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21" roundtripDataSignature="AMtx7mhLcQnwwDvZ7YJAco1s8P5Z2F9CN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10" Type="http://schemas.openxmlformats.org/officeDocument/2006/relationships/slide" Target="slides/slide5.xml"/><Relationship Id="rId21"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3884612" y="0"/>
            <a:ext cx="2971800" cy="458787"/>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sng"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n"/>
          <p:cNvSpPr txBox="1"/>
          <p:nvPr>
            <p:ph idx="11" type="ftr"/>
          </p:nvPr>
        </p:nvSpPr>
        <p:spPr>
          <a:xfrm>
            <a:off x="0" y="8685212"/>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sng"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3884612" y="8685212"/>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sng"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b="0" i="0" sz="1800" u="none" cap="none" strike="noStrike">
              <a:solidFill>
                <a:srgbClr val="000000"/>
              </a:solidFill>
              <a:latin typeface="Arial"/>
              <a:ea typeface="Arial"/>
              <a:cs typeface="Arial"/>
              <a:sym typeface="Arial"/>
            </a:endParaRPr>
          </a:p>
        </p:txBody>
      </p:sp>
      <p:sp>
        <p:nvSpPr>
          <p:cNvPr id="86" name="Google Shape;86;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
            <a:headEnd len="sm" w="sm" type="none"/>
            <a:tailEnd len="sm" w="sm" type="none"/>
          </a:ln>
        </p:spPr>
      </p:sp>
      <p:sp>
        <p:nvSpPr>
          <p:cNvPr id="95" name="Google Shape;95;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b="0" i="0" sz="1800" u="none" cap="none" strike="noStrike">
              <a:solidFill>
                <a:srgbClr val="000000"/>
              </a:solidFill>
              <a:latin typeface="Arial"/>
              <a:ea typeface="Arial"/>
              <a:cs typeface="Arial"/>
              <a:sym typeface="Arial"/>
            </a:endParaRPr>
          </a:p>
        </p:txBody>
      </p:sp>
      <p:sp>
        <p:nvSpPr>
          <p:cNvPr id="96" name="Google Shape;96;p2:notes"/>
          <p:cNvSpPr txBox="1"/>
          <p:nvPr/>
        </p:nvSpPr>
        <p:spPr>
          <a:xfrm>
            <a:off x="3884612" y="8685212"/>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sng"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
            <a:headEnd len="sm" w="sm" type="none"/>
            <a:tailEnd len="sm" w="sm" type="none"/>
          </a:ln>
        </p:spPr>
      </p:sp>
      <p:sp>
        <p:nvSpPr>
          <p:cNvPr id="103" name="Google Shape;103;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b="0" i="0" sz="1800" u="none" cap="none" strike="noStrike">
              <a:solidFill>
                <a:srgbClr val="000000"/>
              </a:solidFill>
              <a:latin typeface="Arial"/>
              <a:ea typeface="Arial"/>
              <a:cs typeface="Arial"/>
              <a:sym typeface="Arial"/>
            </a:endParaRPr>
          </a:p>
        </p:txBody>
      </p:sp>
      <p:sp>
        <p:nvSpPr>
          <p:cNvPr id="104" name="Google Shape;104;p3:notes"/>
          <p:cNvSpPr txBox="1"/>
          <p:nvPr/>
        </p:nvSpPr>
        <p:spPr>
          <a:xfrm>
            <a:off x="3884612" y="8685212"/>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sng"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
            <a:headEnd len="sm" w="sm" type="none"/>
            <a:tailEnd len="sm" w="sm" type="none"/>
          </a:ln>
        </p:spPr>
      </p:sp>
      <p:sp>
        <p:nvSpPr>
          <p:cNvPr id="111" name="Google Shape;111;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b="0" i="0" sz="1800" u="none" cap="none" strike="noStrike">
              <a:solidFill>
                <a:srgbClr val="000000"/>
              </a:solidFill>
              <a:latin typeface="Arial"/>
              <a:ea typeface="Arial"/>
              <a:cs typeface="Arial"/>
              <a:sym typeface="Arial"/>
            </a:endParaRPr>
          </a:p>
        </p:txBody>
      </p:sp>
      <p:sp>
        <p:nvSpPr>
          <p:cNvPr id="112" name="Google Shape;112;p4:notes"/>
          <p:cNvSpPr txBox="1"/>
          <p:nvPr/>
        </p:nvSpPr>
        <p:spPr>
          <a:xfrm>
            <a:off x="3884612" y="8685212"/>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sng"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
            <a:headEnd len="sm" w="sm" type="none"/>
            <a:tailEnd len="sm" w="sm" type="none"/>
          </a:ln>
        </p:spPr>
      </p:sp>
      <p:sp>
        <p:nvSpPr>
          <p:cNvPr id="119" name="Google Shape;119;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b="0" i="0" sz="1800" u="none" cap="none" strike="noStrike">
              <a:solidFill>
                <a:srgbClr val="000000"/>
              </a:solidFill>
              <a:latin typeface="Arial"/>
              <a:ea typeface="Arial"/>
              <a:cs typeface="Arial"/>
              <a:sym typeface="Arial"/>
            </a:endParaRPr>
          </a:p>
        </p:txBody>
      </p:sp>
      <p:sp>
        <p:nvSpPr>
          <p:cNvPr id="120" name="Google Shape;120;p5:notes"/>
          <p:cNvSpPr txBox="1"/>
          <p:nvPr/>
        </p:nvSpPr>
        <p:spPr>
          <a:xfrm>
            <a:off x="3884612" y="8685212"/>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sng"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b="0" i="0" sz="1800" u="none" cap="none" strike="noStrike">
              <a:solidFill>
                <a:srgbClr val="000000"/>
              </a:solidFill>
              <a:latin typeface="Arial"/>
              <a:ea typeface="Arial"/>
              <a:cs typeface="Arial"/>
              <a:sym typeface="Arial"/>
            </a:endParaRPr>
          </a:p>
        </p:txBody>
      </p:sp>
      <p:sp>
        <p:nvSpPr>
          <p:cNvPr id="130" name="Google Shape;130;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b="0" i="0" sz="1800" u="none" cap="none" strike="noStrike">
              <a:solidFill>
                <a:srgbClr val="000000"/>
              </a:solidFill>
              <a:latin typeface="Arial"/>
              <a:ea typeface="Arial"/>
              <a:cs typeface="Arial"/>
              <a:sym typeface="Arial"/>
            </a:endParaRPr>
          </a:p>
        </p:txBody>
      </p:sp>
      <p:sp>
        <p:nvSpPr>
          <p:cNvPr id="139" name="Google Shape;139;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b="0" i="0" sz="1800" u="none" cap="none" strike="noStrike">
              <a:solidFill>
                <a:srgbClr val="000000"/>
              </a:solidFill>
              <a:latin typeface="Arial"/>
              <a:ea typeface="Arial"/>
              <a:cs typeface="Arial"/>
              <a:sym typeface="Arial"/>
            </a:endParaRPr>
          </a:p>
        </p:txBody>
      </p:sp>
      <p:sp>
        <p:nvSpPr>
          <p:cNvPr id="147" name="Google Shape;147;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b="0" i="0" sz="1800" u="none" cap="none" strike="noStrike">
              <a:solidFill>
                <a:srgbClr val="000000"/>
              </a:solidFill>
              <a:latin typeface="Arial"/>
              <a:ea typeface="Arial"/>
              <a:cs typeface="Arial"/>
              <a:sym typeface="Arial"/>
            </a:endParaRPr>
          </a:p>
        </p:txBody>
      </p:sp>
      <p:sp>
        <p:nvSpPr>
          <p:cNvPr id="154" name="Google Shape;154;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b="0" i="0" sz="1800" u="none" cap="none" strike="noStrike">
              <a:solidFill>
                <a:srgbClr val="000000"/>
              </a:solidFill>
              <a:latin typeface="Arial"/>
              <a:ea typeface="Arial"/>
              <a:cs typeface="Arial"/>
              <a:sym typeface="Arial"/>
            </a:endParaRPr>
          </a:p>
        </p:txBody>
      </p:sp>
      <p:sp>
        <p:nvSpPr>
          <p:cNvPr id="161" name="Google Shape;161;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b="0" i="0" sz="1800" u="none" cap="none" strike="noStrike">
              <a:solidFill>
                <a:srgbClr val="000000"/>
              </a:solidFill>
              <a:latin typeface="Arial"/>
              <a:ea typeface="Arial"/>
              <a:cs typeface="Arial"/>
              <a:sym typeface="Arial"/>
            </a:endParaRPr>
          </a:p>
        </p:txBody>
      </p:sp>
      <p:sp>
        <p:nvSpPr>
          <p:cNvPr id="168" name="Google Shape;168;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b="0" i="0" sz="1800" u="none" cap="none" strike="noStrike">
              <a:solidFill>
                <a:srgbClr val="000000"/>
              </a:solidFill>
              <a:latin typeface="Arial"/>
              <a:ea typeface="Arial"/>
              <a:cs typeface="Arial"/>
              <a:sym typeface="Arial"/>
            </a:endParaRPr>
          </a:p>
        </p:txBody>
      </p:sp>
      <p:sp>
        <p:nvSpPr>
          <p:cNvPr id="175" name="Google Shape;175;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b="0" i="0" sz="1800" u="none" cap="none" strike="noStrike">
              <a:solidFill>
                <a:srgbClr val="000000"/>
              </a:solidFill>
              <a:latin typeface="Arial"/>
              <a:ea typeface="Arial"/>
              <a:cs typeface="Arial"/>
              <a:sym typeface="Arial"/>
            </a:endParaRPr>
          </a:p>
        </p:txBody>
      </p:sp>
      <p:sp>
        <p:nvSpPr>
          <p:cNvPr id="182" name="Google Shape;182;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b="0" i="0" sz="1800" u="none" cap="none" strike="noStrike">
              <a:solidFill>
                <a:srgbClr val="000000"/>
              </a:solidFill>
              <a:latin typeface="Arial"/>
              <a:ea typeface="Arial"/>
              <a:cs typeface="Arial"/>
              <a:sym typeface="Arial"/>
            </a:endParaRPr>
          </a:p>
        </p:txBody>
      </p:sp>
      <p:sp>
        <p:nvSpPr>
          <p:cNvPr id="189" name="Google Shape;189;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b="0" i="0" sz="1800" u="none" cap="none" strike="noStrike">
              <a:solidFill>
                <a:srgbClr val="000000"/>
              </a:solidFill>
              <a:latin typeface="Arial"/>
              <a:ea typeface="Arial"/>
              <a:cs typeface="Arial"/>
              <a:sym typeface="Arial"/>
            </a:endParaRPr>
          </a:p>
        </p:txBody>
      </p:sp>
      <p:sp>
        <p:nvSpPr>
          <p:cNvPr id="196" name="Google Shape;196;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17"/>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7" name="Google Shape;17;p17"/>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640"/>
              </a:spcBef>
              <a:spcAft>
                <a:spcPts val="0"/>
              </a:spcAft>
              <a:buClr>
                <a:schemeClr val="dk1"/>
              </a:buClr>
              <a:buSzPts val="3200"/>
              <a:buFont typeface="Arial"/>
              <a:buNone/>
              <a:defRPr/>
            </a:lvl1pPr>
            <a:lvl2pPr lvl="1" algn="ctr">
              <a:lnSpc>
                <a:spcPct val="100000"/>
              </a:lnSpc>
              <a:spcBef>
                <a:spcPts val="560"/>
              </a:spcBef>
              <a:spcAft>
                <a:spcPts val="0"/>
              </a:spcAft>
              <a:buClr>
                <a:schemeClr val="dk1"/>
              </a:buClr>
              <a:buSzPts val="2800"/>
              <a:buFont typeface="Arial"/>
              <a:buNone/>
              <a:defRPr/>
            </a:lvl2pPr>
            <a:lvl3pPr lvl="2" algn="ctr">
              <a:lnSpc>
                <a:spcPct val="100000"/>
              </a:lnSpc>
              <a:spcBef>
                <a:spcPts val="480"/>
              </a:spcBef>
              <a:spcAft>
                <a:spcPts val="0"/>
              </a:spcAft>
              <a:buClr>
                <a:schemeClr val="dk1"/>
              </a:buClr>
              <a:buSzPts val="2400"/>
              <a:buFont typeface="Arial"/>
              <a:buNone/>
              <a:defRPr/>
            </a:lvl3pPr>
            <a:lvl4pPr lvl="3" algn="ctr">
              <a:lnSpc>
                <a:spcPct val="100000"/>
              </a:lnSpc>
              <a:spcBef>
                <a:spcPts val="400"/>
              </a:spcBef>
              <a:spcAft>
                <a:spcPts val="0"/>
              </a:spcAft>
              <a:buClr>
                <a:schemeClr val="dk1"/>
              </a:buClr>
              <a:buSzPts val="2000"/>
              <a:buFont typeface="Arial"/>
              <a:buNone/>
              <a:defRPr/>
            </a:lvl4pPr>
            <a:lvl5pPr lvl="4" algn="ctr">
              <a:lnSpc>
                <a:spcPct val="100000"/>
              </a:lnSpc>
              <a:spcBef>
                <a:spcPts val="400"/>
              </a:spcBef>
              <a:spcAft>
                <a:spcPts val="0"/>
              </a:spcAft>
              <a:buClr>
                <a:schemeClr val="dk1"/>
              </a:buClr>
              <a:buSzPts val="2000"/>
              <a:buFont typeface="Arial"/>
              <a:buNone/>
              <a:defRPr/>
            </a:lvl5pPr>
            <a:lvl6pPr lvl="5" algn="ctr">
              <a:lnSpc>
                <a:spcPct val="100000"/>
              </a:lnSpc>
              <a:spcBef>
                <a:spcPts val="400"/>
              </a:spcBef>
              <a:spcAft>
                <a:spcPts val="0"/>
              </a:spcAft>
              <a:buClr>
                <a:schemeClr val="dk1"/>
              </a:buClr>
              <a:buSzPts val="2000"/>
              <a:buFont typeface="Arial"/>
              <a:buNone/>
              <a:defRPr/>
            </a:lvl6pPr>
            <a:lvl7pPr lvl="6" algn="ctr">
              <a:lnSpc>
                <a:spcPct val="100000"/>
              </a:lnSpc>
              <a:spcBef>
                <a:spcPts val="400"/>
              </a:spcBef>
              <a:spcAft>
                <a:spcPts val="0"/>
              </a:spcAft>
              <a:buClr>
                <a:schemeClr val="dk1"/>
              </a:buClr>
              <a:buSzPts val="2000"/>
              <a:buFont typeface="Arial"/>
              <a:buNone/>
              <a:defRPr/>
            </a:lvl7pPr>
            <a:lvl8pPr lvl="7" algn="ctr">
              <a:lnSpc>
                <a:spcPct val="100000"/>
              </a:lnSpc>
              <a:spcBef>
                <a:spcPts val="400"/>
              </a:spcBef>
              <a:spcAft>
                <a:spcPts val="0"/>
              </a:spcAft>
              <a:buClr>
                <a:schemeClr val="dk1"/>
              </a:buClr>
              <a:buSzPts val="2000"/>
              <a:buFont typeface="Arial"/>
              <a:buNone/>
              <a:defRPr/>
            </a:lvl8pPr>
            <a:lvl9pPr lvl="8" algn="ctr">
              <a:lnSpc>
                <a:spcPct val="100000"/>
              </a:lnSpc>
              <a:spcBef>
                <a:spcPts val="400"/>
              </a:spcBef>
              <a:spcAft>
                <a:spcPts val="0"/>
              </a:spcAft>
              <a:buClr>
                <a:schemeClr val="dk1"/>
              </a:buClr>
              <a:buSzPts val="2000"/>
              <a:buFont typeface="Arial"/>
              <a:buNone/>
              <a:defRPr/>
            </a:lvl9pPr>
          </a:lstStyle>
          <a:p/>
        </p:txBody>
      </p:sp>
      <p:sp>
        <p:nvSpPr>
          <p:cNvPr id="18" name="Google Shape;18;p17"/>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7"/>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7"/>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18"/>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3" name="Google Shape;23;p18"/>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 name="Google Shape;24;p18"/>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8"/>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8"/>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7" name="Shape 27"/>
        <p:cNvGrpSpPr/>
        <p:nvPr/>
      </p:nvGrpSpPr>
      <p:grpSpPr>
        <a:xfrm>
          <a:off x="0" y="0"/>
          <a:ext cx="0" cy="0"/>
          <a:chOff x="0" y="0"/>
          <a:chExt cx="0" cy="0"/>
        </a:xfrm>
      </p:grpSpPr>
      <p:sp>
        <p:nvSpPr>
          <p:cNvPr id="28" name="Google Shape;28;p19"/>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9" name="Google Shape;29;p19"/>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30" name="Google Shape;30;p19"/>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9"/>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9"/>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3" name="Shape 33"/>
        <p:cNvGrpSpPr/>
        <p:nvPr/>
      </p:nvGrpSpPr>
      <p:grpSpPr>
        <a:xfrm>
          <a:off x="0" y="0"/>
          <a:ext cx="0" cy="0"/>
          <a:chOff x="0" y="0"/>
          <a:chExt cx="0" cy="0"/>
        </a:xfrm>
      </p:grpSpPr>
      <p:sp>
        <p:nvSpPr>
          <p:cNvPr id="34" name="Google Shape;34;p20"/>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5" name="Google Shape;35;p20"/>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36" name="Google Shape;36;p20"/>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20"/>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20"/>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9" name="Shape 39"/>
        <p:cNvGrpSpPr/>
        <p:nvPr/>
      </p:nvGrpSpPr>
      <p:grpSpPr>
        <a:xfrm>
          <a:off x="0" y="0"/>
          <a:ext cx="0" cy="0"/>
          <a:chOff x="0" y="0"/>
          <a:chExt cx="0" cy="0"/>
        </a:xfrm>
      </p:grpSpPr>
      <p:sp>
        <p:nvSpPr>
          <p:cNvPr id="40" name="Google Shape;40;p21"/>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1" name="Google Shape;41;p21"/>
          <p:cNvSpPr/>
          <p:nvPr>
            <p:ph idx="2" type="pic"/>
          </p:nvPr>
        </p:nvSpPr>
        <p:spPr>
          <a:xfrm>
            <a:off x="1792288" y="612775"/>
            <a:ext cx="5486400" cy="4114800"/>
          </a:xfrm>
          <a:prstGeom prst="rect">
            <a:avLst/>
          </a:prstGeom>
          <a:noFill/>
          <a:ln>
            <a:noFill/>
          </a:ln>
        </p:spPr>
      </p:sp>
      <p:sp>
        <p:nvSpPr>
          <p:cNvPr id="42" name="Google Shape;42;p21"/>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Font typeface="Arial"/>
              <a:buNone/>
              <a:defRPr sz="1400"/>
            </a:lvl1pPr>
            <a:lvl2pPr indent="-228600" lvl="1" marL="914400" algn="l">
              <a:lnSpc>
                <a:spcPct val="100000"/>
              </a:lnSpc>
              <a:spcBef>
                <a:spcPts val="240"/>
              </a:spcBef>
              <a:spcAft>
                <a:spcPts val="0"/>
              </a:spcAft>
              <a:buClr>
                <a:schemeClr val="dk1"/>
              </a:buClr>
              <a:buSzPts val="1200"/>
              <a:buFont typeface="Arial"/>
              <a:buNone/>
              <a:defRPr sz="1200"/>
            </a:lvl2pPr>
            <a:lvl3pPr indent="-228600" lvl="2" marL="1371600" algn="l">
              <a:lnSpc>
                <a:spcPct val="100000"/>
              </a:lnSpc>
              <a:spcBef>
                <a:spcPts val="200"/>
              </a:spcBef>
              <a:spcAft>
                <a:spcPts val="0"/>
              </a:spcAft>
              <a:buClr>
                <a:schemeClr val="dk1"/>
              </a:buClr>
              <a:buSzPts val="1000"/>
              <a:buFont typeface="Arial"/>
              <a:buNone/>
              <a:defRPr sz="1000"/>
            </a:lvl3pPr>
            <a:lvl4pPr indent="-228600" lvl="3" marL="1828800" algn="l">
              <a:lnSpc>
                <a:spcPct val="100000"/>
              </a:lnSpc>
              <a:spcBef>
                <a:spcPts val="180"/>
              </a:spcBef>
              <a:spcAft>
                <a:spcPts val="0"/>
              </a:spcAft>
              <a:buClr>
                <a:schemeClr val="dk1"/>
              </a:buClr>
              <a:buSzPts val="900"/>
              <a:buFont typeface="Arial"/>
              <a:buNone/>
              <a:defRPr sz="900"/>
            </a:lvl4pPr>
            <a:lvl5pPr indent="-228600" lvl="4" marL="2286000" algn="l">
              <a:lnSpc>
                <a:spcPct val="100000"/>
              </a:lnSpc>
              <a:spcBef>
                <a:spcPts val="180"/>
              </a:spcBef>
              <a:spcAft>
                <a:spcPts val="0"/>
              </a:spcAft>
              <a:buClr>
                <a:schemeClr val="dk1"/>
              </a:buClr>
              <a:buSzPts val="900"/>
              <a:buFont typeface="Arial"/>
              <a:buNone/>
              <a:defRPr sz="900"/>
            </a:lvl5pPr>
            <a:lvl6pPr indent="-228600" lvl="5" marL="2743200" algn="l">
              <a:lnSpc>
                <a:spcPct val="100000"/>
              </a:lnSpc>
              <a:spcBef>
                <a:spcPts val="180"/>
              </a:spcBef>
              <a:spcAft>
                <a:spcPts val="0"/>
              </a:spcAft>
              <a:buClr>
                <a:schemeClr val="dk1"/>
              </a:buClr>
              <a:buSzPts val="900"/>
              <a:buFont typeface="Arial"/>
              <a:buNone/>
              <a:defRPr sz="900"/>
            </a:lvl6pPr>
            <a:lvl7pPr indent="-228600" lvl="6" marL="3200400" algn="l">
              <a:lnSpc>
                <a:spcPct val="100000"/>
              </a:lnSpc>
              <a:spcBef>
                <a:spcPts val="180"/>
              </a:spcBef>
              <a:spcAft>
                <a:spcPts val="0"/>
              </a:spcAft>
              <a:buClr>
                <a:schemeClr val="dk1"/>
              </a:buClr>
              <a:buSzPts val="900"/>
              <a:buFont typeface="Arial"/>
              <a:buNone/>
              <a:defRPr sz="900"/>
            </a:lvl7pPr>
            <a:lvl8pPr indent="-228600" lvl="7" marL="3657600" algn="l">
              <a:lnSpc>
                <a:spcPct val="100000"/>
              </a:lnSpc>
              <a:spcBef>
                <a:spcPts val="180"/>
              </a:spcBef>
              <a:spcAft>
                <a:spcPts val="0"/>
              </a:spcAft>
              <a:buClr>
                <a:schemeClr val="dk1"/>
              </a:buClr>
              <a:buSzPts val="900"/>
              <a:buFont typeface="Arial"/>
              <a:buNone/>
              <a:defRPr sz="900"/>
            </a:lvl8pPr>
            <a:lvl9pPr indent="-228600" lvl="8" marL="4114800" algn="l">
              <a:lnSpc>
                <a:spcPct val="100000"/>
              </a:lnSpc>
              <a:spcBef>
                <a:spcPts val="180"/>
              </a:spcBef>
              <a:spcAft>
                <a:spcPts val="0"/>
              </a:spcAft>
              <a:buClr>
                <a:schemeClr val="dk1"/>
              </a:buClr>
              <a:buSzPts val="900"/>
              <a:buFont typeface="Arial"/>
              <a:buNone/>
              <a:defRPr sz="900"/>
            </a:lvl9pPr>
          </a:lstStyle>
          <a:p/>
        </p:txBody>
      </p:sp>
      <p:sp>
        <p:nvSpPr>
          <p:cNvPr id="43" name="Google Shape;43;p21"/>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1"/>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21"/>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6" name="Shape 46"/>
        <p:cNvGrpSpPr/>
        <p:nvPr/>
      </p:nvGrpSpPr>
      <p:grpSpPr>
        <a:xfrm>
          <a:off x="0" y="0"/>
          <a:ext cx="0" cy="0"/>
          <a:chOff x="0" y="0"/>
          <a:chExt cx="0" cy="0"/>
        </a:xfrm>
      </p:grpSpPr>
      <p:sp>
        <p:nvSpPr>
          <p:cNvPr id="47" name="Google Shape;47;p22"/>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8" name="Google Shape;48;p22"/>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Font typeface="Arial"/>
              <a:buChar char="•"/>
              <a:defRPr sz="3200"/>
            </a:lvl1pPr>
            <a:lvl2pPr indent="-406400" lvl="1" marL="914400" algn="l">
              <a:lnSpc>
                <a:spcPct val="100000"/>
              </a:lnSpc>
              <a:spcBef>
                <a:spcPts val="560"/>
              </a:spcBef>
              <a:spcAft>
                <a:spcPts val="0"/>
              </a:spcAft>
              <a:buClr>
                <a:schemeClr val="dk1"/>
              </a:buClr>
              <a:buSzPts val="2800"/>
              <a:buFont typeface="Arial"/>
              <a:buChar char="–"/>
              <a:defRPr sz="2800"/>
            </a:lvl2pPr>
            <a:lvl3pPr indent="-381000" lvl="2" marL="1371600" algn="l">
              <a:lnSpc>
                <a:spcPct val="100000"/>
              </a:lnSpc>
              <a:spcBef>
                <a:spcPts val="480"/>
              </a:spcBef>
              <a:spcAft>
                <a:spcPts val="0"/>
              </a:spcAft>
              <a:buClr>
                <a:schemeClr val="dk1"/>
              </a:buClr>
              <a:buSzPts val="2400"/>
              <a:buFont typeface="Arial"/>
              <a:buChar char="•"/>
              <a:defRPr sz="2400"/>
            </a:lvl3pPr>
            <a:lvl4pPr indent="-355600" lvl="3" marL="1828800" algn="l">
              <a:lnSpc>
                <a:spcPct val="100000"/>
              </a:lnSpc>
              <a:spcBef>
                <a:spcPts val="400"/>
              </a:spcBef>
              <a:spcAft>
                <a:spcPts val="0"/>
              </a:spcAft>
              <a:buClr>
                <a:schemeClr val="dk1"/>
              </a:buClr>
              <a:buSzPts val="2000"/>
              <a:buFont typeface="Arial"/>
              <a:buChar char="–"/>
              <a:defRPr sz="2000"/>
            </a:lvl4pPr>
            <a:lvl5pPr indent="-355600" lvl="4" marL="2286000" algn="l">
              <a:lnSpc>
                <a:spcPct val="100000"/>
              </a:lnSpc>
              <a:spcBef>
                <a:spcPts val="400"/>
              </a:spcBef>
              <a:spcAft>
                <a:spcPts val="0"/>
              </a:spcAft>
              <a:buClr>
                <a:schemeClr val="dk1"/>
              </a:buClr>
              <a:buSzPts val="2000"/>
              <a:buFont typeface="Arial"/>
              <a:buChar char="»"/>
              <a:defRPr sz="2000"/>
            </a:lvl5pPr>
            <a:lvl6pPr indent="-355600" lvl="5" marL="2743200" algn="l">
              <a:lnSpc>
                <a:spcPct val="100000"/>
              </a:lnSpc>
              <a:spcBef>
                <a:spcPts val="400"/>
              </a:spcBef>
              <a:spcAft>
                <a:spcPts val="0"/>
              </a:spcAft>
              <a:buClr>
                <a:schemeClr val="dk1"/>
              </a:buClr>
              <a:buSzPts val="2000"/>
              <a:buFont typeface="Arial"/>
              <a:buChar char="»"/>
              <a:defRPr sz="2000"/>
            </a:lvl6pPr>
            <a:lvl7pPr indent="-355600" lvl="6" marL="3200400" algn="l">
              <a:lnSpc>
                <a:spcPct val="100000"/>
              </a:lnSpc>
              <a:spcBef>
                <a:spcPts val="400"/>
              </a:spcBef>
              <a:spcAft>
                <a:spcPts val="0"/>
              </a:spcAft>
              <a:buClr>
                <a:schemeClr val="dk1"/>
              </a:buClr>
              <a:buSzPts val="2000"/>
              <a:buFont typeface="Arial"/>
              <a:buChar char="»"/>
              <a:defRPr sz="2000"/>
            </a:lvl7pPr>
            <a:lvl8pPr indent="-355600" lvl="7" marL="3657600" algn="l">
              <a:lnSpc>
                <a:spcPct val="100000"/>
              </a:lnSpc>
              <a:spcBef>
                <a:spcPts val="400"/>
              </a:spcBef>
              <a:spcAft>
                <a:spcPts val="0"/>
              </a:spcAft>
              <a:buClr>
                <a:schemeClr val="dk1"/>
              </a:buClr>
              <a:buSzPts val="2000"/>
              <a:buFont typeface="Arial"/>
              <a:buChar char="»"/>
              <a:defRPr sz="2000"/>
            </a:lvl8pPr>
            <a:lvl9pPr indent="-355600" lvl="8" marL="4114800" algn="l">
              <a:lnSpc>
                <a:spcPct val="100000"/>
              </a:lnSpc>
              <a:spcBef>
                <a:spcPts val="400"/>
              </a:spcBef>
              <a:spcAft>
                <a:spcPts val="0"/>
              </a:spcAft>
              <a:buClr>
                <a:schemeClr val="dk1"/>
              </a:buClr>
              <a:buSzPts val="2000"/>
              <a:buFont typeface="Arial"/>
              <a:buChar char="»"/>
              <a:defRPr sz="2000"/>
            </a:lvl9pPr>
          </a:lstStyle>
          <a:p/>
        </p:txBody>
      </p:sp>
      <p:sp>
        <p:nvSpPr>
          <p:cNvPr id="49" name="Google Shape;49;p22"/>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Font typeface="Arial"/>
              <a:buNone/>
              <a:defRPr sz="1400"/>
            </a:lvl1pPr>
            <a:lvl2pPr indent="-228600" lvl="1" marL="914400" algn="l">
              <a:lnSpc>
                <a:spcPct val="100000"/>
              </a:lnSpc>
              <a:spcBef>
                <a:spcPts val="240"/>
              </a:spcBef>
              <a:spcAft>
                <a:spcPts val="0"/>
              </a:spcAft>
              <a:buClr>
                <a:schemeClr val="dk1"/>
              </a:buClr>
              <a:buSzPts val="1200"/>
              <a:buFont typeface="Arial"/>
              <a:buNone/>
              <a:defRPr sz="1200"/>
            </a:lvl2pPr>
            <a:lvl3pPr indent="-228600" lvl="2" marL="1371600" algn="l">
              <a:lnSpc>
                <a:spcPct val="100000"/>
              </a:lnSpc>
              <a:spcBef>
                <a:spcPts val="200"/>
              </a:spcBef>
              <a:spcAft>
                <a:spcPts val="0"/>
              </a:spcAft>
              <a:buClr>
                <a:schemeClr val="dk1"/>
              </a:buClr>
              <a:buSzPts val="1000"/>
              <a:buFont typeface="Arial"/>
              <a:buNone/>
              <a:defRPr sz="1000"/>
            </a:lvl3pPr>
            <a:lvl4pPr indent="-228600" lvl="3" marL="1828800" algn="l">
              <a:lnSpc>
                <a:spcPct val="100000"/>
              </a:lnSpc>
              <a:spcBef>
                <a:spcPts val="180"/>
              </a:spcBef>
              <a:spcAft>
                <a:spcPts val="0"/>
              </a:spcAft>
              <a:buClr>
                <a:schemeClr val="dk1"/>
              </a:buClr>
              <a:buSzPts val="900"/>
              <a:buFont typeface="Arial"/>
              <a:buNone/>
              <a:defRPr sz="900"/>
            </a:lvl4pPr>
            <a:lvl5pPr indent="-228600" lvl="4" marL="2286000" algn="l">
              <a:lnSpc>
                <a:spcPct val="100000"/>
              </a:lnSpc>
              <a:spcBef>
                <a:spcPts val="180"/>
              </a:spcBef>
              <a:spcAft>
                <a:spcPts val="0"/>
              </a:spcAft>
              <a:buClr>
                <a:schemeClr val="dk1"/>
              </a:buClr>
              <a:buSzPts val="900"/>
              <a:buFont typeface="Arial"/>
              <a:buNone/>
              <a:defRPr sz="900"/>
            </a:lvl5pPr>
            <a:lvl6pPr indent="-228600" lvl="5" marL="2743200" algn="l">
              <a:lnSpc>
                <a:spcPct val="100000"/>
              </a:lnSpc>
              <a:spcBef>
                <a:spcPts val="180"/>
              </a:spcBef>
              <a:spcAft>
                <a:spcPts val="0"/>
              </a:spcAft>
              <a:buClr>
                <a:schemeClr val="dk1"/>
              </a:buClr>
              <a:buSzPts val="900"/>
              <a:buFont typeface="Arial"/>
              <a:buNone/>
              <a:defRPr sz="900"/>
            </a:lvl6pPr>
            <a:lvl7pPr indent="-228600" lvl="6" marL="3200400" algn="l">
              <a:lnSpc>
                <a:spcPct val="100000"/>
              </a:lnSpc>
              <a:spcBef>
                <a:spcPts val="180"/>
              </a:spcBef>
              <a:spcAft>
                <a:spcPts val="0"/>
              </a:spcAft>
              <a:buClr>
                <a:schemeClr val="dk1"/>
              </a:buClr>
              <a:buSzPts val="900"/>
              <a:buFont typeface="Arial"/>
              <a:buNone/>
              <a:defRPr sz="900"/>
            </a:lvl7pPr>
            <a:lvl8pPr indent="-228600" lvl="7" marL="3657600" algn="l">
              <a:lnSpc>
                <a:spcPct val="100000"/>
              </a:lnSpc>
              <a:spcBef>
                <a:spcPts val="180"/>
              </a:spcBef>
              <a:spcAft>
                <a:spcPts val="0"/>
              </a:spcAft>
              <a:buClr>
                <a:schemeClr val="dk1"/>
              </a:buClr>
              <a:buSzPts val="900"/>
              <a:buFont typeface="Arial"/>
              <a:buNone/>
              <a:defRPr sz="900"/>
            </a:lvl8pPr>
            <a:lvl9pPr indent="-228600" lvl="8" marL="4114800" algn="l">
              <a:lnSpc>
                <a:spcPct val="100000"/>
              </a:lnSpc>
              <a:spcBef>
                <a:spcPts val="180"/>
              </a:spcBef>
              <a:spcAft>
                <a:spcPts val="0"/>
              </a:spcAft>
              <a:buClr>
                <a:schemeClr val="dk1"/>
              </a:buClr>
              <a:buSzPts val="900"/>
              <a:buFont typeface="Arial"/>
              <a:buNone/>
              <a:defRPr sz="900"/>
            </a:lvl9pPr>
          </a:lstStyle>
          <a:p/>
        </p:txBody>
      </p:sp>
      <p:sp>
        <p:nvSpPr>
          <p:cNvPr id="50" name="Google Shape;50;p22"/>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2"/>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2"/>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3" name="Shape 53"/>
        <p:cNvGrpSpPr/>
        <p:nvPr/>
      </p:nvGrpSpPr>
      <p:grpSpPr>
        <a:xfrm>
          <a:off x="0" y="0"/>
          <a:ext cx="0" cy="0"/>
          <a:chOff x="0" y="0"/>
          <a:chExt cx="0" cy="0"/>
        </a:xfrm>
      </p:grpSpPr>
      <p:sp>
        <p:nvSpPr>
          <p:cNvPr id="54" name="Google Shape;54;p23"/>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23"/>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3"/>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2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9" name="Google Shape;59;p24"/>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4"/>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24"/>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2" name="Shape 62"/>
        <p:cNvGrpSpPr/>
        <p:nvPr/>
      </p:nvGrpSpPr>
      <p:grpSpPr>
        <a:xfrm>
          <a:off x="0" y="0"/>
          <a:ext cx="0" cy="0"/>
          <a:chOff x="0" y="0"/>
          <a:chExt cx="0" cy="0"/>
        </a:xfrm>
      </p:grpSpPr>
      <p:sp>
        <p:nvSpPr>
          <p:cNvPr id="63" name="Google Shape;63;p25"/>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4" name="Google Shape;64;p25"/>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100000"/>
              </a:lnSpc>
              <a:spcBef>
                <a:spcPts val="320"/>
              </a:spcBef>
              <a:spcAft>
                <a:spcPts val="0"/>
              </a:spcAft>
              <a:buClr>
                <a:schemeClr val="dk1"/>
              </a:buClr>
              <a:buSzPts val="1600"/>
              <a:buFont typeface="Arial"/>
              <a:buNone/>
              <a:defRPr b="1" sz="1600"/>
            </a:lvl6pPr>
            <a:lvl7pPr indent="-228600" lvl="6" marL="3200400" algn="l">
              <a:lnSpc>
                <a:spcPct val="100000"/>
              </a:lnSpc>
              <a:spcBef>
                <a:spcPts val="320"/>
              </a:spcBef>
              <a:spcAft>
                <a:spcPts val="0"/>
              </a:spcAft>
              <a:buClr>
                <a:schemeClr val="dk1"/>
              </a:buClr>
              <a:buSzPts val="1600"/>
              <a:buFont typeface="Arial"/>
              <a:buNone/>
              <a:defRPr b="1" sz="1600"/>
            </a:lvl7pPr>
            <a:lvl8pPr indent="-228600" lvl="7" marL="3657600" algn="l">
              <a:lnSpc>
                <a:spcPct val="100000"/>
              </a:lnSpc>
              <a:spcBef>
                <a:spcPts val="320"/>
              </a:spcBef>
              <a:spcAft>
                <a:spcPts val="0"/>
              </a:spcAft>
              <a:buClr>
                <a:schemeClr val="dk1"/>
              </a:buClr>
              <a:buSzPts val="1600"/>
              <a:buFont typeface="Arial"/>
              <a:buNone/>
              <a:defRPr b="1" sz="1600"/>
            </a:lvl8pPr>
            <a:lvl9pPr indent="-228600" lvl="8" marL="4114800" algn="l">
              <a:lnSpc>
                <a:spcPct val="100000"/>
              </a:lnSpc>
              <a:spcBef>
                <a:spcPts val="320"/>
              </a:spcBef>
              <a:spcAft>
                <a:spcPts val="0"/>
              </a:spcAft>
              <a:buClr>
                <a:schemeClr val="dk1"/>
              </a:buClr>
              <a:buSzPts val="1600"/>
              <a:buFont typeface="Arial"/>
              <a:buNone/>
              <a:defRPr b="1" sz="1600"/>
            </a:lvl9pPr>
          </a:lstStyle>
          <a:p/>
        </p:txBody>
      </p:sp>
      <p:sp>
        <p:nvSpPr>
          <p:cNvPr id="65" name="Google Shape;65;p25"/>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Font typeface="Arial"/>
              <a:buChar char="•"/>
              <a:defRPr sz="2400"/>
            </a:lvl1pPr>
            <a:lvl2pPr indent="-355600" lvl="1" marL="914400" algn="l">
              <a:lnSpc>
                <a:spcPct val="100000"/>
              </a:lnSpc>
              <a:spcBef>
                <a:spcPts val="400"/>
              </a:spcBef>
              <a:spcAft>
                <a:spcPts val="0"/>
              </a:spcAft>
              <a:buClr>
                <a:schemeClr val="dk1"/>
              </a:buClr>
              <a:buSzPts val="2000"/>
              <a:buFont typeface="Arial"/>
              <a:buChar char="–"/>
              <a:defRPr sz="2000"/>
            </a:lvl2pPr>
            <a:lvl3pPr indent="-342900" lvl="2" marL="1371600" algn="l">
              <a:lnSpc>
                <a:spcPct val="100000"/>
              </a:lnSpc>
              <a:spcBef>
                <a:spcPts val="360"/>
              </a:spcBef>
              <a:spcAft>
                <a:spcPts val="0"/>
              </a:spcAft>
              <a:buClr>
                <a:schemeClr val="dk1"/>
              </a:buClr>
              <a:buSzPts val="1800"/>
              <a:buFont typeface="Arial"/>
              <a:buChar char="•"/>
              <a:defRPr sz="1800"/>
            </a:lvl3pPr>
            <a:lvl4pPr indent="-330200" lvl="3" marL="1828800" algn="l">
              <a:lnSpc>
                <a:spcPct val="100000"/>
              </a:lnSpc>
              <a:spcBef>
                <a:spcPts val="320"/>
              </a:spcBef>
              <a:spcAft>
                <a:spcPts val="0"/>
              </a:spcAft>
              <a:buClr>
                <a:schemeClr val="dk1"/>
              </a:buClr>
              <a:buSzPts val="1600"/>
              <a:buFont typeface="Arial"/>
              <a:buChar char="–"/>
              <a:defRPr sz="1600"/>
            </a:lvl4pPr>
            <a:lvl5pPr indent="-330200" lvl="4" marL="2286000" algn="l">
              <a:lnSpc>
                <a:spcPct val="100000"/>
              </a:lnSpc>
              <a:spcBef>
                <a:spcPts val="320"/>
              </a:spcBef>
              <a:spcAft>
                <a:spcPts val="0"/>
              </a:spcAft>
              <a:buClr>
                <a:schemeClr val="dk1"/>
              </a:buClr>
              <a:buSzPts val="1600"/>
              <a:buFont typeface="Arial"/>
              <a:buChar char="»"/>
              <a:defRPr sz="1600"/>
            </a:lvl5pPr>
            <a:lvl6pPr indent="-330200" lvl="5" marL="2743200" algn="l">
              <a:lnSpc>
                <a:spcPct val="100000"/>
              </a:lnSpc>
              <a:spcBef>
                <a:spcPts val="320"/>
              </a:spcBef>
              <a:spcAft>
                <a:spcPts val="0"/>
              </a:spcAft>
              <a:buClr>
                <a:schemeClr val="dk1"/>
              </a:buClr>
              <a:buSzPts val="1600"/>
              <a:buFont typeface="Arial"/>
              <a:buChar char="»"/>
              <a:defRPr sz="1600"/>
            </a:lvl6pPr>
            <a:lvl7pPr indent="-330200" lvl="6" marL="3200400" algn="l">
              <a:lnSpc>
                <a:spcPct val="100000"/>
              </a:lnSpc>
              <a:spcBef>
                <a:spcPts val="320"/>
              </a:spcBef>
              <a:spcAft>
                <a:spcPts val="0"/>
              </a:spcAft>
              <a:buClr>
                <a:schemeClr val="dk1"/>
              </a:buClr>
              <a:buSzPts val="1600"/>
              <a:buFont typeface="Arial"/>
              <a:buChar char="»"/>
              <a:defRPr sz="1600"/>
            </a:lvl7pPr>
            <a:lvl8pPr indent="-330200" lvl="7" marL="3657600" algn="l">
              <a:lnSpc>
                <a:spcPct val="100000"/>
              </a:lnSpc>
              <a:spcBef>
                <a:spcPts val="320"/>
              </a:spcBef>
              <a:spcAft>
                <a:spcPts val="0"/>
              </a:spcAft>
              <a:buClr>
                <a:schemeClr val="dk1"/>
              </a:buClr>
              <a:buSzPts val="1600"/>
              <a:buFont typeface="Arial"/>
              <a:buChar char="»"/>
              <a:defRPr sz="1600"/>
            </a:lvl8pPr>
            <a:lvl9pPr indent="-330200" lvl="8" marL="4114800" algn="l">
              <a:lnSpc>
                <a:spcPct val="100000"/>
              </a:lnSpc>
              <a:spcBef>
                <a:spcPts val="320"/>
              </a:spcBef>
              <a:spcAft>
                <a:spcPts val="0"/>
              </a:spcAft>
              <a:buClr>
                <a:schemeClr val="dk1"/>
              </a:buClr>
              <a:buSzPts val="1600"/>
              <a:buFont typeface="Arial"/>
              <a:buChar char="»"/>
              <a:defRPr sz="1600"/>
            </a:lvl9pPr>
          </a:lstStyle>
          <a:p/>
        </p:txBody>
      </p:sp>
      <p:sp>
        <p:nvSpPr>
          <p:cNvPr id="66" name="Google Shape;66;p25"/>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100000"/>
              </a:lnSpc>
              <a:spcBef>
                <a:spcPts val="320"/>
              </a:spcBef>
              <a:spcAft>
                <a:spcPts val="0"/>
              </a:spcAft>
              <a:buClr>
                <a:schemeClr val="dk1"/>
              </a:buClr>
              <a:buSzPts val="1600"/>
              <a:buFont typeface="Arial"/>
              <a:buNone/>
              <a:defRPr b="1" sz="1600"/>
            </a:lvl6pPr>
            <a:lvl7pPr indent="-228600" lvl="6" marL="3200400" algn="l">
              <a:lnSpc>
                <a:spcPct val="100000"/>
              </a:lnSpc>
              <a:spcBef>
                <a:spcPts val="320"/>
              </a:spcBef>
              <a:spcAft>
                <a:spcPts val="0"/>
              </a:spcAft>
              <a:buClr>
                <a:schemeClr val="dk1"/>
              </a:buClr>
              <a:buSzPts val="1600"/>
              <a:buFont typeface="Arial"/>
              <a:buNone/>
              <a:defRPr b="1" sz="1600"/>
            </a:lvl7pPr>
            <a:lvl8pPr indent="-228600" lvl="7" marL="3657600" algn="l">
              <a:lnSpc>
                <a:spcPct val="100000"/>
              </a:lnSpc>
              <a:spcBef>
                <a:spcPts val="320"/>
              </a:spcBef>
              <a:spcAft>
                <a:spcPts val="0"/>
              </a:spcAft>
              <a:buClr>
                <a:schemeClr val="dk1"/>
              </a:buClr>
              <a:buSzPts val="1600"/>
              <a:buFont typeface="Arial"/>
              <a:buNone/>
              <a:defRPr b="1" sz="1600"/>
            </a:lvl8pPr>
            <a:lvl9pPr indent="-228600" lvl="8" marL="4114800" algn="l">
              <a:lnSpc>
                <a:spcPct val="100000"/>
              </a:lnSpc>
              <a:spcBef>
                <a:spcPts val="320"/>
              </a:spcBef>
              <a:spcAft>
                <a:spcPts val="0"/>
              </a:spcAft>
              <a:buClr>
                <a:schemeClr val="dk1"/>
              </a:buClr>
              <a:buSzPts val="1600"/>
              <a:buFont typeface="Arial"/>
              <a:buNone/>
              <a:defRPr b="1" sz="1600"/>
            </a:lvl9pPr>
          </a:lstStyle>
          <a:p/>
        </p:txBody>
      </p:sp>
      <p:sp>
        <p:nvSpPr>
          <p:cNvPr id="67" name="Google Shape;67;p25"/>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Font typeface="Arial"/>
              <a:buChar char="•"/>
              <a:defRPr sz="2400"/>
            </a:lvl1pPr>
            <a:lvl2pPr indent="-355600" lvl="1" marL="914400" algn="l">
              <a:lnSpc>
                <a:spcPct val="100000"/>
              </a:lnSpc>
              <a:spcBef>
                <a:spcPts val="400"/>
              </a:spcBef>
              <a:spcAft>
                <a:spcPts val="0"/>
              </a:spcAft>
              <a:buClr>
                <a:schemeClr val="dk1"/>
              </a:buClr>
              <a:buSzPts val="2000"/>
              <a:buFont typeface="Arial"/>
              <a:buChar char="–"/>
              <a:defRPr sz="2000"/>
            </a:lvl2pPr>
            <a:lvl3pPr indent="-342900" lvl="2" marL="1371600" algn="l">
              <a:lnSpc>
                <a:spcPct val="100000"/>
              </a:lnSpc>
              <a:spcBef>
                <a:spcPts val="360"/>
              </a:spcBef>
              <a:spcAft>
                <a:spcPts val="0"/>
              </a:spcAft>
              <a:buClr>
                <a:schemeClr val="dk1"/>
              </a:buClr>
              <a:buSzPts val="1800"/>
              <a:buFont typeface="Arial"/>
              <a:buChar char="•"/>
              <a:defRPr sz="1800"/>
            </a:lvl3pPr>
            <a:lvl4pPr indent="-330200" lvl="3" marL="1828800" algn="l">
              <a:lnSpc>
                <a:spcPct val="100000"/>
              </a:lnSpc>
              <a:spcBef>
                <a:spcPts val="320"/>
              </a:spcBef>
              <a:spcAft>
                <a:spcPts val="0"/>
              </a:spcAft>
              <a:buClr>
                <a:schemeClr val="dk1"/>
              </a:buClr>
              <a:buSzPts val="1600"/>
              <a:buFont typeface="Arial"/>
              <a:buChar char="–"/>
              <a:defRPr sz="1600"/>
            </a:lvl4pPr>
            <a:lvl5pPr indent="-330200" lvl="4" marL="2286000" algn="l">
              <a:lnSpc>
                <a:spcPct val="100000"/>
              </a:lnSpc>
              <a:spcBef>
                <a:spcPts val="320"/>
              </a:spcBef>
              <a:spcAft>
                <a:spcPts val="0"/>
              </a:spcAft>
              <a:buClr>
                <a:schemeClr val="dk1"/>
              </a:buClr>
              <a:buSzPts val="1600"/>
              <a:buFont typeface="Arial"/>
              <a:buChar char="»"/>
              <a:defRPr sz="1600"/>
            </a:lvl5pPr>
            <a:lvl6pPr indent="-330200" lvl="5" marL="2743200" algn="l">
              <a:lnSpc>
                <a:spcPct val="100000"/>
              </a:lnSpc>
              <a:spcBef>
                <a:spcPts val="320"/>
              </a:spcBef>
              <a:spcAft>
                <a:spcPts val="0"/>
              </a:spcAft>
              <a:buClr>
                <a:schemeClr val="dk1"/>
              </a:buClr>
              <a:buSzPts val="1600"/>
              <a:buFont typeface="Arial"/>
              <a:buChar char="»"/>
              <a:defRPr sz="1600"/>
            </a:lvl6pPr>
            <a:lvl7pPr indent="-330200" lvl="6" marL="3200400" algn="l">
              <a:lnSpc>
                <a:spcPct val="100000"/>
              </a:lnSpc>
              <a:spcBef>
                <a:spcPts val="320"/>
              </a:spcBef>
              <a:spcAft>
                <a:spcPts val="0"/>
              </a:spcAft>
              <a:buClr>
                <a:schemeClr val="dk1"/>
              </a:buClr>
              <a:buSzPts val="1600"/>
              <a:buFont typeface="Arial"/>
              <a:buChar char="»"/>
              <a:defRPr sz="1600"/>
            </a:lvl7pPr>
            <a:lvl8pPr indent="-330200" lvl="7" marL="3657600" algn="l">
              <a:lnSpc>
                <a:spcPct val="100000"/>
              </a:lnSpc>
              <a:spcBef>
                <a:spcPts val="320"/>
              </a:spcBef>
              <a:spcAft>
                <a:spcPts val="0"/>
              </a:spcAft>
              <a:buClr>
                <a:schemeClr val="dk1"/>
              </a:buClr>
              <a:buSzPts val="1600"/>
              <a:buFont typeface="Arial"/>
              <a:buChar char="»"/>
              <a:defRPr sz="1600"/>
            </a:lvl8pPr>
            <a:lvl9pPr indent="-330200" lvl="8" marL="4114800" algn="l">
              <a:lnSpc>
                <a:spcPct val="100000"/>
              </a:lnSpc>
              <a:spcBef>
                <a:spcPts val="320"/>
              </a:spcBef>
              <a:spcAft>
                <a:spcPts val="0"/>
              </a:spcAft>
              <a:buClr>
                <a:schemeClr val="dk1"/>
              </a:buClr>
              <a:buSzPts val="1600"/>
              <a:buFont typeface="Arial"/>
              <a:buChar char="»"/>
              <a:defRPr sz="1600"/>
            </a:lvl9pPr>
          </a:lstStyle>
          <a:p/>
        </p:txBody>
      </p:sp>
      <p:sp>
        <p:nvSpPr>
          <p:cNvPr id="68" name="Google Shape;68;p25"/>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25"/>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5"/>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1" name="Shape 71"/>
        <p:cNvGrpSpPr/>
        <p:nvPr/>
      </p:nvGrpSpPr>
      <p:grpSpPr>
        <a:xfrm>
          <a:off x="0" y="0"/>
          <a:ext cx="0" cy="0"/>
          <a:chOff x="0" y="0"/>
          <a:chExt cx="0" cy="0"/>
        </a:xfrm>
      </p:grpSpPr>
      <p:sp>
        <p:nvSpPr>
          <p:cNvPr id="72" name="Google Shape;72;p26"/>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73" name="Google Shape;73;p2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Font typeface="Arial"/>
              <a:buChar char="•"/>
              <a:defRPr sz="2800"/>
            </a:lvl1pPr>
            <a:lvl2pPr indent="-381000" lvl="1" marL="914400" algn="l">
              <a:lnSpc>
                <a:spcPct val="100000"/>
              </a:lnSpc>
              <a:spcBef>
                <a:spcPts val="480"/>
              </a:spcBef>
              <a:spcAft>
                <a:spcPts val="0"/>
              </a:spcAft>
              <a:buClr>
                <a:schemeClr val="dk1"/>
              </a:buClr>
              <a:buSzPts val="2400"/>
              <a:buFont typeface="Arial"/>
              <a:buChar char="–"/>
              <a:defRPr sz="2400"/>
            </a:lvl2pPr>
            <a:lvl3pPr indent="-355600" lvl="2" marL="1371600" algn="l">
              <a:lnSpc>
                <a:spcPct val="100000"/>
              </a:lnSpc>
              <a:spcBef>
                <a:spcPts val="400"/>
              </a:spcBef>
              <a:spcAft>
                <a:spcPts val="0"/>
              </a:spcAft>
              <a:buClr>
                <a:schemeClr val="dk1"/>
              </a:buClr>
              <a:buSzPts val="2000"/>
              <a:buFont typeface="Arial"/>
              <a:buChar char="•"/>
              <a:defRPr sz="2000"/>
            </a:lvl3pPr>
            <a:lvl4pPr indent="-342900" lvl="3" marL="1828800" algn="l">
              <a:lnSpc>
                <a:spcPct val="100000"/>
              </a:lnSpc>
              <a:spcBef>
                <a:spcPts val="360"/>
              </a:spcBef>
              <a:spcAft>
                <a:spcPts val="0"/>
              </a:spcAft>
              <a:buClr>
                <a:schemeClr val="dk1"/>
              </a:buClr>
              <a:buSzPts val="1800"/>
              <a:buFont typeface="Arial"/>
              <a:buChar char="–"/>
              <a:defRPr sz="1800"/>
            </a:lvl4pPr>
            <a:lvl5pPr indent="-342900" lvl="4" marL="2286000" algn="l">
              <a:lnSpc>
                <a:spcPct val="100000"/>
              </a:lnSpc>
              <a:spcBef>
                <a:spcPts val="360"/>
              </a:spcBef>
              <a:spcAft>
                <a:spcPts val="0"/>
              </a:spcAft>
              <a:buClr>
                <a:schemeClr val="dk1"/>
              </a:buClr>
              <a:buSzPts val="1800"/>
              <a:buFont typeface="Arial"/>
              <a:buChar char="»"/>
              <a:defRPr sz="1800"/>
            </a:lvl5pPr>
            <a:lvl6pPr indent="-342900" lvl="5" marL="2743200" algn="l">
              <a:lnSpc>
                <a:spcPct val="100000"/>
              </a:lnSpc>
              <a:spcBef>
                <a:spcPts val="360"/>
              </a:spcBef>
              <a:spcAft>
                <a:spcPts val="0"/>
              </a:spcAft>
              <a:buClr>
                <a:schemeClr val="dk1"/>
              </a:buClr>
              <a:buSzPts val="1800"/>
              <a:buFont typeface="Arial"/>
              <a:buChar char="»"/>
              <a:defRPr sz="1800"/>
            </a:lvl6pPr>
            <a:lvl7pPr indent="-342900" lvl="6" marL="3200400" algn="l">
              <a:lnSpc>
                <a:spcPct val="100000"/>
              </a:lnSpc>
              <a:spcBef>
                <a:spcPts val="360"/>
              </a:spcBef>
              <a:spcAft>
                <a:spcPts val="0"/>
              </a:spcAft>
              <a:buClr>
                <a:schemeClr val="dk1"/>
              </a:buClr>
              <a:buSzPts val="1800"/>
              <a:buFont typeface="Arial"/>
              <a:buChar char="»"/>
              <a:defRPr sz="1800"/>
            </a:lvl7pPr>
            <a:lvl8pPr indent="-342900" lvl="7" marL="3657600" algn="l">
              <a:lnSpc>
                <a:spcPct val="100000"/>
              </a:lnSpc>
              <a:spcBef>
                <a:spcPts val="360"/>
              </a:spcBef>
              <a:spcAft>
                <a:spcPts val="0"/>
              </a:spcAft>
              <a:buClr>
                <a:schemeClr val="dk1"/>
              </a:buClr>
              <a:buSzPts val="1800"/>
              <a:buFont typeface="Arial"/>
              <a:buChar char="»"/>
              <a:defRPr sz="1800"/>
            </a:lvl8pPr>
            <a:lvl9pPr indent="-342900" lvl="8" marL="4114800" algn="l">
              <a:lnSpc>
                <a:spcPct val="100000"/>
              </a:lnSpc>
              <a:spcBef>
                <a:spcPts val="360"/>
              </a:spcBef>
              <a:spcAft>
                <a:spcPts val="0"/>
              </a:spcAft>
              <a:buClr>
                <a:schemeClr val="dk1"/>
              </a:buClr>
              <a:buSzPts val="1800"/>
              <a:buFont typeface="Arial"/>
              <a:buChar char="»"/>
              <a:defRPr sz="1800"/>
            </a:lvl9pPr>
          </a:lstStyle>
          <a:p/>
        </p:txBody>
      </p:sp>
      <p:sp>
        <p:nvSpPr>
          <p:cNvPr id="74" name="Google Shape;74;p2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Font typeface="Arial"/>
              <a:buChar char="•"/>
              <a:defRPr sz="2800"/>
            </a:lvl1pPr>
            <a:lvl2pPr indent="-381000" lvl="1" marL="914400" algn="l">
              <a:lnSpc>
                <a:spcPct val="100000"/>
              </a:lnSpc>
              <a:spcBef>
                <a:spcPts val="480"/>
              </a:spcBef>
              <a:spcAft>
                <a:spcPts val="0"/>
              </a:spcAft>
              <a:buClr>
                <a:schemeClr val="dk1"/>
              </a:buClr>
              <a:buSzPts val="2400"/>
              <a:buFont typeface="Arial"/>
              <a:buChar char="–"/>
              <a:defRPr sz="2400"/>
            </a:lvl2pPr>
            <a:lvl3pPr indent="-355600" lvl="2" marL="1371600" algn="l">
              <a:lnSpc>
                <a:spcPct val="100000"/>
              </a:lnSpc>
              <a:spcBef>
                <a:spcPts val="400"/>
              </a:spcBef>
              <a:spcAft>
                <a:spcPts val="0"/>
              </a:spcAft>
              <a:buClr>
                <a:schemeClr val="dk1"/>
              </a:buClr>
              <a:buSzPts val="2000"/>
              <a:buFont typeface="Arial"/>
              <a:buChar char="•"/>
              <a:defRPr sz="2000"/>
            </a:lvl3pPr>
            <a:lvl4pPr indent="-342900" lvl="3" marL="1828800" algn="l">
              <a:lnSpc>
                <a:spcPct val="100000"/>
              </a:lnSpc>
              <a:spcBef>
                <a:spcPts val="360"/>
              </a:spcBef>
              <a:spcAft>
                <a:spcPts val="0"/>
              </a:spcAft>
              <a:buClr>
                <a:schemeClr val="dk1"/>
              </a:buClr>
              <a:buSzPts val="1800"/>
              <a:buFont typeface="Arial"/>
              <a:buChar char="–"/>
              <a:defRPr sz="1800"/>
            </a:lvl4pPr>
            <a:lvl5pPr indent="-342900" lvl="4" marL="2286000" algn="l">
              <a:lnSpc>
                <a:spcPct val="100000"/>
              </a:lnSpc>
              <a:spcBef>
                <a:spcPts val="360"/>
              </a:spcBef>
              <a:spcAft>
                <a:spcPts val="0"/>
              </a:spcAft>
              <a:buClr>
                <a:schemeClr val="dk1"/>
              </a:buClr>
              <a:buSzPts val="1800"/>
              <a:buFont typeface="Arial"/>
              <a:buChar char="»"/>
              <a:defRPr sz="1800"/>
            </a:lvl5pPr>
            <a:lvl6pPr indent="-342900" lvl="5" marL="2743200" algn="l">
              <a:lnSpc>
                <a:spcPct val="100000"/>
              </a:lnSpc>
              <a:spcBef>
                <a:spcPts val="360"/>
              </a:spcBef>
              <a:spcAft>
                <a:spcPts val="0"/>
              </a:spcAft>
              <a:buClr>
                <a:schemeClr val="dk1"/>
              </a:buClr>
              <a:buSzPts val="1800"/>
              <a:buFont typeface="Arial"/>
              <a:buChar char="»"/>
              <a:defRPr sz="1800"/>
            </a:lvl6pPr>
            <a:lvl7pPr indent="-342900" lvl="6" marL="3200400" algn="l">
              <a:lnSpc>
                <a:spcPct val="100000"/>
              </a:lnSpc>
              <a:spcBef>
                <a:spcPts val="360"/>
              </a:spcBef>
              <a:spcAft>
                <a:spcPts val="0"/>
              </a:spcAft>
              <a:buClr>
                <a:schemeClr val="dk1"/>
              </a:buClr>
              <a:buSzPts val="1800"/>
              <a:buFont typeface="Arial"/>
              <a:buChar char="»"/>
              <a:defRPr sz="1800"/>
            </a:lvl7pPr>
            <a:lvl8pPr indent="-342900" lvl="7" marL="3657600" algn="l">
              <a:lnSpc>
                <a:spcPct val="100000"/>
              </a:lnSpc>
              <a:spcBef>
                <a:spcPts val="360"/>
              </a:spcBef>
              <a:spcAft>
                <a:spcPts val="0"/>
              </a:spcAft>
              <a:buClr>
                <a:schemeClr val="dk1"/>
              </a:buClr>
              <a:buSzPts val="1800"/>
              <a:buFont typeface="Arial"/>
              <a:buChar char="»"/>
              <a:defRPr sz="1800"/>
            </a:lvl8pPr>
            <a:lvl9pPr indent="-342900" lvl="8" marL="4114800" algn="l">
              <a:lnSpc>
                <a:spcPct val="100000"/>
              </a:lnSpc>
              <a:spcBef>
                <a:spcPts val="360"/>
              </a:spcBef>
              <a:spcAft>
                <a:spcPts val="0"/>
              </a:spcAft>
              <a:buClr>
                <a:schemeClr val="dk1"/>
              </a:buClr>
              <a:buSzPts val="1800"/>
              <a:buFont typeface="Arial"/>
              <a:buChar char="»"/>
              <a:defRPr sz="1800"/>
            </a:lvl9pPr>
          </a:lstStyle>
          <a:p/>
        </p:txBody>
      </p:sp>
      <p:sp>
        <p:nvSpPr>
          <p:cNvPr id="75" name="Google Shape;75;p26"/>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6"/>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26"/>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8" name="Shape 78"/>
        <p:cNvGrpSpPr/>
        <p:nvPr/>
      </p:nvGrpSpPr>
      <p:grpSpPr>
        <a:xfrm>
          <a:off x="0" y="0"/>
          <a:ext cx="0" cy="0"/>
          <a:chOff x="0" y="0"/>
          <a:chExt cx="0" cy="0"/>
        </a:xfrm>
      </p:grpSpPr>
      <p:sp>
        <p:nvSpPr>
          <p:cNvPr id="79" name="Google Shape;79;p27"/>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4000"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80" name="Google Shape;80;p27"/>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chemeClr val="dk1"/>
              </a:buClr>
              <a:buSzPts val="2000"/>
              <a:buFont typeface="Arial"/>
              <a:buNone/>
              <a:defRPr sz="2000"/>
            </a:lvl1pPr>
            <a:lvl2pPr indent="-228600" lvl="1" marL="914400" algn="l">
              <a:lnSpc>
                <a:spcPct val="100000"/>
              </a:lnSpc>
              <a:spcBef>
                <a:spcPts val="360"/>
              </a:spcBef>
              <a:spcAft>
                <a:spcPts val="0"/>
              </a:spcAft>
              <a:buClr>
                <a:schemeClr val="dk1"/>
              </a:buClr>
              <a:buSzPts val="1800"/>
              <a:buFont typeface="Arial"/>
              <a:buNone/>
              <a:defRPr sz="1800"/>
            </a:lvl2pPr>
            <a:lvl3pPr indent="-228600" lvl="2" marL="1371600" algn="l">
              <a:lnSpc>
                <a:spcPct val="100000"/>
              </a:lnSpc>
              <a:spcBef>
                <a:spcPts val="320"/>
              </a:spcBef>
              <a:spcAft>
                <a:spcPts val="0"/>
              </a:spcAft>
              <a:buClr>
                <a:schemeClr val="dk1"/>
              </a:buClr>
              <a:buSzPts val="1600"/>
              <a:buFont typeface="Arial"/>
              <a:buNone/>
              <a:defRPr sz="1600"/>
            </a:lvl3pPr>
            <a:lvl4pPr indent="-228600" lvl="3" marL="1828800" algn="l">
              <a:lnSpc>
                <a:spcPct val="100000"/>
              </a:lnSpc>
              <a:spcBef>
                <a:spcPts val="280"/>
              </a:spcBef>
              <a:spcAft>
                <a:spcPts val="0"/>
              </a:spcAft>
              <a:buClr>
                <a:schemeClr val="dk1"/>
              </a:buClr>
              <a:buSzPts val="1400"/>
              <a:buFont typeface="Arial"/>
              <a:buNone/>
              <a:defRPr sz="1400"/>
            </a:lvl4pPr>
            <a:lvl5pPr indent="-228600" lvl="4" marL="2286000" algn="l">
              <a:lnSpc>
                <a:spcPct val="100000"/>
              </a:lnSpc>
              <a:spcBef>
                <a:spcPts val="280"/>
              </a:spcBef>
              <a:spcAft>
                <a:spcPts val="0"/>
              </a:spcAft>
              <a:buClr>
                <a:schemeClr val="dk1"/>
              </a:buClr>
              <a:buSzPts val="1400"/>
              <a:buFont typeface="Arial"/>
              <a:buNone/>
              <a:defRPr sz="1400"/>
            </a:lvl5pPr>
            <a:lvl6pPr indent="-228600" lvl="5" marL="2743200" algn="l">
              <a:lnSpc>
                <a:spcPct val="100000"/>
              </a:lnSpc>
              <a:spcBef>
                <a:spcPts val="280"/>
              </a:spcBef>
              <a:spcAft>
                <a:spcPts val="0"/>
              </a:spcAft>
              <a:buClr>
                <a:schemeClr val="dk1"/>
              </a:buClr>
              <a:buSzPts val="1400"/>
              <a:buFont typeface="Arial"/>
              <a:buNone/>
              <a:defRPr sz="1400"/>
            </a:lvl6pPr>
            <a:lvl7pPr indent="-228600" lvl="6" marL="3200400" algn="l">
              <a:lnSpc>
                <a:spcPct val="100000"/>
              </a:lnSpc>
              <a:spcBef>
                <a:spcPts val="280"/>
              </a:spcBef>
              <a:spcAft>
                <a:spcPts val="0"/>
              </a:spcAft>
              <a:buClr>
                <a:schemeClr val="dk1"/>
              </a:buClr>
              <a:buSzPts val="1400"/>
              <a:buFont typeface="Arial"/>
              <a:buNone/>
              <a:defRPr sz="1400"/>
            </a:lvl7pPr>
            <a:lvl8pPr indent="-228600" lvl="7" marL="3657600" algn="l">
              <a:lnSpc>
                <a:spcPct val="100000"/>
              </a:lnSpc>
              <a:spcBef>
                <a:spcPts val="280"/>
              </a:spcBef>
              <a:spcAft>
                <a:spcPts val="0"/>
              </a:spcAft>
              <a:buClr>
                <a:schemeClr val="dk1"/>
              </a:buClr>
              <a:buSzPts val="1400"/>
              <a:buFont typeface="Arial"/>
              <a:buNone/>
              <a:defRPr sz="1400"/>
            </a:lvl8pPr>
            <a:lvl9pPr indent="-228600" lvl="8" marL="4114800" algn="l">
              <a:lnSpc>
                <a:spcPct val="100000"/>
              </a:lnSpc>
              <a:spcBef>
                <a:spcPts val="280"/>
              </a:spcBef>
              <a:spcAft>
                <a:spcPts val="0"/>
              </a:spcAft>
              <a:buClr>
                <a:schemeClr val="dk1"/>
              </a:buClr>
              <a:buSzPts val="1400"/>
              <a:buFont typeface="Arial"/>
              <a:buNone/>
              <a:defRPr sz="1400"/>
            </a:lvl9pPr>
          </a:lstStyle>
          <a:p/>
        </p:txBody>
      </p:sp>
      <p:sp>
        <p:nvSpPr>
          <p:cNvPr id="81" name="Google Shape;81;p27"/>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27"/>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27"/>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0D694"/>
        </a:solidFill>
      </p:bgPr>
    </p:bg>
    <p:spTree>
      <p:nvGrpSpPr>
        <p:cNvPr id="9" name="Shape 9"/>
        <p:cNvGrpSpPr/>
        <p:nvPr/>
      </p:nvGrpSpPr>
      <p:grpSpPr>
        <a:xfrm>
          <a:off x="0" y="0"/>
          <a:ext cx="0" cy="0"/>
          <a:chOff x="0" y="0"/>
          <a:chExt cx="0" cy="0"/>
        </a:xfrm>
      </p:grpSpPr>
      <p:sp>
        <p:nvSpPr>
          <p:cNvPr id="10" name="Google Shape;10;p16"/>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9pPr>
          </a:lstStyle>
          <a:p/>
        </p:txBody>
      </p:sp>
      <p:sp>
        <p:nvSpPr>
          <p:cNvPr id="11" name="Google Shape;11;p16"/>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9pPr>
          </a:lstStyle>
          <a:p/>
        </p:txBody>
      </p:sp>
      <p:sp>
        <p:nvSpPr>
          <p:cNvPr id="12" name="Google Shape;12;p16"/>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9pPr>
          </a:lstStyle>
          <a:p/>
        </p:txBody>
      </p:sp>
      <p:sp>
        <p:nvSpPr>
          <p:cNvPr id="13" name="Google Shape;13;p16"/>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9pPr>
          </a:lstStyle>
          <a:p/>
        </p:txBody>
      </p:sp>
      <p:sp>
        <p:nvSpPr>
          <p:cNvPr id="14" name="Google Shape;14;p16"/>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solidFill>
                <a:srgbClr val="000000"/>
              </a:solidFill>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jpg"/><Relationship Id="rId5"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hyperlink" Target="https://www.stpeters-leatherhead.co.uk/" TargetMode="External"/><Relationship Id="rId5"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7A8"/>
        </a:solidFill>
      </p:bgPr>
    </p:bg>
    <p:spTree>
      <p:nvGrpSpPr>
        <p:cNvPr id="87" name="Shape 87"/>
        <p:cNvGrpSpPr/>
        <p:nvPr/>
      </p:nvGrpSpPr>
      <p:grpSpPr>
        <a:xfrm>
          <a:off x="0" y="0"/>
          <a:ext cx="0" cy="0"/>
          <a:chOff x="0" y="0"/>
          <a:chExt cx="0" cy="0"/>
        </a:xfrm>
      </p:grpSpPr>
      <p:pic>
        <p:nvPicPr>
          <p:cNvPr descr="blackboard" id="88" name="Google Shape;88;p1"/>
          <p:cNvPicPr preferRelativeResize="0"/>
          <p:nvPr/>
        </p:nvPicPr>
        <p:blipFill rotWithShape="1">
          <a:blip r:embed="rId3">
            <a:alphaModFix/>
          </a:blip>
          <a:srcRect b="0" l="0" r="0" t="0"/>
          <a:stretch/>
        </p:blipFill>
        <p:spPr>
          <a:xfrm>
            <a:off x="179387" y="454025"/>
            <a:ext cx="8785225" cy="5832475"/>
          </a:xfrm>
          <a:prstGeom prst="rect">
            <a:avLst/>
          </a:prstGeom>
          <a:noFill/>
          <a:ln>
            <a:noFill/>
          </a:ln>
        </p:spPr>
      </p:pic>
      <p:sp>
        <p:nvSpPr>
          <p:cNvPr id="89" name="Google Shape;89;p1"/>
          <p:cNvSpPr txBox="1"/>
          <p:nvPr>
            <p:ph type="ctrTitle"/>
          </p:nvPr>
        </p:nvSpPr>
        <p:spPr>
          <a:xfrm>
            <a:off x="685800" y="841125"/>
            <a:ext cx="7772400" cy="1470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66"/>
              </a:buClr>
              <a:buSzPts val="6000"/>
              <a:buFont typeface="Arial"/>
              <a:buNone/>
            </a:pPr>
            <a:r>
              <a:rPr b="1" i="0" lang="en-US" sz="6000" u="sng">
                <a:solidFill>
                  <a:srgbClr val="FFFF66"/>
                </a:solidFill>
                <a:latin typeface="Comic Sans MS"/>
                <a:ea typeface="Comic Sans MS"/>
                <a:cs typeface="Comic Sans MS"/>
                <a:sym typeface="Comic Sans MS"/>
              </a:rPr>
              <a:t>Meet the Teacher</a:t>
            </a:r>
            <a:br>
              <a:rPr b="1" i="0" lang="en-US" sz="6000" u="sng">
                <a:solidFill>
                  <a:srgbClr val="FFFF66"/>
                </a:solidFill>
                <a:latin typeface="Comic Sans MS"/>
                <a:ea typeface="Comic Sans MS"/>
                <a:cs typeface="Comic Sans MS"/>
                <a:sym typeface="Comic Sans MS"/>
              </a:rPr>
            </a:br>
            <a:r>
              <a:rPr b="1" i="0" lang="en-US" sz="6000" u="sng">
                <a:solidFill>
                  <a:srgbClr val="FFFF66"/>
                </a:solidFill>
                <a:latin typeface="Comic Sans MS"/>
                <a:ea typeface="Comic Sans MS"/>
                <a:cs typeface="Comic Sans MS"/>
                <a:sym typeface="Comic Sans MS"/>
              </a:rPr>
              <a:t>Year 3</a:t>
            </a:r>
            <a:r>
              <a:rPr b="1" i="0" lang="en-US" sz="6000" u="none">
                <a:solidFill>
                  <a:srgbClr val="FFFF66"/>
                </a:solidFill>
                <a:latin typeface="Comic Sans MS"/>
                <a:ea typeface="Comic Sans MS"/>
                <a:cs typeface="Comic Sans MS"/>
                <a:sym typeface="Comic Sans MS"/>
              </a:rPr>
              <a:t> </a:t>
            </a:r>
            <a:endParaRPr>
              <a:latin typeface="Comic Sans MS"/>
              <a:ea typeface="Comic Sans MS"/>
              <a:cs typeface="Comic Sans MS"/>
              <a:sym typeface="Comic Sans MS"/>
            </a:endParaRPr>
          </a:p>
        </p:txBody>
      </p:sp>
      <p:sp>
        <p:nvSpPr>
          <p:cNvPr id="90" name="Google Shape;90;p1"/>
          <p:cNvSpPr txBox="1"/>
          <p:nvPr>
            <p:ph idx="4294967295" type="subTitle"/>
          </p:nvPr>
        </p:nvSpPr>
        <p:spPr>
          <a:xfrm>
            <a:off x="1187624" y="2593910"/>
            <a:ext cx="6400800" cy="3013789"/>
          </a:xfrm>
          <a:prstGeom prst="rect">
            <a:avLst/>
          </a:prstGeom>
          <a:noFill/>
          <a:ln>
            <a:noFill/>
          </a:ln>
        </p:spPr>
        <p:txBody>
          <a:bodyPr anchorCtr="0" anchor="t" bIns="45700" lIns="91425" spcFirstLastPara="1" rIns="91425" wrap="square" tIns="45700">
            <a:noAutofit/>
          </a:bodyPr>
          <a:lstStyle/>
          <a:p>
            <a:pPr indent="0" lvl="0" marL="0" marR="0" rtl="0" algn="ctr">
              <a:lnSpc>
                <a:spcPct val="80000"/>
              </a:lnSpc>
              <a:spcBef>
                <a:spcPts val="800"/>
              </a:spcBef>
              <a:spcAft>
                <a:spcPts val="0"/>
              </a:spcAft>
              <a:buClr>
                <a:schemeClr val="lt1"/>
              </a:buClr>
              <a:buSzPts val="4000"/>
              <a:buFont typeface="Arial"/>
              <a:buNone/>
            </a:pPr>
            <a:r>
              <a:rPr b="0" i="0" lang="en-US" sz="2000" u="none" cap="none" strike="noStrike">
                <a:solidFill>
                  <a:schemeClr val="lt1"/>
                </a:solidFill>
                <a:latin typeface="Comic Sans MS"/>
                <a:ea typeface="Comic Sans MS"/>
                <a:cs typeface="Comic Sans MS"/>
                <a:sym typeface="Comic Sans MS"/>
              </a:rPr>
              <a:t>Birch class</a:t>
            </a:r>
            <a:endParaRPr b="0" i="0" sz="2000" u="none" cap="none" strike="noStrike">
              <a:solidFill>
                <a:schemeClr val="dk1"/>
              </a:solidFill>
              <a:latin typeface="Comic Sans MS"/>
              <a:ea typeface="Comic Sans MS"/>
              <a:cs typeface="Comic Sans MS"/>
              <a:sym typeface="Comic Sans MS"/>
            </a:endParaRPr>
          </a:p>
          <a:p>
            <a:pPr indent="0" lvl="0" marL="0" marR="0" rtl="0" algn="ctr">
              <a:lnSpc>
                <a:spcPct val="80000"/>
              </a:lnSpc>
              <a:spcBef>
                <a:spcPts val="480"/>
              </a:spcBef>
              <a:spcAft>
                <a:spcPts val="0"/>
              </a:spcAft>
              <a:buClr>
                <a:schemeClr val="lt1"/>
              </a:buClr>
              <a:buSzPts val="2400"/>
              <a:buFont typeface="Arial"/>
              <a:buNone/>
            </a:pPr>
            <a:r>
              <a:rPr b="0" i="0" lang="en-US" sz="2000" u="none" cap="none" strike="noStrike">
                <a:solidFill>
                  <a:schemeClr val="lt1"/>
                </a:solidFill>
                <a:latin typeface="Comic Sans MS"/>
                <a:ea typeface="Comic Sans MS"/>
                <a:cs typeface="Comic Sans MS"/>
                <a:sym typeface="Comic Sans MS"/>
              </a:rPr>
              <a:t>Mrs Ballard</a:t>
            </a:r>
            <a:endParaRPr b="0" i="0" sz="2000" u="none" cap="none" strike="noStrike">
              <a:solidFill>
                <a:schemeClr val="dk1"/>
              </a:solidFill>
              <a:latin typeface="Comic Sans MS"/>
              <a:ea typeface="Comic Sans MS"/>
              <a:cs typeface="Comic Sans MS"/>
              <a:sym typeface="Comic Sans MS"/>
            </a:endParaRPr>
          </a:p>
          <a:p>
            <a:pPr indent="0" lvl="0" marL="0" marR="0" rtl="0" algn="ctr">
              <a:lnSpc>
                <a:spcPct val="80000"/>
              </a:lnSpc>
              <a:spcBef>
                <a:spcPts val="480"/>
              </a:spcBef>
              <a:spcAft>
                <a:spcPts val="0"/>
              </a:spcAft>
              <a:buClr>
                <a:schemeClr val="lt1"/>
              </a:buClr>
              <a:buSzPts val="2400"/>
              <a:buFont typeface="Arial"/>
              <a:buNone/>
            </a:pPr>
            <a:r>
              <a:rPr b="0" i="0" lang="en-US" sz="2000" u="none" cap="none" strike="noStrike">
                <a:solidFill>
                  <a:schemeClr val="lt1"/>
                </a:solidFill>
                <a:latin typeface="Comic Sans MS"/>
                <a:ea typeface="Comic Sans MS"/>
                <a:cs typeface="Comic Sans MS"/>
                <a:sym typeface="Comic Sans MS"/>
              </a:rPr>
              <a:t>with</a:t>
            </a:r>
            <a:endParaRPr b="0" i="0" sz="2000" u="none" cap="none" strike="noStrike">
              <a:solidFill>
                <a:schemeClr val="dk1"/>
              </a:solidFill>
              <a:latin typeface="Comic Sans MS"/>
              <a:ea typeface="Comic Sans MS"/>
              <a:cs typeface="Comic Sans MS"/>
              <a:sym typeface="Comic Sans MS"/>
            </a:endParaRPr>
          </a:p>
          <a:p>
            <a:pPr indent="0" lvl="0" marL="0" marR="0" rtl="0" algn="ctr">
              <a:lnSpc>
                <a:spcPct val="80000"/>
              </a:lnSpc>
              <a:spcBef>
                <a:spcPts val="480"/>
              </a:spcBef>
              <a:spcAft>
                <a:spcPts val="0"/>
              </a:spcAft>
              <a:buClr>
                <a:schemeClr val="lt1"/>
              </a:buClr>
              <a:buSzPts val="2400"/>
              <a:buFont typeface="Arial"/>
              <a:buNone/>
            </a:pPr>
            <a:r>
              <a:rPr b="0" i="0" lang="en-US" sz="2000" u="none" cap="none" strike="noStrike">
                <a:solidFill>
                  <a:schemeClr val="lt1"/>
                </a:solidFill>
                <a:latin typeface="Comic Sans MS"/>
                <a:ea typeface="Comic Sans MS"/>
                <a:cs typeface="Comic Sans MS"/>
                <a:sym typeface="Comic Sans MS"/>
              </a:rPr>
              <a:t>Mrs Hunt</a:t>
            </a:r>
            <a:endParaRPr b="0" i="0" sz="3200" u="none" cap="none" strike="noStrike">
              <a:solidFill>
                <a:schemeClr val="dk1"/>
              </a:solidFill>
              <a:latin typeface="Comic Sans MS"/>
              <a:ea typeface="Comic Sans MS"/>
              <a:cs typeface="Comic Sans MS"/>
              <a:sym typeface="Comic Sans MS"/>
            </a:endParaRPr>
          </a:p>
          <a:p>
            <a:pPr indent="0" lvl="0" marL="0" marR="0" rtl="0" algn="ctr">
              <a:lnSpc>
                <a:spcPct val="80000"/>
              </a:lnSpc>
              <a:spcBef>
                <a:spcPts val="480"/>
              </a:spcBef>
              <a:spcAft>
                <a:spcPts val="0"/>
              </a:spcAft>
              <a:buClr>
                <a:schemeClr val="lt1"/>
              </a:buClr>
              <a:buSzPts val="2400"/>
              <a:buFont typeface="Arial"/>
              <a:buNone/>
            </a:pPr>
            <a:r>
              <a:t/>
            </a:r>
            <a:endParaRPr b="0" i="0" sz="2000" u="none" cap="none" strike="noStrike">
              <a:solidFill>
                <a:schemeClr val="dk1"/>
              </a:solidFill>
              <a:latin typeface="Comic Sans MS"/>
              <a:ea typeface="Comic Sans MS"/>
              <a:cs typeface="Comic Sans MS"/>
              <a:sym typeface="Comic Sans MS"/>
            </a:endParaRPr>
          </a:p>
          <a:p>
            <a:pPr indent="0" lvl="0" marL="0" marR="0" rtl="0" algn="ctr">
              <a:lnSpc>
                <a:spcPct val="80000"/>
              </a:lnSpc>
              <a:spcBef>
                <a:spcPts val="800"/>
              </a:spcBef>
              <a:spcAft>
                <a:spcPts val="0"/>
              </a:spcAft>
              <a:buClr>
                <a:schemeClr val="lt1"/>
              </a:buClr>
              <a:buSzPts val="4000"/>
              <a:buFont typeface="Arial"/>
              <a:buNone/>
            </a:pPr>
            <a:r>
              <a:rPr b="0" i="0" lang="en-US" sz="2000" u="none" cap="none" strike="noStrike">
                <a:solidFill>
                  <a:schemeClr val="lt1"/>
                </a:solidFill>
                <a:latin typeface="Comic Sans MS"/>
                <a:ea typeface="Comic Sans MS"/>
                <a:cs typeface="Comic Sans MS"/>
                <a:sym typeface="Comic Sans MS"/>
              </a:rPr>
              <a:t>Elm class</a:t>
            </a:r>
            <a:endParaRPr b="0" i="0" sz="2000" u="none" cap="none" strike="noStrike">
              <a:solidFill>
                <a:schemeClr val="dk1"/>
              </a:solidFill>
              <a:latin typeface="Comic Sans MS"/>
              <a:ea typeface="Comic Sans MS"/>
              <a:cs typeface="Comic Sans MS"/>
              <a:sym typeface="Comic Sans MS"/>
            </a:endParaRPr>
          </a:p>
          <a:p>
            <a:pPr indent="0" lvl="0" marL="0" marR="0" rtl="0" algn="ctr">
              <a:lnSpc>
                <a:spcPct val="80000"/>
              </a:lnSpc>
              <a:spcBef>
                <a:spcPts val="480"/>
              </a:spcBef>
              <a:spcAft>
                <a:spcPts val="0"/>
              </a:spcAft>
              <a:buClr>
                <a:schemeClr val="lt1"/>
              </a:buClr>
              <a:buSzPts val="2400"/>
              <a:buFont typeface="Arial"/>
              <a:buNone/>
            </a:pPr>
            <a:r>
              <a:rPr b="0" i="0" lang="en-US" sz="2000" u="none" cap="none" strike="noStrike">
                <a:solidFill>
                  <a:schemeClr val="lt1"/>
                </a:solidFill>
                <a:latin typeface="Comic Sans MS"/>
                <a:ea typeface="Comic Sans MS"/>
                <a:cs typeface="Comic Sans MS"/>
                <a:sym typeface="Comic Sans MS"/>
              </a:rPr>
              <a:t>Mrs Williams and Mrs Zad</a:t>
            </a:r>
            <a:endParaRPr b="0" i="0" sz="2000" u="none" cap="none" strike="noStrike">
              <a:solidFill>
                <a:schemeClr val="dk1"/>
              </a:solidFill>
              <a:latin typeface="Comic Sans MS"/>
              <a:ea typeface="Comic Sans MS"/>
              <a:cs typeface="Comic Sans MS"/>
              <a:sym typeface="Comic Sans MS"/>
            </a:endParaRPr>
          </a:p>
          <a:p>
            <a:pPr indent="0" lvl="0" marL="0" marR="0" rtl="0" algn="ctr">
              <a:lnSpc>
                <a:spcPct val="80000"/>
              </a:lnSpc>
              <a:spcBef>
                <a:spcPts val="480"/>
              </a:spcBef>
              <a:spcAft>
                <a:spcPts val="0"/>
              </a:spcAft>
              <a:buClr>
                <a:schemeClr val="lt1"/>
              </a:buClr>
              <a:buSzPts val="2400"/>
              <a:buFont typeface="Arial"/>
              <a:buNone/>
            </a:pPr>
            <a:r>
              <a:rPr b="0" i="0" lang="en-US" sz="2000" u="none" cap="none" strike="noStrike">
                <a:solidFill>
                  <a:schemeClr val="lt1"/>
                </a:solidFill>
                <a:latin typeface="Comic Sans MS"/>
                <a:ea typeface="Comic Sans MS"/>
                <a:cs typeface="Comic Sans MS"/>
                <a:sym typeface="Comic Sans MS"/>
              </a:rPr>
              <a:t>with</a:t>
            </a:r>
            <a:endParaRPr b="0" i="0" sz="2000" u="none" cap="none" strike="noStrike">
              <a:solidFill>
                <a:schemeClr val="dk1"/>
              </a:solidFill>
              <a:latin typeface="Comic Sans MS"/>
              <a:ea typeface="Comic Sans MS"/>
              <a:cs typeface="Comic Sans MS"/>
              <a:sym typeface="Comic Sans MS"/>
            </a:endParaRPr>
          </a:p>
          <a:p>
            <a:pPr indent="0" lvl="0" marL="0" marR="0" rtl="0" algn="ctr">
              <a:lnSpc>
                <a:spcPct val="80000"/>
              </a:lnSpc>
              <a:spcBef>
                <a:spcPts val="480"/>
              </a:spcBef>
              <a:spcAft>
                <a:spcPts val="0"/>
              </a:spcAft>
              <a:buClr>
                <a:schemeClr val="lt1"/>
              </a:buClr>
              <a:buSzPts val="2400"/>
              <a:buFont typeface="Arial"/>
              <a:buNone/>
            </a:pPr>
            <a:r>
              <a:rPr b="0" i="0" lang="en-US" sz="2000" u="none" cap="none" strike="noStrike">
                <a:solidFill>
                  <a:schemeClr val="lt1"/>
                </a:solidFill>
                <a:latin typeface="Comic Sans MS"/>
                <a:ea typeface="Comic Sans MS"/>
                <a:cs typeface="Comic Sans MS"/>
                <a:sym typeface="Comic Sans MS"/>
              </a:rPr>
              <a:t> Mrs Bishop, Mrs Earle and Mrs Hunt</a:t>
            </a:r>
            <a:endParaRPr b="0" i="0" sz="2000" u="none" cap="none" strike="noStrike">
              <a:solidFill>
                <a:schemeClr val="dk1"/>
              </a:solidFill>
              <a:latin typeface="Comic Sans MS"/>
              <a:ea typeface="Comic Sans MS"/>
              <a:cs typeface="Comic Sans MS"/>
              <a:sym typeface="Comic Sans MS"/>
            </a:endParaRPr>
          </a:p>
          <a:p>
            <a:pPr indent="0" lvl="0" marL="0" marR="0" rtl="0" algn="ctr">
              <a:lnSpc>
                <a:spcPct val="80000"/>
              </a:lnSpc>
              <a:spcBef>
                <a:spcPts val="480"/>
              </a:spcBef>
              <a:spcAft>
                <a:spcPts val="0"/>
              </a:spcAft>
              <a:buClr>
                <a:schemeClr val="dk1"/>
              </a:buClr>
              <a:buSzPts val="2400"/>
              <a:buFont typeface="Arial"/>
              <a:buNone/>
            </a:pPr>
            <a:r>
              <a:t/>
            </a:r>
            <a:endParaRPr b="0" i="0" sz="2400" u="none" cap="none" strike="noStrike">
              <a:solidFill>
                <a:schemeClr val="lt1"/>
              </a:solidFill>
              <a:latin typeface="Comic Sans MS"/>
              <a:ea typeface="Comic Sans MS"/>
              <a:cs typeface="Comic Sans MS"/>
              <a:sym typeface="Comic Sans MS"/>
            </a:endParaRPr>
          </a:p>
          <a:p>
            <a:pPr indent="0" lvl="0" marL="0" marR="0" rtl="0" algn="ctr">
              <a:lnSpc>
                <a:spcPct val="80000"/>
              </a:lnSpc>
              <a:spcBef>
                <a:spcPts val="720"/>
              </a:spcBef>
              <a:spcAft>
                <a:spcPts val="0"/>
              </a:spcAft>
              <a:buClr>
                <a:schemeClr val="dk1"/>
              </a:buClr>
              <a:buSzPts val="3600"/>
              <a:buFont typeface="Arial"/>
              <a:buNone/>
            </a:pPr>
            <a:r>
              <a:t/>
            </a:r>
            <a:endParaRPr b="0" i="0" sz="3600" u="none" cap="none" strike="noStrike">
              <a:solidFill>
                <a:schemeClr val="lt1"/>
              </a:solidFill>
              <a:latin typeface="Comic Sans MS"/>
              <a:ea typeface="Comic Sans MS"/>
              <a:cs typeface="Comic Sans MS"/>
              <a:sym typeface="Comic Sans MS"/>
            </a:endParaRPr>
          </a:p>
          <a:p>
            <a:pPr indent="0" lvl="0" marL="0" marR="0" rtl="0" algn="ctr">
              <a:lnSpc>
                <a:spcPct val="80000"/>
              </a:lnSpc>
              <a:spcBef>
                <a:spcPts val="400"/>
              </a:spcBef>
              <a:spcAft>
                <a:spcPts val="0"/>
              </a:spcAft>
              <a:buClr>
                <a:schemeClr val="dk1"/>
              </a:buClr>
              <a:buSzPts val="2000"/>
              <a:buFont typeface="Arial"/>
              <a:buNone/>
            </a:pPr>
            <a:r>
              <a:t/>
            </a:r>
            <a:endParaRPr b="0" i="0" sz="2000" u="none" cap="none" strike="noStrike">
              <a:solidFill>
                <a:schemeClr val="lt1"/>
              </a:solidFill>
              <a:latin typeface="Comic Sans MS"/>
              <a:ea typeface="Comic Sans MS"/>
              <a:cs typeface="Comic Sans MS"/>
              <a:sym typeface="Comic Sans MS"/>
            </a:endParaRPr>
          </a:p>
        </p:txBody>
      </p:sp>
      <p:pic>
        <p:nvPicPr>
          <p:cNvPr id="91" name="Google Shape;91;p1"/>
          <p:cNvPicPr preferRelativeResize="0"/>
          <p:nvPr/>
        </p:nvPicPr>
        <p:blipFill rotWithShape="1">
          <a:blip r:embed="rId4">
            <a:alphaModFix/>
          </a:blip>
          <a:srcRect b="0" l="0" r="0" t="0"/>
          <a:stretch/>
        </p:blipFill>
        <p:spPr>
          <a:xfrm>
            <a:off x="468312" y="4133461"/>
            <a:ext cx="1728787" cy="1743464"/>
          </a:xfrm>
          <a:prstGeom prst="rect">
            <a:avLst/>
          </a:prstGeom>
          <a:noFill/>
          <a:ln>
            <a:noFill/>
          </a:ln>
        </p:spPr>
      </p:pic>
      <p:pic>
        <p:nvPicPr>
          <p:cNvPr id="92" name="Google Shape;92;p1"/>
          <p:cNvPicPr preferRelativeResize="0"/>
          <p:nvPr/>
        </p:nvPicPr>
        <p:blipFill rotWithShape="1">
          <a:blip r:embed="rId5">
            <a:alphaModFix/>
          </a:blip>
          <a:srcRect b="0" l="0" r="0" t="0"/>
          <a:stretch/>
        </p:blipFill>
        <p:spPr>
          <a:xfrm>
            <a:off x="6867332" y="4146161"/>
            <a:ext cx="1854394" cy="174346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pic>
        <p:nvPicPr>
          <p:cNvPr descr="blackboard" id="98" name="Google Shape;98;p2"/>
          <p:cNvPicPr preferRelativeResize="0"/>
          <p:nvPr/>
        </p:nvPicPr>
        <p:blipFill rotWithShape="1">
          <a:blip r:embed="rId3">
            <a:alphaModFix/>
          </a:blip>
          <a:srcRect b="0" l="0" r="0" t="0"/>
          <a:stretch/>
        </p:blipFill>
        <p:spPr>
          <a:xfrm>
            <a:off x="179387" y="549275"/>
            <a:ext cx="8785225" cy="5832475"/>
          </a:xfrm>
          <a:prstGeom prst="rect">
            <a:avLst/>
          </a:prstGeom>
          <a:noFill/>
          <a:ln>
            <a:noFill/>
          </a:ln>
        </p:spPr>
      </p:pic>
      <p:sp>
        <p:nvSpPr>
          <p:cNvPr id="99" name="Google Shape;99;p2"/>
          <p:cNvSpPr txBox="1"/>
          <p:nvPr>
            <p:ph type="title"/>
          </p:nvPr>
        </p:nvSpPr>
        <p:spPr>
          <a:xfrm>
            <a:off x="457200" y="5492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omic Sans MS"/>
                <a:ea typeface="Comic Sans MS"/>
                <a:cs typeface="Comic Sans MS"/>
                <a:sym typeface="Comic Sans MS"/>
              </a:rPr>
              <a:t>What your child needs</a:t>
            </a:r>
            <a:endParaRPr>
              <a:latin typeface="Comic Sans MS"/>
              <a:ea typeface="Comic Sans MS"/>
              <a:cs typeface="Comic Sans MS"/>
              <a:sym typeface="Comic Sans MS"/>
            </a:endParaRPr>
          </a:p>
        </p:txBody>
      </p:sp>
      <p:sp>
        <p:nvSpPr>
          <p:cNvPr id="100" name="Google Shape;100;p2"/>
          <p:cNvSpPr txBox="1"/>
          <p:nvPr>
            <p:ph idx="1" type="body"/>
          </p:nvPr>
        </p:nvSpPr>
        <p:spPr>
          <a:xfrm>
            <a:off x="457200" y="2024743"/>
            <a:ext cx="8229600" cy="4525962"/>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lt1"/>
              </a:buClr>
              <a:buSzPts val="3200"/>
              <a:buFont typeface="Comic Sans MS"/>
              <a:buChar char="•"/>
            </a:pPr>
            <a:r>
              <a:rPr i="0" lang="en-US" sz="3200" u="none" cap="none" strike="noStrike">
                <a:solidFill>
                  <a:schemeClr val="lt1"/>
                </a:solidFill>
                <a:latin typeface="Comic Sans MS"/>
                <a:ea typeface="Comic Sans MS"/>
                <a:cs typeface="Comic Sans MS"/>
                <a:sym typeface="Comic Sans MS"/>
              </a:rPr>
              <a:t>Every day, your child needs </a:t>
            </a:r>
            <a:endParaRPr>
              <a:latin typeface="Comic Sans MS"/>
              <a:ea typeface="Comic Sans MS"/>
              <a:cs typeface="Comic Sans MS"/>
              <a:sym typeface="Comic Sans MS"/>
            </a:endParaRPr>
          </a:p>
          <a:p>
            <a:pPr indent="-285750" lvl="1" marL="742950" marR="0" rtl="0" algn="l">
              <a:lnSpc>
                <a:spcPct val="100000"/>
              </a:lnSpc>
              <a:spcBef>
                <a:spcPts val="560"/>
              </a:spcBef>
              <a:spcAft>
                <a:spcPts val="0"/>
              </a:spcAft>
              <a:buClr>
                <a:schemeClr val="lt1"/>
              </a:buClr>
              <a:buSzPts val="2800"/>
              <a:buFont typeface="Comic Sans MS"/>
              <a:buChar char="–"/>
            </a:pPr>
            <a:r>
              <a:rPr lang="en-US">
                <a:solidFill>
                  <a:schemeClr val="lt1"/>
                </a:solidFill>
                <a:latin typeface="Comic Sans MS"/>
                <a:ea typeface="Comic Sans MS"/>
                <a:cs typeface="Comic Sans MS"/>
                <a:sym typeface="Comic Sans MS"/>
              </a:rPr>
              <a:t>a r</a:t>
            </a:r>
            <a:r>
              <a:rPr i="0" lang="en-US" sz="2800" u="none" cap="none" strike="noStrike">
                <a:solidFill>
                  <a:schemeClr val="lt1"/>
                </a:solidFill>
                <a:latin typeface="Comic Sans MS"/>
                <a:ea typeface="Comic Sans MS"/>
                <a:cs typeface="Comic Sans MS"/>
                <a:sym typeface="Comic Sans MS"/>
              </a:rPr>
              <a:t>eading book and reading diary</a:t>
            </a:r>
            <a:endParaRPr>
              <a:latin typeface="Comic Sans MS"/>
              <a:ea typeface="Comic Sans MS"/>
              <a:cs typeface="Comic Sans MS"/>
              <a:sym typeface="Comic Sans MS"/>
            </a:endParaRPr>
          </a:p>
          <a:p>
            <a:pPr indent="-285750" lvl="1" marL="742950" marR="0" rtl="0" algn="l">
              <a:lnSpc>
                <a:spcPct val="100000"/>
              </a:lnSpc>
              <a:spcBef>
                <a:spcPts val="560"/>
              </a:spcBef>
              <a:spcAft>
                <a:spcPts val="0"/>
              </a:spcAft>
              <a:buClr>
                <a:schemeClr val="lt1"/>
              </a:buClr>
              <a:buSzPts val="2800"/>
              <a:buFont typeface="Comic Sans MS"/>
              <a:buChar char="–"/>
            </a:pPr>
            <a:r>
              <a:rPr lang="en-US">
                <a:solidFill>
                  <a:schemeClr val="lt1"/>
                </a:solidFill>
                <a:latin typeface="Comic Sans MS"/>
                <a:ea typeface="Comic Sans MS"/>
                <a:cs typeface="Comic Sans MS"/>
                <a:sym typeface="Comic Sans MS"/>
              </a:rPr>
              <a:t>a w</a:t>
            </a:r>
            <a:r>
              <a:rPr i="0" lang="en-US" sz="2800" u="none" cap="none" strike="noStrike">
                <a:solidFill>
                  <a:schemeClr val="lt1"/>
                </a:solidFill>
                <a:latin typeface="Comic Sans MS"/>
                <a:ea typeface="Comic Sans MS"/>
                <a:cs typeface="Comic Sans MS"/>
                <a:sym typeface="Comic Sans MS"/>
              </a:rPr>
              <a:t>ater bottle</a:t>
            </a:r>
            <a:endParaRPr>
              <a:latin typeface="Comic Sans MS"/>
              <a:ea typeface="Comic Sans MS"/>
              <a:cs typeface="Comic Sans MS"/>
              <a:sym typeface="Comic Sans MS"/>
            </a:endParaRPr>
          </a:p>
          <a:p>
            <a:pPr indent="-285750" lvl="1" marL="742950" marR="0" rtl="0" algn="l">
              <a:lnSpc>
                <a:spcPct val="100000"/>
              </a:lnSpc>
              <a:spcBef>
                <a:spcPts val="560"/>
              </a:spcBef>
              <a:spcAft>
                <a:spcPts val="0"/>
              </a:spcAft>
              <a:buClr>
                <a:schemeClr val="lt1"/>
              </a:buClr>
              <a:buSzPts val="2800"/>
              <a:buFont typeface="Comic Sans MS"/>
              <a:buChar char="–"/>
            </a:pPr>
            <a:r>
              <a:rPr lang="en-US">
                <a:solidFill>
                  <a:schemeClr val="lt1"/>
                </a:solidFill>
                <a:latin typeface="Comic Sans MS"/>
                <a:ea typeface="Comic Sans MS"/>
                <a:cs typeface="Comic Sans MS"/>
                <a:sym typeface="Comic Sans MS"/>
              </a:rPr>
              <a:t>a </a:t>
            </a:r>
            <a:r>
              <a:rPr i="0" lang="en-US" sz="2800" u="none" cap="none" strike="noStrike">
                <a:solidFill>
                  <a:schemeClr val="lt1"/>
                </a:solidFill>
                <a:latin typeface="Comic Sans MS"/>
                <a:ea typeface="Comic Sans MS"/>
                <a:cs typeface="Comic Sans MS"/>
                <a:sym typeface="Comic Sans MS"/>
              </a:rPr>
              <a:t>bag.</a:t>
            </a:r>
            <a:endParaRPr>
              <a:solidFill>
                <a:schemeClr val="lt1"/>
              </a:solidFill>
              <a:latin typeface="Comic Sans MS"/>
              <a:ea typeface="Comic Sans MS"/>
              <a:cs typeface="Comic Sans MS"/>
              <a:sym typeface="Comic Sans MS"/>
            </a:endParaRPr>
          </a:p>
          <a:p>
            <a:pPr indent="-107950" lvl="1" marL="742950" marR="0" rtl="0" algn="l">
              <a:lnSpc>
                <a:spcPct val="100000"/>
              </a:lnSpc>
              <a:spcBef>
                <a:spcPts val="560"/>
              </a:spcBef>
              <a:spcAft>
                <a:spcPts val="0"/>
              </a:spcAft>
              <a:buClr>
                <a:schemeClr val="lt1"/>
              </a:buClr>
              <a:buSzPts val="2800"/>
              <a:buFont typeface="Comic Sans MS"/>
              <a:buNone/>
            </a:pPr>
            <a:r>
              <a:t/>
            </a:r>
            <a:endParaRPr>
              <a:latin typeface="Comic Sans MS"/>
              <a:ea typeface="Comic Sans MS"/>
              <a:cs typeface="Comic Sans MS"/>
              <a:sym typeface="Comic Sans MS"/>
            </a:endParaRPr>
          </a:p>
          <a:p>
            <a:pPr indent="-165100" lvl="0" marL="342900" marR="0" rtl="0" algn="l">
              <a:lnSpc>
                <a:spcPct val="100000"/>
              </a:lnSpc>
              <a:spcBef>
                <a:spcPts val="560"/>
              </a:spcBef>
              <a:spcAft>
                <a:spcPts val="0"/>
              </a:spcAft>
              <a:buClr>
                <a:schemeClr val="dk1"/>
              </a:buClr>
              <a:buSzPts val="2800"/>
              <a:buFont typeface="Arial"/>
              <a:buNone/>
            </a:pPr>
            <a:r>
              <a:rPr i="0" lang="en-US" sz="2800" u="none" cap="none" strike="noStrike">
                <a:solidFill>
                  <a:schemeClr val="lt1"/>
                </a:solidFill>
                <a:latin typeface="Comic Sans MS"/>
                <a:ea typeface="Comic Sans MS"/>
                <a:cs typeface="Comic Sans MS"/>
                <a:sym typeface="Comic Sans MS"/>
              </a:rPr>
              <a:t>Our PE days ar</a:t>
            </a:r>
            <a:r>
              <a:rPr lang="en-US" sz="2800">
                <a:solidFill>
                  <a:schemeClr val="lt1"/>
                </a:solidFill>
                <a:latin typeface="Comic Sans MS"/>
                <a:ea typeface="Comic Sans MS"/>
                <a:cs typeface="Comic Sans MS"/>
                <a:sym typeface="Comic Sans MS"/>
              </a:rPr>
              <a:t>e Monday and Tuesday but this could change.</a:t>
            </a:r>
            <a:endParaRPr i="0" sz="2800" u="none" cap="none" strike="noStrike">
              <a:solidFill>
                <a:schemeClr val="lt1"/>
              </a:solidFill>
              <a:latin typeface="Comic Sans MS"/>
              <a:ea typeface="Comic Sans MS"/>
              <a:cs typeface="Comic Sans MS"/>
              <a:sym typeface="Comic Sans M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descr="blackboard" id="106" name="Google Shape;106;p3"/>
          <p:cNvPicPr preferRelativeResize="0"/>
          <p:nvPr/>
        </p:nvPicPr>
        <p:blipFill rotWithShape="1">
          <a:blip r:embed="rId3">
            <a:alphaModFix/>
          </a:blip>
          <a:srcRect b="0" l="0" r="0" t="0"/>
          <a:stretch/>
        </p:blipFill>
        <p:spPr>
          <a:xfrm>
            <a:off x="179387" y="549275"/>
            <a:ext cx="8785225" cy="5832475"/>
          </a:xfrm>
          <a:prstGeom prst="rect">
            <a:avLst/>
          </a:prstGeom>
          <a:noFill/>
          <a:ln>
            <a:noFill/>
          </a:ln>
        </p:spPr>
      </p:pic>
      <p:sp>
        <p:nvSpPr>
          <p:cNvPr id="107" name="Google Shape;107;p3"/>
          <p:cNvSpPr txBox="1"/>
          <p:nvPr>
            <p:ph type="title"/>
          </p:nvPr>
        </p:nvSpPr>
        <p:spPr>
          <a:xfrm>
            <a:off x="457200" y="5492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omic Sans MS"/>
                <a:ea typeface="Comic Sans MS"/>
                <a:cs typeface="Comic Sans MS"/>
                <a:sym typeface="Comic Sans MS"/>
              </a:rPr>
              <a:t>Daily Routine</a:t>
            </a:r>
            <a:endParaRPr>
              <a:latin typeface="Comic Sans MS"/>
              <a:ea typeface="Comic Sans MS"/>
              <a:cs typeface="Comic Sans MS"/>
              <a:sym typeface="Comic Sans MS"/>
            </a:endParaRPr>
          </a:p>
        </p:txBody>
      </p:sp>
      <p:sp>
        <p:nvSpPr>
          <p:cNvPr id="108" name="Google Shape;108;p3"/>
          <p:cNvSpPr txBox="1"/>
          <p:nvPr>
            <p:ph idx="1" type="body"/>
          </p:nvPr>
        </p:nvSpPr>
        <p:spPr>
          <a:xfrm>
            <a:off x="851919" y="1600200"/>
            <a:ext cx="7440159" cy="452596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1"/>
              </a:buClr>
              <a:buSzPts val="3200"/>
              <a:buNone/>
            </a:pPr>
            <a:r>
              <a:rPr i="0" lang="en-US" sz="2200" u="none" cap="none" strike="noStrike">
                <a:solidFill>
                  <a:schemeClr val="lt1"/>
                </a:solidFill>
                <a:latin typeface="Comic Sans MS"/>
                <a:ea typeface="Comic Sans MS"/>
                <a:cs typeface="Comic Sans MS"/>
                <a:sym typeface="Comic Sans MS"/>
              </a:rPr>
              <a:t>Your child/children’s day could look like this:</a:t>
            </a:r>
            <a:endParaRPr/>
          </a:p>
          <a:p>
            <a:pPr indent="-139700" lvl="0" marL="342900" marR="0" rtl="0" algn="l">
              <a:lnSpc>
                <a:spcPct val="100000"/>
              </a:lnSpc>
              <a:spcBef>
                <a:spcPts val="0"/>
              </a:spcBef>
              <a:spcAft>
                <a:spcPts val="0"/>
              </a:spcAft>
              <a:buClr>
                <a:schemeClr val="lt1"/>
              </a:buClr>
              <a:buSzPts val="3200"/>
              <a:buFont typeface="Comic Sans MS"/>
              <a:buNone/>
            </a:pPr>
            <a:r>
              <a:t/>
            </a:r>
            <a:endParaRPr sz="2200">
              <a:solidFill>
                <a:schemeClr val="lt1"/>
              </a:solidFill>
              <a:latin typeface="Comic Sans MS"/>
              <a:ea typeface="Comic Sans MS"/>
              <a:cs typeface="Comic Sans MS"/>
              <a:sym typeface="Comic Sans MS"/>
            </a:endParaRPr>
          </a:p>
          <a:p>
            <a:pPr indent="-342900" lvl="0" marL="342900" marR="0" rtl="0" algn="l">
              <a:lnSpc>
                <a:spcPct val="100000"/>
              </a:lnSpc>
              <a:spcBef>
                <a:spcPts val="0"/>
              </a:spcBef>
              <a:spcAft>
                <a:spcPts val="0"/>
              </a:spcAft>
              <a:buClr>
                <a:schemeClr val="lt1"/>
              </a:buClr>
              <a:buSzPts val="3200"/>
              <a:buFont typeface="Comic Sans MS"/>
              <a:buChar char="•"/>
            </a:pPr>
            <a:r>
              <a:rPr i="0" lang="en-US" sz="2200" u="none" cap="none" strike="noStrike">
                <a:solidFill>
                  <a:schemeClr val="lt1"/>
                </a:solidFill>
                <a:latin typeface="Comic Sans MS"/>
                <a:ea typeface="Comic Sans MS"/>
                <a:cs typeface="Comic Sans MS"/>
                <a:sym typeface="Comic Sans MS"/>
              </a:rPr>
              <a:t>8:40 Soft Start for 8:50 registration</a:t>
            </a:r>
            <a:endParaRPr/>
          </a:p>
          <a:p>
            <a:pPr indent="-342900" lvl="0" marL="342900" marR="0" rtl="0" algn="l">
              <a:lnSpc>
                <a:spcPct val="100000"/>
              </a:lnSpc>
              <a:spcBef>
                <a:spcPts val="0"/>
              </a:spcBef>
              <a:spcAft>
                <a:spcPts val="0"/>
              </a:spcAft>
              <a:buClr>
                <a:schemeClr val="lt1"/>
              </a:buClr>
              <a:buSzPts val="3200"/>
              <a:buFont typeface="Comic Sans MS"/>
              <a:buChar char="•"/>
            </a:pPr>
            <a:r>
              <a:rPr i="0" lang="en-US" sz="2200" u="none" cap="none" strike="noStrike">
                <a:solidFill>
                  <a:schemeClr val="lt1"/>
                </a:solidFill>
                <a:latin typeface="Comic Sans MS"/>
                <a:ea typeface="Comic Sans MS"/>
                <a:cs typeface="Comic Sans MS"/>
                <a:sym typeface="Comic Sans MS"/>
              </a:rPr>
              <a:t>9:00 Assembly</a:t>
            </a:r>
            <a:endParaRPr/>
          </a:p>
          <a:p>
            <a:pPr indent="-342900" lvl="0" marL="342900" marR="0" rtl="0" algn="l">
              <a:lnSpc>
                <a:spcPct val="100000"/>
              </a:lnSpc>
              <a:spcBef>
                <a:spcPts val="0"/>
              </a:spcBef>
              <a:spcAft>
                <a:spcPts val="0"/>
              </a:spcAft>
              <a:buClr>
                <a:schemeClr val="lt1"/>
              </a:buClr>
              <a:buSzPts val="3200"/>
              <a:buFont typeface="Comic Sans MS"/>
              <a:buChar char="•"/>
            </a:pPr>
            <a:r>
              <a:rPr lang="en-US" sz="2200">
                <a:solidFill>
                  <a:schemeClr val="lt1"/>
                </a:solidFill>
                <a:latin typeface="Comic Sans MS"/>
                <a:ea typeface="Comic Sans MS"/>
                <a:cs typeface="Comic Sans MS"/>
                <a:sym typeface="Comic Sans MS"/>
              </a:rPr>
              <a:t>9:30 English and Reading</a:t>
            </a:r>
            <a:endParaRPr/>
          </a:p>
          <a:p>
            <a:pPr indent="-342900" lvl="0" marL="342900" marR="0" rtl="0" algn="l">
              <a:lnSpc>
                <a:spcPct val="100000"/>
              </a:lnSpc>
              <a:spcBef>
                <a:spcPts val="0"/>
              </a:spcBef>
              <a:spcAft>
                <a:spcPts val="0"/>
              </a:spcAft>
              <a:buClr>
                <a:schemeClr val="lt1"/>
              </a:buClr>
              <a:buSzPts val="3200"/>
              <a:buFont typeface="Comic Sans MS"/>
              <a:buChar char="•"/>
            </a:pPr>
            <a:r>
              <a:rPr i="0" lang="en-US" sz="2200" u="none" cap="none" strike="noStrike">
                <a:solidFill>
                  <a:schemeClr val="lt1"/>
                </a:solidFill>
                <a:latin typeface="Comic Sans MS"/>
                <a:ea typeface="Comic Sans MS"/>
                <a:cs typeface="Comic Sans MS"/>
                <a:sym typeface="Comic Sans MS"/>
              </a:rPr>
              <a:t>10:40 Break on the field or playground</a:t>
            </a:r>
            <a:endParaRPr/>
          </a:p>
          <a:p>
            <a:pPr indent="-342900" lvl="0" marL="342900" marR="0" rtl="0" algn="l">
              <a:lnSpc>
                <a:spcPct val="100000"/>
              </a:lnSpc>
              <a:spcBef>
                <a:spcPts val="0"/>
              </a:spcBef>
              <a:spcAft>
                <a:spcPts val="0"/>
              </a:spcAft>
              <a:buClr>
                <a:schemeClr val="lt1"/>
              </a:buClr>
              <a:buSzPts val="3200"/>
              <a:buFont typeface="Comic Sans MS"/>
              <a:buChar char="•"/>
            </a:pPr>
            <a:r>
              <a:rPr lang="en-US" sz="2200">
                <a:solidFill>
                  <a:schemeClr val="lt1"/>
                </a:solidFill>
                <a:latin typeface="Comic Sans MS"/>
                <a:ea typeface="Comic Sans MS"/>
                <a:cs typeface="Comic Sans MS"/>
                <a:sym typeface="Comic Sans MS"/>
              </a:rPr>
              <a:t>10:55 Maths</a:t>
            </a:r>
            <a:endParaRPr/>
          </a:p>
          <a:p>
            <a:pPr indent="-342900" lvl="0" marL="342900" marR="0" rtl="0" algn="l">
              <a:lnSpc>
                <a:spcPct val="100000"/>
              </a:lnSpc>
              <a:spcBef>
                <a:spcPts val="0"/>
              </a:spcBef>
              <a:spcAft>
                <a:spcPts val="0"/>
              </a:spcAft>
              <a:buClr>
                <a:schemeClr val="lt1"/>
              </a:buClr>
              <a:buSzPts val="3200"/>
              <a:buFont typeface="Comic Sans MS"/>
              <a:buChar char="•"/>
            </a:pPr>
            <a:r>
              <a:rPr lang="en-US" sz="2200">
                <a:solidFill>
                  <a:schemeClr val="lt1"/>
                </a:solidFill>
                <a:latin typeface="Comic Sans MS"/>
                <a:ea typeface="Comic Sans MS"/>
                <a:cs typeface="Comic Sans MS"/>
                <a:sym typeface="Comic Sans MS"/>
              </a:rPr>
              <a:t>12:00 Lunch on the field or playground</a:t>
            </a:r>
            <a:endParaRPr/>
          </a:p>
          <a:p>
            <a:pPr indent="-342900" lvl="0" marL="342900" marR="0" rtl="0" algn="l">
              <a:lnSpc>
                <a:spcPct val="100000"/>
              </a:lnSpc>
              <a:spcBef>
                <a:spcPts val="0"/>
              </a:spcBef>
              <a:spcAft>
                <a:spcPts val="0"/>
              </a:spcAft>
              <a:buClr>
                <a:schemeClr val="lt1"/>
              </a:buClr>
              <a:buSzPts val="3200"/>
              <a:buFont typeface="Comic Sans MS"/>
              <a:buChar char="•"/>
            </a:pPr>
            <a:r>
              <a:rPr lang="en-US" sz="2200">
                <a:solidFill>
                  <a:schemeClr val="lt1"/>
                </a:solidFill>
                <a:latin typeface="Comic Sans MS"/>
                <a:ea typeface="Comic Sans MS"/>
                <a:cs typeface="Comic Sans MS"/>
                <a:sym typeface="Comic Sans MS"/>
              </a:rPr>
              <a:t>1:00 RE</a:t>
            </a:r>
            <a:endParaRPr/>
          </a:p>
          <a:p>
            <a:pPr indent="-342900" lvl="0" marL="342900" marR="0" rtl="0" algn="l">
              <a:lnSpc>
                <a:spcPct val="100000"/>
              </a:lnSpc>
              <a:spcBef>
                <a:spcPts val="0"/>
              </a:spcBef>
              <a:spcAft>
                <a:spcPts val="0"/>
              </a:spcAft>
              <a:buClr>
                <a:schemeClr val="lt1"/>
              </a:buClr>
              <a:buSzPts val="3200"/>
              <a:buFont typeface="Comic Sans MS"/>
              <a:buChar char="•"/>
            </a:pPr>
            <a:r>
              <a:rPr lang="en-US" sz="2200">
                <a:solidFill>
                  <a:schemeClr val="lt1"/>
                </a:solidFill>
                <a:latin typeface="Comic Sans MS"/>
                <a:ea typeface="Comic Sans MS"/>
                <a:cs typeface="Comic Sans MS"/>
                <a:sym typeface="Comic Sans MS"/>
              </a:rPr>
              <a:t>2:00 Daily Mile on the playground</a:t>
            </a:r>
            <a:endParaRPr/>
          </a:p>
          <a:p>
            <a:pPr indent="-342900" lvl="0" marL="342900" marR="0" rtl="0" algn="l">
              <a:lnSpc>
                <a:spcPct val="100000"/>
              </a:lnSpc>
              <a:spcBef>
                <a:spcPts val="0"/>
              </a:spcBef>
              <a:spcAft>
                <a:spcPts val="0"/>
              </a:spcAft>
              <a:buClr>
                <a:schemeClr val="lt1"/>
              </a:buClr>
              <a:buSzPts val="3200"/>
              <a:buFont typeface="Comic Sans MS"/>
              <a:buChar char="•"/>
            </a:pPr>
            <a:r>
              <a:rPr lang="en-US" sz="2200">
                <a:solidFill>
                  <a:schemeClr val="lt1"/>
                </a:solidFill>
                <a:latin typeface="Comic Sans MS"/>
                <a:ea typeface="Comic Sans MS"/>
                <a:cs typeface="Comic Sans MS"/>
                <a:sym typeface="Comic Sans MS"/>
              </a:rPr>
              <a:t>2:10 History</a:t>
            </a:r>
            <a:endParaRPr/>
          </a:p>
          <a:p>
            <a:pPr indent="-342900" lvl="0" marL="342900" marR="0" rtl="0" algn="l">
              <a:lnSpc>
                <a:spcPct val="100000"/>
              </a:lnSpc>
              <a:spcBef>
                <a:spcPts val="0"/>
              </a:spcBef>
              <a:spcAft>
                <a:spcPts val="0"/>
              </a:spcAft>
              <a:buClr>
                <a:schemeClr val="lt1"/>
              </a:buClr>
              <a:buSzPts val="3200"/>
              <a:buFont typeface="Comic Sans MS"/>
              <a:buChar char="•"/>
            </a:pPr>
            <a:r>
              <a:rPr lang="en-US" sz="2200">
                <a:solidFill>
                  <a:schemeClr val="lt1"/>
                </a:solidFill>
                <a:latin typeface="Comic Sans MS"/>
                <a:ea typeface="Comic Sans MS"/>
                <a:cs typeface="Comic Sans MS"/>
                <a:sym typeface="Comic Sans MS"/>
              </a:rPr>
              <a:t>3:10 Pack up</a:t>
            </a:r>
            <a:endParaRPr/>
          </a:p>
          <a:p>
            <a:pPr indent="-342900" lvl="0" marL="342900" marR="0" rtl="0" algn="l">
              <a:lnSpc>
                <a:spcPct val="100000"/>
              </a:lnSpc>
              <a:spcBef>
                <a:spcPts val="0"/>
              </a:spcBef>
              <a:spcAft>
                <a:spcPts val="0"/>
              </a:spcAft>
              <a:buClr>
                <a:schemeClr val="lt1"/>
              </a:buClr>
              <a:buSzPts val="3200"/>
              <a:buFont typeface="Comic Sans MS"/>
              <a:buChar char="•"/>
            </a:pPr>
            <a:r>
              <a:rPr lang="en-US" sz="2200">
                <a:solidFill>
                  <a:schemeClr val="lt1"/>
                </a:solidFill>
                <a:latin typeface="Comic Sans MS"/>
                <a:ea typeface="Comic Sans MS"/>
                <a:cs typeface="Comic Sans MS"/>
                <a:sym typeface="Comic Sans MS"/>
              </a:rPr>
              <a:t>3:20 Home Time</a:t>
            </a:r>
            <a:endParaRPr/>
          </a:p>
          <a:p>
            <a:pPr indent="-139700" lvl="0" marL="342900" marR="0" rtl="0" algn="l">
              <a:lnSpc>
                <a:spcPct val="100000"/>
              </a:lnSpc>
              <a:spcBef>
                <a:spcPts val="0"/>
              </a:spcBef>
              <a:spcAft>
                <a:spcPts val="0"/>
              </a:spcAft>
              <a:buClr>
                <a:schemeClr val="lt1"/>
              </a:buClr>
              <a:buSzPts val="3200"/>
              <a:buFont typeface="Comic Sans MS"/>
              <a:buNone/>
            </a:pPr>
            <a:r>
              <a:t/>
            </a:r>
            <a:endParaRPr sz="2800">
              <a:solidFill>
                <a:schemeClr val="lt1"/>
              </a:solidFill>
              <a:latin typeface="Comic Sans MS"/>
              <a:ea typeface="Comic Sans MS"/>
              <a:cs typeface="Comic Sans MS"/>
              <a:sym typeface="Comic Sans M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E7CC3"/>
        </a:solidFill>
      </p:bgPr>
    </p:bg>
    <p:spTree>
      <p:nvGrpSpPr>
        <p:cNvPr id="113" name="Shape 113"/>
        <p:cNvGrpSpPr/>
        <p:nvPr/>
      </p:nvGrpSpPr>
      <p:grpSpPr>
        <a:xfrm>
          <a:off x="0" y="0"/>
          <a:ext cx="0" cy="0"/>
          <a:chOff x="0" y="0"/>
          <a:chExt cx="0" cy="0"/>
        </a:xfrm>
      </p:grpSpPr>
      <p:pic>
        <p:nvPicPr>
          <p:cNvPr descr="blackboard" id="114" name="Google Shape;114;p4"/>
          <p:cNvPicPr preferRelativeResize="0"/>
          <p:nvPr/>
        </p:nvPicPr>
        <p:blipFill rotWithShape="1">
          <a:blip r:embed="rId3">
            <a:alphaModFix/>
          </a:blip>
          <a:srcRect b="0" l="0" r="0" t="0"/>
          <a:stretch/>
        </p:blipFill>
        <p:spPr>
          <a:xfrm>
            <a:off x="277358" y="476250"/>
            <a:ext cx="8785225" cy="5832475"/>
          </a:xfrm>
          <a:prstGeom prst="rect">
            <a:avLst/>
          </a:prstGeom>
          <a:noFill/>
          <a:ln>
            <a:noFill/>
          </a:ln>
        </p:spPr>
      </p:pic>
      <p:sp>
        <p:nvSpPr>
          <p:cNvPr id="115" name="Google Shape;115;p4"/>
          <p:cNvSpPr txBox="1"/>
          <p:nvPr>
            <p:ph type="title"/>
          </p:nvPr>
        </p:nvSpPr>
        <p:spPr>
          <a:xfrm>
            <a:off x="457200" y="5492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omic Sans MS"/>
                <a:ea typeface="Comic Sans MS"/>
                <a:cs typeface="Comic Sans MS"/>
                <a:sym typeface="Comic Sans MS"/>
              </a:rPr>
              <a:t>Expectations</a:t>
            </a:r>
            <a:endParaRPr>
              <a:latin typeface="Comic Sans MS"/>
              <a:ea typeface="Comic Sans MS"/>
              <a:cs typeface="Comic Sans MS"/>
              <a:sym typeface="Comic Sans MS"/>
            </a:endParaRPr>
          </a:p>
        </p:txBody>
      </p:sp>
      <p:sp>
        <p:nvSpPr>
          <p:cNvPr id="116" name="Google Shape;116;p4"/>
          <p:cNvSpPr txBox="1"/>
          <p:nvPr>
            <p:ph idx="1" type="body"/>
          </p:nvPr>
        </p:nvSpPr>
        <p:spPr>
          <a:xfrm>
            <a:off x="457200" y="1692275"/>
            <a:ext cx="8229600" cy="1937657"/>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lt1"/>
              </a:buClr>
              <a:buSzPts val="3200"/>
              <a:buFont typeface="Comic Sans MS"/>
              <a:buChar char="•"/>
            </a:pPr>
            <a:r>
              <a:rPr i="0" lang="en-US" sz="2800" u="none">
                <a:solidFill>
                  <a:schemeClr val="lt1"/>
                </a:solidFill>
                <a:latin typeface="Comic Sans MS"/>
                <a:ea typeface="Comic Sans MS"/>
                <a:cs typeface="Comic Sans MS"/>
                <a:sym typeface="Comic Sans MS"/>
              </a:rPr>
              <a:t>100% attention from all children.</a:t>
            </a:r>
            <a:endParaRPr/>
          </a:p>
          <a:p>
            <a:pPr indent="-342900" lvl="0" marL="342900" marR="0" rtl="0" algn="l">
              <a:lnSpc>
                <a:spcPct val="100000"/>
              </a:lnSpc>
              <a:spcBef>
                <a:spcPts val="0"/>
              </a:spcBef>
              <a:spcAft>
                <a:spcPts val="0"/>
              </a:spcAft>
              <a:buClr>
                <a:schemeClr val="lt1"/>
              </a:buClr>
              <a:buSzPts val="3200"/>
              <a:buFont typeface="Comic Sans MS"/>
              <a:buChar char="•"/>
            </a:pPr>
            <a:r>
              <a:rPr i="0" lang="en-US" sz="2800" u="none">
                <a:solidFill>
                  <a:schemeClr val="lt1"/>
                </a:solidFill>
                <a:latin typeface="Comic Sans MS"/>
                <a:ea typeface="Comic Sans MS"/>
                <a:cs typeface="Comic Sans MS"/>
                <a:sym typeface="Comic Sans MS"/>
              </a:rPr>
              <a:t>Listen and follow instructions </a:t>
            </a:r>
            <a:r>
              <a:rPr lang="en-US" sz="2800">
                <a:solidFill>
                  <a:schemeClr val="lt1"/>
                </a:solidFill>
                <a:latin typeface="Comic Sans MS"/>
                <a:ea typeface="Comic Sans MS"/>
                <a:cs typeface="Comic Sans MS"/>
                <a:sym typeface="Comic Sans MS"/>
              </a:rPr>
              <a:t>given by any adult at all times.</a:t>
            </a:r>
            <a:endParaRPr i="0" sz="2800" u="none">
              <a:solidFill>
                <a:schemeClr val="lt1"/>
              </a:solidFill>
              <a:latin typeface="Comic Sans MS"/>
              <a:ea typeface="Comic Sans MS"/>
              <a:cs typeface="Comic Sans MS"/>
              <a:sym typeface="Comic Sans MS"/>
            </a:endParaRPr>
          </a:p>
          <a:p>
            <a:pPr indent="-342900" lvl="0" marL="342900" marR="0" rtl="0" algn="l">
              <a:lnSpc>
                <a:spcPct val="100000"/>
              </a:lnSpc>
              <a:spcBef>
                <a:spcPts val="0"/>
              </a:spcBef>
              <a:spcAft>
                <a:spcPts val="0"/>
              </a:spcAft>
              <a:buClr>
                <a:schemeClr val="lt1"/>
              </a:buClr>
              <a:buSzPts val="3200"/>
              <a:buFont typeface="Comic Sans MS"/>
              <a:buChar char="•"/>
            </a:pPr>
            <a:r>
              <a:rPr lang="en-US" sz="2800">
                <a:solidFill>
                  <a:schemeClr val="lt1"/>
                </a:solidFill>
                <a:latin typeface="Comic Sans MS"/>
                <a:ea typeface="Comic Sans MS"/>
                <a:cs typeface="Comic Sans MS"/>
                <a:sym typeface="Comic Sans MS"/>
              </a:rPr>
              <a:t>Follow school rules.</a:t>
            </a:r>
            <a:endParaRPr/>
          </a:p>
          <a:p>
            <a:pPr indent="-342900" lvl="0" marL="342900" marR="0" rtl="0" algn="l">
              <a:lnSpc>
                <a:spcPct val="100000"/>
              </a:lnSpc>
              <a:spcBef>
                <a:spcPts val="0"/>
              </a:spcBef>
              <a:spcAft>
                <a:spcPts val="0"/>
              </a:spcAft>
              <a:buClr>
                <a:schemeClr val="lt1"/>
              </a:buClr>
              <a:buSzPts val="3200"/>
              <a:buFont typeface="Comic Sans MS"/>
              <a:buChar char="•"/>
            </a:pPr>
            <a:r>
              <a:rPr i="0" lang="en-US" sz="2800" u="none">
                <a:solidFill>
                  <a:schemeClr val="lt1"/>
                </a:solidFill>
                <a:latin typeface="Comic Sans MS"/>
                <a:ea typeface="Comic Sans MS"/>
                <a:cs typeface="Comic Sans MS"/>
                <a:sym typeface="Comic Sans MS"/>
              </a:rPr>
              <a:t>We</a:t>
            </a:r>
            <a:r>
              <a:rPr lang="en-US" sz="2800">
                <a:solidFill>
                  <a:schemeClr val="lt1"/>
                </a:solidFill>
                <a:latin typeface="Comic Sans MS"/>
                <a:ea typeface="Comic Sans MS"/>
                <a:cs typeface="Comic Sans MS"/>
                <a:sym typeface="Comic Sans MS"/>
              </a:rPr>
              <a:t>ar correct uniform, including hair accessories.</a:t>
            </a:r>
            <a:endParaRPr/>
          </a:p>
          <a:p>
            <a:pPr indent="-139700" lvl="0" marL="342900" marR="0" rtl="0" algn="l">
              <a:lnSpc>
                <a:spcPct val="100000"/>
              </a:lnSpc>
              <a:spcBef>
                <a:spcPts val="0"/>
              </a:spcBef>
              <a:spcAft>
                <a:spcPts val="0"/>
              </a:spcAft>
              <a:buClr>
                <a:schemeClr val="lt1"/>
              </a:buClr>
              <a:buSzPts val="3200"/>
              <a:buFont typeface="Comic Sans MS"/>
              <a:buNone/>
            </a:pPr>
            <a:r>
              <a:t/>
            </a:r>
            <a:endParaRPr sz="2800">
              <a:solidFill>
                <a:schemeClr val="lt1"/>
              </a:solidFill>
              <a:latin typeface="Comic Sans MS"/>
              <a:ea typeface="Comic Sans MS"/>
              <a:cs typeface="Comic Sans MS"/>
              <a:sym typeface="Comic Sans MS"/>
            </a:endParaRPr>
          </a:p>
          <a:p>
            <a:pPr indent="-342900" lvl="0" marL="342900" marR="0" rtl="0" algn="l">
              <a:lnSpc>
                <a:spcPct val="100000"/>
              </a:lnSpc>
              <a:spcBef>
                <a:spcPts val="0"/>
              </a:spcBef>
              <a:spcAft>
                <a:spcPts val="0"/>
              </a:spcAft>
              <a:buClr>
                <a:schemeClr val="lt1"/>
              </a:buClr>
              <a:buSzPts val="3200"/>
              <a:buFont typeface="Comic Sans MS"/>
              <a:buChar char="•"/>
            </a:pPr>
            <a:r>
              <a:rPr lang="en-US" sz="2800">
                <a:solidFill>
                  <a:schemeClr val="lt1"/>
                </a:solidFill>
                <a:latin typeface="Comic Sans MS"/>
                <a:ea typeface="Comic Sans MS"/>
                <a:cs typeface="Comic Sans MS"/>
                <a:sym typeface="Comic Sans MS"/>
              </a:rPr>
              <a:t>These are all applied consistently across the whole school.</a:t>
            </a:r>
            <a:endParaRPr/>
          </a:p>
          <a:p>
            <a:pPr indent="0" lvl="0" marL="0" marR="0" rtl="0" algn="l">
              <a:lnSpc>
                <a:spcPct val="100000"/>
              </a:lnSpc>
              <a:spcBef>
                <a:spcPts val="0"/>
              </a:spcBef>
              <a:spcAft>
                <a:spcPts val="0"/>
              </a:spcAft>
              <a:buClr>
                <a:schemeClr val="lt1"/>
              </a:buClr>
              <a:buSzPts val="3200"/>
              <a:buNone/>
            </a:pPr>
            <a:r>
              <a:rPr i="0" lang="en-US" sz="3200" u="none">
                <a:solidFill>
                  <a:schemeClr val="lt1"/>
                </a:solidFill>
                <a:latin typeface="Comic Sans MS"/>
                <a:ea typeface="Comic Sans MS"/>
                <a:cs typeface="Comic Sans MS"/>
                <a:sym typeface="Comic Sans MS"/>
              </a:rPr>
              <a:t> </a:t>
            </a:r>
            <a:endParaRPr>
              <a:latin typeface="Comic Sans MS"/>
              <a:ea typeface="Comic Sans MS"/>
              <a:cs typeface="Comic Sans MS"/>
              <a:sym typeface="Comic Sans MS"/>
            </a:endParaRPr>
          </a:p>
          <a:p>
            <a:pPr indent="-158750" lvl="1" marL="742950" marR="0" rtl="0" algn="l">
              <a:lnSpc>
                <a:spcPct val="100000"/>
              </a:lnSpc>
              <a:spcBef>
                <a:spcPts val="400"/>
              </a:spcBef>
              <a:spcAft>
                <a:spcPts val="0"/>
              </a:spcAft>
              <a:buClr>
                <a:schemeClr val="dk1"/>
              </a:buClr>
              <a:buSzPts val="2000"/>
              <a:buFont typeface="Arial"/>
              <a:buNone/>
            </a:pPr>
            <a:r>
              <a:t/>
            </a:r>
            <a:endParaRPr i="0" sz="2000" u="none" cap="none" strike="noStrike">
              <a:solidFill>
                <a:schemeClr val="lt1"/>
              </a:solidFill>
              <a:latin typeface="Comic Sans MS"/>
              <a:ea typeface="Comic Sans MS"/>
              <a:cs typeface="Comic Sans MS"/>
              <a:sym typeface="Comic Sans MS"/>
            </a:endParaRPr>
          </a:p>
          <a:p>
            <a:pPr indent="-158750" lvl="1" marL="742950" marR="0" rtl="0" algn="l">
              <a:lnSpc>
                <a:spcPct val="100000"/>
              </a:lnSpc>
              <a:spcBef>
                <a:spcPts val="400"/>
              </a:spcBef>
              <a:spcAft>
                <a:spcPts val="0"/>
              </a:spcAft>
              <a:buClr>
                <a:schemeClr val="dk1"/>
              </a:buClr>
              <a:buSzPts val="2000"/>
              <a:buFont typeface="Arial"/>
              <a:buNone/>
            </a:pPr>
            <a:r>
              <a:t/>
            </a:r>
            <a:endParaRPr i="0" sz="2000" u="none" cap="none" strike="noStrike">
              <a:solidFill>
                <a:schemeClr val="lt1"/>
              </a:solidFill>
              <a:latin typeface="Comic Sans MS"/>
              <a:ea typeface="Comic Sans MS"/>
              <a:cs typeface="Comic Sans MS"/>
              <a:sym typeface="Comic Sans MS"/>
            </a:endParaRPr>
          </a:p>
          <a:p>
            <a:pPr indent="-158750" lvl="1" marL="742950" marR="0" rtl="0" algn="l">
              <a:lnSpc>
                <a:spcPct val="100000"/>
              </a:lnSpc>
              <a:spcBef>
                <a:spcPts val="400"/>
              </a:spcBef>
              <a:spcAft>
                <a:spcPts val="0"/>
              </a:spcAft>
              <a:buClr>
                <a:schemeClr val="dk1"/>
              </a:buClr>
              <a:buSzPts val="2000"/>
              <a:buFont typeface="Arial"/>
              <a:buNone/>
            </a:pPr>
            <a:r>
              <a:t/>
            </a:r>
            <a:endParaRPr i="0" sz="2000" u="none" cap="none" strike="noStrike">
              <a:solidFill>
                <a:schemeClr val="lt1"/>
              </a:solidFill>
              <a:latin typeface="Comic Sans MS"/>
              <a:ea typeface="Comic Sans MS"/>
              <a:cs typeface="Comic Sans MS"/>
              <a:sym typeface="Comic Sans MS"/>
            </a:endParaRPr>
          </a:p>
          <a:p>
            <a:pPr indent="-139700" lvl="0" marL="342900" marR="0" rtl="0" algn="l">
              <a:lnSpc>
                <a:spcPct val="100000"/>
              </a:lnSpc>
              <a:spcBef>
                <a:spcPts val="640"/>
              </a:spcBef>
              <a:spcAft>
                <a:spcPts val="0"/>
              </a:spcAft>
              <a:buClr>
                <a:schemeClr val="dk1"/>
              </a:buClr>
              <a:buSzPts val="3200"/>
              <a:buFont typeface="Arial"/>
              <a:buNone/>
            </a:pPr>
            <a:r>
              <a:t/>
            </a:r>
            <a:endParaRPr i="0" sz="3200" u="none">
              <a:solidFill>
                <a:schemeClr val="dk1"/>
              </a:solidFill>
              <a:latin typeface="Comic Sans MS"/>
              <a:ea typeface="Comic Sans MS"/>
              <a:cs typeface="Comic Sans MS"/>
              <a:sym typeface="Comic Sans MS"/>
            </a:endParaRPr>
          </a:p>
          <a:p>
            <a:pPr indent="-139700" lvl="0" marL="342900" marR="0" rtl="0" algn="l">
              <a:lnSpc>
                <a:spcPct val="100000"/>
              </a:lnSpc>
              <a:spcBef>
                <a:spcPts val="640"/>
              </a:spcBef>
              <a:spcAft>
                <a:spcPts val="0"/>
              </a:spcAft>
              <a:buClr>
                <a:schemeClr val="dk1"/>
              </a:buClr>
              <a:buSzPts val="3200"/>
              <a:buFont typeface="Arial"/>
              <a:buNone/>
            </a:pPr>
            <a:r>
              <a:t/>
            </a:r>
            <a:endParaRPr i="0" sz="3200" u="none">
              <a:solidFill>
                <a:schemeClr val="dk1"/>
              </a:solidFill>
              <a:latin typeface="Comic Sans MS"/>
              <a:ea typeface="Comic Sans MS"/>
              <a:cs typeface="Comic Sans MS"/>
              <a:sym typeface="Comic Sans MS"/>
            </a:endParaRPr>
          </a:p>
          <a:p>
            <a:pPr indent="-139700" lvl="0" marL="342900" marR="0" rtl="0" algn="l">
              <a:lnSpc>
                <a:spcPct val="100000"/>
              </a:lnSpc>
              <a:spcBef>
                <a:spcPts val="640"/>
              </a:spcBef>
              <a:spcAft>
                <a:spcPts val="0"/>
              </a:spcAft>
              <a:buClr>
                <a:schemeClr val="dk1"/>
              </a:buClr>
              <a:buSzPts val="3200"/>
              <a:buFont typeface="Arial"/>
              <a:buNone/>
            </a:pPr>
            <a:r>
              <a:t/>
            </a:r>
            <a:endParaRPr i="0" sz="3200" u="none">
              <a:solidFill>
                <a:schemeClr val="dk1"/>
              </a:solidFill>
              <a:latin typeface="Comic Sans MS"/>
              <a:ea typeface="Comic Sans MS"/>
              <a:cs typeface="Comic Sans MS"/>
              <a:sym typeface="Comic Sans M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8E7CC3"/>
        </a:solidFill>
      </p:bgPr>
    </p:bg>
    <p:spTree>
      <p:nvGrpSpPr>
        <p:cNvPr id="121" name="Shape 121"/>
        <p:cNvGrpSpPr/>
        <p:nvPr/>
      </p:nvGrpSpPr>
      <p:grpSpPr>
        <a:xfrm>
          <a:off x="0" y="0"/>
          <a:ext cx="0" cy="0"/>
          <a:chOff x="0" y="0"/>
          <a:chExt cx="0" cy="0"/>
        </a:xfrm>
      </p:grpSpPr>
      <p:pic>
        <p:nvPicPr>
          <p:cNvPr descr="blackboard" id="122" name="Google Shape;122;p5"/>
          <p:cNvPicPr preferRelativeResize="0"/>
          <p:nvPr/>
        </p:nvPicPr>
        <p:blipFill rotWithShape="1">
          <a:blip r:embed="rId3">
            <a:alphaModFix/>
          </a:blip>
          <a:srcRect b="0" l="0" r="0" t="0"/>
          <a:stretch/>
        </p:blipFill>
        <p:spPr>
          <a:xfrm>
            <a:off x="179387" y="454025"/>
            <a:ext cx="8785225" cy="5832475"/>
          </a:xfrm>
          <a:prstGeom prst="rect">
            <a:avLst/>
          </a:prstGeom>
          <a:noFill/>
          <a:ln>
            <a:noFill/>
          </a:ln>
        </p:spPr>
      </p:pic>
      <p:sp>
        <p:nvSpPr>
          <p:cNvPr id="123" name="Google Shape;123;p5"/>
          <p:cNvSpPr txBox="1"/>
          <p:nvPr>
            <p:ph type="title"/>
          </p:nvPr>
        </p:nvSpPr>
        <p:spPr>
          <a:xfrm>
            <a:off x="457200" y="5492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omic Sans MS"/>
                <a:ea typeface="Comic Sans MS"/>
                <a:cs typeface="Comic Sans MS"/>
                <a:sym typeface="Comic Sans MS"/>
              </a:rPr>
              <a:t>Expectations</a:t>
            </a:r>
            <a:endParaRPr>
              <a:latin typeface="Comic Sans MS"/>
              <a:ea typeface="Comic Sans MS"/>
              <a:cs typeface="Comic Sans MS"/>
              <a:sym typeface="Comic Sans MS"/>
            </a:endParaRPr>
          </a:p>
        </p:txBody>
      </p:sp>
      <p:sp>
        <p:nvSpPr>
          <p:cNvPr id="124" name="Google Shape;124;p5"/>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lt1"/>
              </a:buClr>
              <a:buSzPts val="3200"/>
              <a:buFont typeface="Comic Sans MS"/>
              <a:buChar char="•"/>
            </a:pPr>
            <a:r>
              <a:rPr i="0" lang="en-US" sz="3200" u="none">
                <a:solidFill>
                  <a:schemeClr val="lt1"/>
                </a:solidFill>
                <a:latin typeface="Comic Sans MS"/>
                <a:ea typeface="Comic Sans MS"/>
                <a:cs typeface="Comic Sans MS"/>
                <a:sym typeface="Comic Sans MS"/>
              </a:rPr>
              <a:t>Please refer to website for </a:t>
            </a:r>
            <a:r>
              <a:rPr lang="en-US">
                <a:solidFill>
                  <a:schemeClr val="lt1"/>
                </a:solidFill>
                <a:latin typeface="Comic Sans MS"/>
                <a:ea typeface="Comic Sans MS"/>
                <a:cs typeface="Comic Sans MS"/>
                <a:sym typeface="Comic Sans MS"/>
              </a:rPr>
              <a:t>further</a:t>
            </a:r>
            <a:r>
              <a:rPr i="0" lang="en-US" sz="3200" u="none">
                <a:solidFill>
                  <a:schemeClr val="lt1"/>
                </a:solidFill>
                <a:latin typeface="Comic Sans MS"/>
                <a:ea typeface="Comic Sans MS"/>
                <a:cs typeface="Comic Sans MS"/>
                <a:sym typeface="Comic Sans MS"/>
              </a:rPr>
              <a:t> details regarding our behaviour policy, daily routines, uniform etc.</a:t>
            </a:r>
            <a:endParaRPr>
              <a:latin typeface="Comic Sans MS"/>
              <a:ea typeface="Comic Sans MS"/>
              <a:cs typeface="Comic Sans MS"/>
              <a:sym typeface="Comic Sans MS"/>
            </a:endParaRPr>
          </a:p>
          <a:p>
            <a:pPr indent="-158750" lvl="1" marL="742950" marR="0" rtl="0" algn="l">
              <a:lnSpc>
                <a:spcPct val="100000"/>
              </a:lnSpc>
              <a:spcBef>
                <a:spcPts val="400"/>
              </a:spcBef>
              <a:spcAft>
                <a:spcPts val="0"/>
              </a:spcAft>
              <a:buClr>
                <a:schemeClr val="dk1"/>
              </a:buClr>
              <a:buSzPts val="2000"/>
              <a:buFont typeface="Arial"/>
              <a:buNone/>
            </a:pPr>
            <a:r>
              <a:t/>
            </a:r>
            <a:endParaRPr i="0" sz="2000" u="none" cap="none" strike="noStrike">
              <a:solidFill>
                <a:schemeClr val="lt1"/>
              </a:solidFill>
              <a:latin typeface="Comic Sans MS"/>
              <a:ea typeface="Comic Sans MS"/>
              <a:cs typeface="Comic Sans MS"/>
              <a:sym typeface="Comic Sans MS"/>
            </a:endParaRPr>
          </a:p>
          <a:p>
            <a:pPr indent="-158750" lvl="1" marL="742950" marR="0" rtl="0" algn="l">
              <a:lnSpc>
                <a:spcPct val="100000"/>
              </a:lnSpc>
              <a:spcBef>
                <a:spcPts val="400"/>
              </a:spcBef>
              <a:spcAft>
                <a:spcPts val="0"/>
              </a:spcAft>
              <a:buClr>
                <a:schemeClr val="dk1"/>
              </a:buClr>
              <a:buSzPts val="2000"/>
              <a:buFont typeface="Arial"/>
              <a:buNone/>
            </a:pPr>
            <a:r>
              <a:t/>
            </a:r>
            <a:endParaRPr i="0" sz="2000" u="none" cap="none" strike="noStrike">
              <a:solidFill>
                <a:schemeClr val="lt1"/>
              </a:solidFill>
              <a:latin typeface="Comic Sans MS"/>
              <a:ea typeface="Comic Sans MS"/>
              <a:cs typeface="Comic Sans MS"/>
              <a:sym typeface="Comic Sans MS"/>
            </a:endParaRPr>
          </a:p>
          <a:p>
            <a:pPr indent="-158750" lvl="1" marL="742950" marR="0" rtl="0" algn="l">
              <a:lnSpc>
                <a:spcPct val="100000"/>
              </a:lnSpc>
              <a:spcBef>
                <a:spcPts val="400"/>
              </a:spcBef>
              <a:spcAft>
                <a:spcPts val="0"/>
              </a:spcAft>
              <a:buClr>
                <a:schemeClr val="dk1"/>
              </a:buClr>
              <a:buSzPts val="2000"/>
              <a:buFont typeface="Arial"/>
              <a:buNone/>
            </a:pPr>
            <a:r>
              <a:t/>
            </a:r>
            <a:endParaRPr i="0" sz="2000" u="none" cap="none" strike="noStrike">
              <a:solidFill>
                <a:schemeClr val="lt1"/>
              </a:solidFill>
              <a:latin typeface="Comic Sans MS"/>
              <a:ea typeface="Comic Sans MS"/>
              <a:cs typeface="Comic Sans MS"/>
              <a:sym typeface="Comic Sans MS"/>
            </a:endParaRPr>
          </a:p>
          <a:p>
            <a:pPr indent="-158750" lvl="1" marL="742950" marR="0" rtl="0" algn="l">
              <a:lnSpc>
                <a:spcPct val="100000"/>
              </a:lnSpc>
              <a:spcBef>
                <a:spcPts val="400"/>
              </a:spcBef>
              <a:spcAft>
                <a:spcPts val="0"/>
              </a:spcAft>
              <a:buClr>
                <a:schemeClr val="dk1"/>
              </a:buClr>
              <a:buSzPts val="2000"/>
              <a:buFont typeface="Arial"/>
              <a:buNone/>
            </a:pPr>
            <a:r>
              <a:t/>
            </a:r>
            <a:endParaRPr i="0" sz="2000" u="none" cap="none" strike="noStrike">
              <a:solidFill>
                <a:schemeClr val="lt1"/>
              </a:solidFill>
              <a:latin typeface="Comic Sans MS"/>
              <a:ea typeface="Comic Sans MS"/>
              <a:cs typeface="Comic Sans MS"/>
              <a:sym typeface="Comic Sans MS"/>
            </a:endParaRPr>
          </a:p>
          <a:p>
            <a:pPr indent="-285750" lvl="1" marL="742950" marR="0" rtl="0" algn="l">
              <a:lnSpc>
                <a:spcPct val="100000"/>
              </a:lnSpc>
              <a:spcBef>
                <a:spcPts val="400"/>
              </a:spcBef>
              <a:spcAft>
                <a:spcPts val="0"/>
              </a:spcAft>
              <a:buClr>
                <a:schemeClr val="lt1"/>
              </a:buClr>
              <a:buSzPts val="2000"/>
              <a:buFont typeface="Arial"/>
              <a:buNone/>
            </a:pPr>
            <a:r>
              <a:rPr i="0" lang="en-US" sz="2000" u="none" cap="none" strike="noStrike">
                <a:solidFill>
                  <a:schemeClr val="lt1"/>
                </a:solidFill>
                <a:latin typeface="Comic Sans MS"/>
                <a:ea typeface="Comic Sans MS"/>
                <a:cs typeface="Comic Sans MS"/>
                <a:sym typeface="Comic Sans MS"/>
              </a:rPr>
              <a:t>KEY reminder regarding PE – NO earrings. If your child does come into school wearing them, they MUST remove them beforehand and put them into a safe place within their own school bag. </a:t>
            </a:r>
            <a:endParaRPr>
              <a:latin typeface="Comic Sans MS"/>
              <a:ea typeface="Comic Sans MS"/>
              <a:cs typeface="Comic Sans MS"/>
              <a:sym typeface="Comic Sans MS"/>
            </a:endParaRPr>
          </a:p>
          <a:p>
            <a:pPr indent="-139700" lvl="0" marL="342900" marR="0" rtl="0" algn="l">
              <a:lnSpc>
                <a:spcPct val="100000"/>
              </a:lnSpc>
              <a:spcBef>
                <a:spcPts val="640"/>
              </a:spcBef>
              <a:spcAft>
                <a:spcPts val="0"/>
              </a:spcAft>
              <a:buClr>
                <a:schemeClr val="dk1"/>
              </a:buClr>
              <a:buSzPts val="3200"/>
              <a:buFont typeface="Arial"/>
              <a:buNone/>
            </a:pPr>
            <a:r>
              <a:t/>
            </a:r>
            <a:endParaRPr i="0" sz="3200" u="none">
              <a:solidFill>
                <a:schemeClr val="dk1"/>
              </a:solidFill>
              <a:latin typeface="Comic Sans MS"/>
              <a:ea typeface="Comic Sans MS"/>
              <a:cs typeface="Comic Sans MS"/>
              <a:sym typeface="Comic Sans MS"/>
            </a:endParaRPr>
          </a:p>
          <a:p>
            <a:pPr indent="-139700" lvl="0" marL="342900" marR="0" rtl="0" algn="l">
              <a:lnSpc>
                <a:spcPct val="100000"/>
              </a:lnSpc>
              <a:spcBef>
                <a:spcPts val="640"/>
              </a:spcBef>
              <a:spcAft>
                <a:spcPts val="0"/>
              </a:spcAft>
              <a:buClr>
                <a:schemeClr val="dk1"/>
              </a:buClr>
              <a:buSzPts val="3200"/>
              <a:buFont typeface="Arial"/>
              <a:buNone/>
            </a:pPr>
            <a:r>
              <a:t/>
            </a:r>
            <a:endParaRPr i="0" sz="3200" u="none">
              <a:solidFill>
                <a:schemeClr val="dk1"/>
              </a:solidFill>
              <a:latin typeface="Comic Sans MS"/>
              <a:ea typeface="Comic Sans MS"/>
              <a:cs typeface="Comic Sans MS"/>
              <a:sym typeface="Comic Sans MS"/>
            </a:endParaRPr>
          </a:p>
          <a:p>
            <a:pPr indent="-139700" lvl="0" marL="342900" marR="0" rtl="0" algn="l">
              <a:lnSpc>
                <a:spcPct val="100000"/>
              </a:lnSpc>
              <a:spcBef>
                <a:spcPts val="640"/>
              </a:spcBef>
              <a:spcAft>
                <a:spcPts val="0"/>
              </a:spcAft>
              <a:buClr>
                <a:schemeClr val="dk1"/>
              </a:buClr>
              <a:buSzPts val="3200"/>
              <a:buFont typeface="Arial"/>
              <a:buNone/>
            </a:pPr>
            <a:r>
              <a:t/>
            </a:r>
            <a:endParaRPr i="0" sz="3200" u="none">
              <a:solidFill>
                <a:schemeClr val="dk1"/>
              </a:solidFill>
              <a:latin typeface="Comic Sans MS"/>
              <a:ea typeface="Comic Sans MS"/>
              <a:cs typeface="Comic Sans MS"/>
              <a:sym typeface="Comic Sans MS"/>
            </a:endParaRPr>
          </a:p>
        </p:txBody>
      </p:sp>
      <p:pic>
        <p:nvPicPr>
          <p:cNvPr id="125" name="Google Shape;125;p5"/>
          <p:cNvPicPr preferRelativeResize="0"/>
          <p:nvPr/>
        </p:nvPicPr>
        <p:blipFill rotWithShape="1">
          <a:blip r:embed="rId4">
            <a:alphaModFix/>
          </a:blip>
          <a:srcRect b="63339" l="5900" r="9049" t="14427"/>
          <a:stretch/>
        </p:blipFill>
        <p:spPr>
          <a:xfrm>
            <a:off x="684212" y="3157537"/>
            <a:ext cx="7775575" cy="1143000"/>
          </a:xfrm>
          <a:prstGeom prst="rect">
            <a:avLst/>
          </a:prstGeom>
          <a:noFill/>
          <a:ln>
            <a:noFill/>
          </a:ln>
        </p:spPr>
      </p:pic>
      <p:cxnSp>
        <p:nvCxnSpPr>
          <p:cNvPr id="126" name="Google Shape;126;p5"/>
          <p:cNvCxnSpPr/>
          <p:nvPr/>
        </p:nvCxnSpPr>
        <p:spPr>
          <a:xfrm flipH="1" rot="10800000">
            <a:off x="457200" y="3459162"/>
            <a:ext cx="2098675" cy="1150937"/>
          </a:xfrm>
          <a:prstGeom prst="straightConnector1">
            <a:avLst/>
          </a:prstGeom>
          <a:noFill/>
          <a:ln cap="flat" cmpd="sng" w="47625">
            <a:solidFill>
              <a:schemeClr val="lt1"/>
            </a:solidFill>
            <a:prstDash val="solid"/>
            <a:miter lim="8000"/>
            <a:headEnd len="sm" w="sm" type="none"/>
            <a:tailEnd len="med" w="med" type="triangle"/>
          </a:ln>
        </p:spPr>
      </p:cxnSp>
      <p:cxnSp>
        <p:nvCxnSpPr>
          <p:cNvPr id="127" name="Google Shape;127;p5"/>
          <p:cNvCxnSpPr/>
          <p:nvPr/>
        </p:nvCxnSpPr>
        <p:spPr>
          <a:xfrm rot="10800000">
            <a:off x="6238875" y="3460750"/>
            <a:ext cx="1724025" cy="995362"/>
          </a:xfrm>
          <a:prstGeom prst="straightConnector1">
            <a:avLst/>
          </a:prstGeom>
          <a:noFill/>
          <a:ln cap="flat" cmpd="sng" w="47625">
            <a:solidFill>
              <a:schemeClr val="lt1"/>
            </a:solidFill>
            <a:prstDash val="solid"/>
            <a:miter lim="8000"/>
            <a:headEnd len="sm" w="sm" type="none"/>
            <a:tailEnd len="med" w="med" type="triangl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3C78D8"/>
        </a:solidFill>
      </p:bgPr>
    </p:bg>
    <p:spTree>
      <p:nvGrpSpPr>
        <p:cNvPr id="131" name="Shape 131"/>
        <p:cNvGrpSpPr/>
        <p:nvPr/>
      </p:nvGrpSpPr>
      <p:grpSpPr>
        <a:xfrm>
          <a:off x="0" y="0"/>
          <a:ext cx="0" cy="0"/>
          <a:chOff x="0" y="0"/>
          <a:chExt cx="0" cy="0"/>
        </a:xfrm>
      </p:grpSpPr>
      <p:pic>
        <p:nvPicPr>
          <p:cNvPr descr="blackboard" id="132" name="Google Shape;132;p6"/>
          <p:cNvPicPr preferRelativeResize="0"/>
          <p:nvPr/>
        </p:nvPicPr>
        <p:blipFill rotWithShape="1">
          <a:blip r:embed="rId3">
            <a:alphaModFix/>
          </a:blip>
          <a:srcRect b="0" l="0" r="0" t="0"/>
          <a:stretch/>
        </p:blipFill>
        <p:spPr>
          <a:xfrm>
            <a:off x="250825" y="322489"/>
            <a:ext cx="8497887" cy="6207125"/>
          </a:xfrm>
          <a:prstGeom prst="rect">
            <a:avLst/>
          </a:prstGeom>
          <a:noFill/>
          <a:ln>
            <a:noFill/>
          </a:ln>
        </p:spPr>
      </p:pic>
      <p:sp>
        <p:nvSpPr>
          <p:cNvPr id="133" name="Google Shape;133;p6"/>
          <p:cNvSpPr txBox="1"/>
          <p:nvPr>
            <p:ph type="title"/>
          </p:nvPr>
        </p:nvSpPr>
        <p:spPr>
          <a:xfrm>
            <a:off x="38576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omic Sans MS"/>
                <a:ea typeface="Comic Sans MS"/>
                <a:cs typeface="Comic Sans MS"/>
                <a:sym typeface="Comic Sans MS"/>
              </a:rPr>
              <a:t>Curriculum</a:t>
            </a:r>
            <a:endParaRPr>
              <a:latin typeface="Comic Sans MS"/>
              <a:ea typeface="Comic Sans MS"/>
              <a:cs typeface="Comic Sans MS"/>
              <a:sym typeface="Comic Sans MS"/>
            </a:endParaRPr>
          </a:p>
        </p:txBody>
      </p:sp>
      <p:sp>
        <p:nvSpPr>
          <p:cNvPr id="134" name="Google Shape;134;p6"/>
          <p:cNvSpPr txBox="1"/>
          <p:nvPr>
            <p:ph idx="1" type="body"/>
          </p:nvPr>
        </p:nvSpPr>
        <p:spPr>
          <a:xfrm>
            <a:off x="528638" y="1353524"/>
            <a:ext cx="2945266" cy="41370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dk1"/>
              </a:buClr>
              <a:buSzPts val="3200"/>
              <a:buFont typeface="Arial"/>
              <a:buNone/>
            </a:pPr>
            <a:r>
              <a:t/>
            </a:r>
            <a:endParaRPr i="0" sz="3200" u="none">
              <a:solidFill>
                <a:schemeClr val="lt1"/>
              </a:solidFill>
              <a:latin typeface="Comic Sans MS"/>
              <a:ea typeface="Comic Sans MS"/>
              <a:cs typeface="Comic Sans MS"/>
              <a:sym typeface="Comic Sans MS"/>
            </a:endParaRPr>
          </a:p>
          <a:p>
            <a:pPr indent="-342900" lvl="0" marL="342900" rtl="0" algn="l">
              <a:lnSpc>
                <a:spcPct val="100000"/>
              </a:lnSpc>
              <a:spcBef>
                <a:spcPts val="480"/>
              </a:spcBef>
              <a:spcAft>
                <a:spcPts val="0"/>
              </a:spcAft>
              <a:buClr>
                <a:schemeClr val="lt1"/>
              </a:buClr>
              <a:buSzPts val="2400"/>
              <a:buFont typeface="Arial"/>
              <a:buNone/>
            </a:pPr>
            <a:r>
              <a:rPr lang="en-US" sz="2400">
                <a:solidFill>
                  <a:schemeClr val="lt1"/>
                </a:solidFill>
                <a:latin typeface="Comic Sans MS"/>
                <a:ea typeface="Comic Sans MS"/>
                <a:cs typeface="Comic Sans MS"/>
                <a:sym typeface="Comic Sans MS"/>
              </a:rPr>
              <a:t>English - includes reading, writing, GPS</a:t>
            </a:r>
            <a:endParaRPr/>
          </a:p>
          <a:p>
            <a:pPr indent="-342900" lvl="0" marL="342900" rtl="0" algn="l">
              <a:lnSpc>
                <a:spcPct val="150000"/>
              </a:lnSpc>
              <a:spcBef>
                <a:spcPts val="480"/>
              </a:spcBef>
              <a:spcAft>
                <a:spcPts val="0"/>
              </a:spcAft>
              <a:buClr>
                <a:schemeClr val="lt1"/>
              </a:buClr>
              <a:buSzPts val="2400"/>
              <a:buFont typeface="Arial"/>
              <a:buNone/>
            </a:pPr>
            <a:r>
              <a:rPr lang="en-US" sz="2400">
                <a:solidFill>
                  <a:schemeClr val="lt1"/>
                </a:solidFill>
                <a:latin typeface="Comic Sans MS"/>
                <a:ea typeface="Comic Sans MS"/>
                <a:cs typeface="Comic Sans MS"/>
                <a:sym typeface="Comic Sans MS"/>
              </a:rPr>
              <a:t>Maths</a:t>
            </a:r>
            <a:endParaRPr/>
          </a:p>
          <a:p>
            <a:pPr indent="-342900" lvl="0" marL="342900" rtl="0" algn="l">
              <a:lnSpc>
                <a:spcPct val="150000"/>
              </a:lnSpc>
              <a:spcBef>
                <a:spcPts val="480"/>
              </a:spcBef>
              <a:spcAft>
                <a:spcPts val="0"/>
              </a:spcAft>
              <a:buClr>
                <a:schemeClr val="lt1"/>
              </a:buClr>
              <a:buSzPts val="2400"/>
              <a:buFont typeface="Arial"/>
              <a:buNone/>
            </a:pPr>
            <a:r>
              <a:rPr lang="en-US" sz="2400">
                <a:solidFill>
                  <a:schemeClr val="lt1"/>
                </a:solidFill>
                <a:latin typeface="Comic Sans MS"/>
                <a:ea typeface="Comic Sans MS"/>
                <a:cs typeface="Comic Sans MS"/>
                <a:sym typeface="Comic Sans MS"/>
              </a:rPr>
              <a:t>Science </a:t>
            </a:r>
            <a:endParaRPr/>
          </a:p>
          <a:p>
            <a:pPr indent="-342900" lvl="0" marL="342900" rtl="0" algn="l">
              <a:lnSpc>
                <a:spcPct val="150000"/>
              </a:lnSpc>
              <a:spcBef>
                <a:spcPts val="480"/>
              </a:spcBef>
              <a:spcAft>
                <a:spcPts val="0"/>
              </a:spcAft>
              <a:buClr>
                <a:schemeClr val="lt1"/>
              </a:buClr>
              <a:buSzPts val="2400"/>
              <a:buFont typeface="Arial"/>
              <a:buNone/>
            </a:pPr>
            <a:r>
              <a:rPr lang="en-US" sz="2400">
                <a:solidFill>
                  <a:schemeClr val="lt1"/>
                </a:solidFill>
                <a:latin typeface="Comic Sans MS"/>
                <a:ea typeface="Comic Sans MS"/>
                <a:cs typeface="Comic Sans MS"/>
                <a:sym typeface="Comic Sans MS"/>
              </a:rPr>
              <a:t>RE</a:t>
            </a:r>
            <a:endParaRPr/>
          </a:p>
          <a:p>
            <a:pPr indent="-342900" lvl="0" marL="342900" rtl="0" algn="l">
              <a:lnSpc>
                <a:spcPct val="100000"/>
              </a:lnSpc>
              <a:spcBef>
                <a:spcPts val="480"/>
              </a:spcBef>
              <a:spcAft>
                <a:spcPts val="0"/>
              </a:spcAft>
              <a:buClr>
                <a:schemeClr val="lt1"/>
              </a:buClr>
              <a:buSzPts val="2400"/>
              <a:buFont typeface="Arial"/>
              <a:buNone/>
            </a:pPr>
            <a:r>
              <a:t/>
            </a:r>
            <a:endParaRPr sz="2400">
              <a:solidFill>
                <a:schemeClr val="lt1"/>
              </a:solidFill>
              <a:latin typeface="Comic Sans MS"/>
              <a:ea typeface="Comic Sans MS"/>
              <a:cs typeface="Comic Sans MS"/>
              <a:sym typeface="Comic Sans MS"/>
            </a:endParaRPr>
          </a:p>
        </p:txBody>
      </p:sp>
      <p:sp>
        <p:nvSpPr>
          <p:cNvPr id="135" name="Google Shape;135;p6"/>
          <p:cNvSpPr txBox="1"/>
          <p:nvPr/>
        </p:nvSpPr>
        <p:spPr>
          <a:xfrm>
            <a:off x="6202817" y="1360500"/>
            <a:ext cx="2688771" cy="41370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3200"/>
              <a:buFont typeface="Arial"/>
              <a:buNone/>
            </a:pPr>
            <a:r>
              <a:t/>
            </a:r>
            <a:endParaRPr b="0" i="0" sz="3200" u="none" cap="none" strike="noStrike">
              <a:solidFill>
                <a:srgbClr val="00B0F0"/>
              </a:solidFill>
              <a:latin typeface="Comic Sans MS"/>
              <a:ea typeface="Comic Sans MS"/>
              <a:cs typeface="Comic Sans MS"/>
              <a:sym typeface="Comic Sans MS"/>
            </a:endParaRPr>
          </a:p>
          <a:p>
            <a:pPr indent="-342900" lvl="0" marL="342900" marR="0" rtl="0" algn="l">
              <a:lnSpc>
                <a:spcPct val="150000"/>
              </a:lnSpc>
              <a:spcBef>
                <a:spcPts val="480"/>
              </a:spcBef>
              <a:spcAft>
                <a:spcPts val="0"/>
              </a:spcAft>
              <a:buClr>
                <a:schemeClr val="lt1"/>
              </a:buClr>
              <a:buSzPts val="2400"/>
              <a:buFont typeface="Arial"/>
              <a:buNone/>
            </a:pPr>
            <a:r>
              <a:rPr b="0" i="0" lang="en-US" sz="2400" u="none" cap="none" strike="noStrike">
                <a:solidFill>
                  <a:srgbClr val="00B0F0"/>
                </a:solidFill>
                <a:latin typeface="Comic Sans MS"/>
                <a:ea typeface="Comic Sans MS"/>
                <a:cs typeface="Comic Sans MS"/>
                <a:sym typeface="Comic Sans MS"/>
              </a:rPr>
              <a:t>History</a:t>
            </a:r>
            <a:endParaRPr/>
          </a:p>
          <a:p>
            <a:pPr indent="-342900" lvl="0" marL="342900" marR="0" rtl="0" algn="l">
              <a:lnSpc>
                <a:spcPct val="150000"/>
              </a:lnSpc>
              <a:spcBef>
                <a:spcPts val="480"/>
              </a:spcBef>
              <a:spcAft>
                <a:spcPts val="0"/>
              </a:spcAft>
              <a:buClr>
                <a:schemeClr val="lt1"/>
              </a:buClr>
              <a:buSzPts val="2400"/>
              <a:buFont typeface="Arial"/>
              <a:buNone/>
            </a:pPr>
            <a:r>
              <a:rPr b="0" i="0" lang="en-US" sz="2400" u="none" cap="none" strike="noStrike">
                <a:solidFill>
                  <a:srgbClr val="00B0F0"/>
                </a:solidFill>
                <a:latin typeface="Comic Sans MS"/>
                <a:ea typeface="Comic Sans MS"/>
                <a:cs typeface="Comic Sans MS"/>
                <a:sym typeface="Comic Sans MS"/>
              </a:rPr>
              <a:t>Geography</a:t>
            </a:r>
            <a:endParaRPr/>
          </a:p>
          <a:p>
            <a:pPr indent="-342900" lvl="0" marL="342900" marR="0" rtl="0" algn="l">
              <a:lnSpc>
                <a:spcPct val="150000"/>
              </a:lnSpc>
              <a:spcBef>
                <a:spcPts val="480"/>
              </a:spcBef>
              <a:spcAft>
                <a:spcPts val="0"/>
              </a:spcAft>
              <a:buClr>
                <a:schemeClr val="lt1"/>
              </a:buClr>
              <a:buSzPts val="2400"/>
              <a:buFont typeface="Arial"/>
              <a:buNone/>
            </a:pPr>
            <a:r>
              <a:rPr b="0" i="0" lang="en-US" sz="2400" u="none" cap="none" strike="noStrike">
                <a:solidFill>
                  <a:srgbClr val="00B0F0"/>
                </a:solidFill>
                <a:latin typeface="Comic Sans MS"/>
                <a:ea typeface="Comic Sans MS"/>
                <a:cs typeface="Comic Sans MS"/>
                <a:sym typeface="Comic Sans MS"/>
              </a:rPr>
              <a:t>Art and Design</a:t>
            </a:r>
            <a:endParaRPr/>
          </a:p>
          <a:p>
            <a:pPr indent="-342900" lvl="0" marL="342900" marR="0" rtl="0" algn="l">
              <a:lnSpc>
                <a:spcPct val="100000"/>
              </a:lnSpc>
              <a:spcBef>
                <a:spcPts val="480"/>
              </a:spcBef>
              <a:spcAft>
                <a:spcPts val="0"/>
              </a:spcAft>
              <a:buClr>
                <a:schemeClr val="lt1"/>
              </a:buClr>
              <a:buSzPts val="2400"/>
              <a:buFont typeface="Arial"/>
              <a:buNone/>
            </a:pPr>
            <a:r>
              <a:rPr b="0" i="0" lang="en-US" sz="2400" u="none" cap="none" strike="noStrike">
                <a:solidFill>
                  <a:srgbClr val="00B0F0"/>
                </a:solidFill>
                <a:latin typeface="Comic Sans MS"/>
                <a:ea typeface="Comic Sans MS"/>
                <a:cs typeface="Comic Sans MS"/>
                <a:sym typeface="Comic Sans MS"/>
              </a:rPr>
              <a:t>Design and Technology</a:t>
            </a:r>
            <a:endParaRPr/>
          </a:p>
          <a:p>
            <a:pPr indent="-342900" lvl="0" marL="342900" marR="0" rtl="0" algn="l">
              <a:lnSpc>
                <a:spcPct val="100000"/>
              </a:lnSpc>
              <a:spcBef>
                <a:spcPts val="480"/>
              </a:spcBef>
              <a:spcAft>
                <a:spcPts val="0"/>
              </a:spcAft>
              <a:buClr>
                <a:schemeClr val="lt1"/>
              </a:buClr>
              <a:buSzPts val="2400"/>
              <a:buFont typeface="Arial"/>
              <a:buNone/>
            </a:pPr>
            <a:r>
              <a:rPr b="0" i="0" lang="en-US" sz="2400" u="none" cap="none" strike="noStrike">
                <a:solidFill>
                  <a:schemeClr val="lt1"/>
                </a:solidFill>
                <a:latin typeface="Comic Sans MS"/>
                <a:ea typeface="Comic Sans MS"/>
                <a:cs typeface="Comic Sans MS"/>
                <a:sym typeface="Comic Sans MS"/>
              </a:rPr>
              <a:t> </a:t>
            </a:r>
            <a:endParaRPr b="0" i="0" sz="3200" u="none" cap="none" strike="noStrike">
              <a:solidFill>
                <a:schemeClr val="dk1"/>
              </a:solidFill>
              <a:latin typeface="Comic Sans MS"/>
              <a:ea typeface="Comic Sans MS"/>
              <a:cs typeface="Comic Sans MS"/>
              <a:sym typeface="Comic Sans MS"/>
            </a:endParaRPr>
          </a:p>
        </p:txBody>
      </p:sp>
      <p:sp>
        <p:nvSpPr>
          <p:cNvPr id="136" name="Google Shape;136;p6"/>
          <p:cNvSpPr txBox="1"/>
          <p:nvPr/>
        </p:nvSpPr>
        <p:spPr>
          <a:xfrm>
            <a:off x="3751717" y="1368437"/>
            <a:ext cx="2688771" cy="41370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3200"/>
              <a:buFont typeface="Arial"/>
              <a:buNone/>
            </a:pPr>
            <a:r>
              <a:t/>
            </a:r>
            <a:endParaRPr b="0" i="0" sz="3200" u="none" cap="none" strike="noStrike">
              <a:solidFill>
                <a:srgbClr val="92D050"/>
              </a:solidFill>
              <a:latin typeface="Comic Sans MS"/>
              <a:ea typeface="Comic Sans MS"/>
              <a:cs typeface="Comic Sans MS"/>
              <a:sym typeface="Comic Sans MS"/>
            </a:endParaRPr>
          </a:p>
          <a:p>
            <a:pPr indent="-342900" lvl="0" marL="342900" marR="0" rtl="0" algn="l">
              <a:lnSpc>
                <a:spcPct val="100000"/>
              </a:lnSpc>
              <a:spcBef>
                <a:spcPts val="480"/>
              </a:spcBef>
              <a:spcAft>
                <a:spcPts val="0"/>
              </a:spcAft>
              <a:buClr>
                <a:schemeClr val="lt1"/>
              </a:buClr>
              <a:buSzPts val="2400"/>
              <a:buFont typeface="Arial"/>
              <a:buNone/>
            </a:pPr>
            <a:r>
              <a:rPr b="0" i="0" lang="en-US" sz="2400" u="none" cap="none" strike="noStrike">
                <a:solidFill>
                  <a:srgbClr val="92D050"/>
                </a:solidFill>
                <a:latin typeface="Comic Sans MS"/>
                <a:ea typeface="Comic Sans MS"/>
                <a:cs typeface="Comic Sans MS"/>
                <a:sym typeface="Comic Sans MS"/>
              </a:rPr>
              <a:t>PE – could be indoors or outdoors</a:t>
            </a:r>
            <a:endParaRPr/>
          </a:p>
          <a:p>
            <a:pPr indent="-342900" lvl="0" marL="342900" marR="0" rtl="0" algn="l">
              <a:lnSpc>
                <a:spcPct val="100000"/>
              </a:lnSpc>
              <a:spcBef>
                <a:spcPts val="480"/>
              </a:spcBef>
              <a:spcAft>
                <a:spcPts val="0"/>
              </a:spcAft>
              <a:buClr>
                <a:schemeClr val="lt1"/>
              </a:buClr>
              <a:buSzPts val="2400"/>
              <a:buFont typeface="Arial"/>
              <a:buNone/>
            </a:pPr>
            <a:r>
              <a:t/>
            </a:r>
            <a:endParaRPr b="0" i="0" sz="2400" u="none" cap="none" strike="noStrike">
              <a:solidFill>
                <a:srgbClr val="92D050"/>
              </a:solidFill>
              <a:latin typeface="Comic Sans MS"/>
              <a:ea typeface="Comic Sans MS"/>
              <a:cs typeface="Comic Sans MS"/>
              <a:sym typeface="Comic Sans MS"/>
            </a:endParaRPr>
          </a:p>
          <a:p>
            <a:pPr indent="-342900" lvl="0" marL="342900" marR="0" rtl="0" algn="l">
              <a:lnSpc>
                <a:spcPct val="100000"/>
              </a:lnSpc>
              <a:spcBef>
                <a:spcPts val="480"/>
              </a:spcBef>
              <a:spcAft>
                <a:spcPts val="0"/>
              </a:spcAft>
              <a:buClr>
                <a:schemeClr val="lt1"/>
              </a:buClr>
              <a:buSzPts val="2400"/>
              <a:buFont typeface="Arial"/>
              <a:buNone/>
            </a:pPr>
            <a:r>
              <a:t/>
            </a:r>
            <a:endParaRPr b="0" i="0" sz="2400" u="none" cap="none" strike="noStrike">
              <a:solidFill>
                <a:srgbClr val="92D050"/>
              </a:solidFill>
              <a:latin typeface="Comic Sans MS"/>
              <a:ea typeface="Comic Sans MS"/>
              <a:cs typeface="Comic Sans MS"/>
              <a:sym typeface="Comic Sans MS"/>
            </a:endParaRPr>
          </a:p>
          <a:p>
            <a:pPr indent="-342900" lvl="0" marL="342900" marR="0" rtl="0" algn="l">
              <a:lnSpc>
                <a:spcPct val="150000"/>
              </a:lnSpc>
              <a:spcBef>
                <a:spcPts val="480"/>
              </a:spcBef>
              <a:spcAft>
                <a:spcPts val="0"/>
              </a:spcAft>
              <a:buClr>
                <a:schemeClr val="lt1"/>
              </a:buClr>
              <a:buSzPts val="2400"/>
              <a:buFont typeface="Arial"/>
              <a:buNone/>
            </a:pPr>
            <a:r>
              <a:rPr b="0" i="0" lang="en-US" sz="2400" u="none" cap="none" strike="noStrike">
                <a:solidFill>
                  <a:srgbClr val="FFC000"/>
                </a:solidFill>
                <a:latin typeface="Comic Sans MS"/>
                <a:ea typeface="Comic Sans MS"/>
                <a:cs typeface="Comic Sans MS"/>
                <a:sym typeface="Comic Sans MS"/>
              </a:rPr>
              <a:t>Computing</a:t>
            </a:r>
            <a:endParaRPr/>
          </a:p>
          <a:p>
            <a:pPr indent="-342900" lvl="0" marL="342900" marR="0" rtl="0" algn="l">
              <a:lnSpc>
                <a:spcPct val="150000"/>
              </a:lnSpc>
              <a:spcBef>
                <a:spcPts val="480"/>
              </a:spcBef>
              <a:spcAft>
                <a:spcPts val="0"/>
              </a:spcAft>
              <a:buClr>
                <a:schemeClr val="lt1"/>
              </a:buClr>
              <a:buSzPts val="2400"/>
              <a:buFont typeface="Arial"/>
              <a:buNone/>
            </a:pPr>
            <a:r>
              <a:rPr b="0" i="0" lang="en-US" sz="2400" u="none" cap="none" strike="noStrike">
                <a:solidFill>
                  <a:srgbClr val="FFC000"/>
                </a:solidFill>
                <a:latin typeface="Comic Sans MS"/>
                <a:ea typeface="Comic Sans MS"/>
                <a:cs typeface="Comic Sans MS"/>
                <a:sym typeface="Comic Sans MS"/>
              </a:rPr>
              <a:t>Music</a:t>
            </a:r>
            <a:endParaRPr/>
          </a:p>
          <a:p>
            <a:pPr indent="-342900" lvl="0" marL="342900" marR="0" rtl="0" algn="l">
              <a:lnSpc>
                <a:spcPct val="100000"/>
              </a:lnSpc>
              <a:spcBef>
                <a:spcPts val="480"/>
              </a:spcBef>
              <a:spcAft>
                <a:spcPts val="0"/>
              </a:spcAft>
              <a:buClr>
                <a:schemeClr val="lt1"/>
              </a:buClr>
              <a:buSzPts val="2400"/>
              <a:buFont typeface="Arial"/>
              <a:buNone/>
            </a:pPr>
            <a:r>
              <a:rPr b="0" i="0" lang="en-US" sz="2400" u="none" cap="none" strike="noStrike">
                <a:solidFill>
                  <a:schemeClr val="lt1"/>
                </a:solidFill>
                <a:latin typeface="Comic Sans MS"/>
                <a:ea typeface="Comic Sans MS"/>
                <a:cs typeface="Comic Sans MS"/>
                <a:sym typeface="Comic Sans MS"/>
              </a:rPr>
              <a:t> </a:t>
            </a:r>
            <a:endParaRPr b="0" i="0" sz="3200" u="none" cap="none" strike="noStrike">
              <a:solidFill>
                <a:schemeClr val="dk1"/>
              </a:solidFill>
              <a:latin typeface="Comic Sans MS"/>
              <a:ea typeface="Comic Sans MS"/>
              <a:cs typeface="Comic Sans MS"/>
              <a:sym typeface="Comic Sans M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3C78D8"/>
        </a:solidFill>
      </p:bgPr>
    </p:bg>
    <p:spTree>
      <p:nvGrpSpPr>
        <p:cNvPr id="140" name="Shape 140"/>
        <p:cNvGrpSpPr/>
        <p:nvPr/>
      </p:nvGrpSpPr>
      <p:grpSpPr>
        <a:xfrm>
          <a:off x="0" y="0"/>
          <a:ext cx="0" cy="0"/>
          <a:chOff x="0" y="0"/>
          <a:chExt cx="0" cy="0"/>
        </a:xfrm>
      </p:grpSpPr>
      <p:pic>
        <p:nvPicPr>
          <p:cNvPr descr="blackboard" id="141" name="Google Shape;141;p7"/>
          <p:cNvPicPr preferRelativeResize="0"/>
          <p:nvPr/>
        </p:nvPicPr>
        <p:blipFill rotWithShape="1">
          <a:blip r:embed="rId3">
            <a:alphaModFix/>
          </a:blip>
          <a:srcRect b="0" l="0" r="0" t="0"/>
          <a:stretch/>
        </p:blipFill>
        <p:spPr>
          <a:xfrm>
            <a:off x="250825" y="333375"/>
            <a:ext cx="8497887" cy="6207125"/>
          </a:xfrm>
          <a:prstGeom prst="rect">
            <a:avLst/>
          </a:prstGeom>
          <a:noFill/>
          <a:ln>
            <a:noFill/>
          </a:ln>
        </p:spPr>
      </p:pic>
      <p:sp>
        <p:nvSpPr>
          <p:cNvPr id="142" name="Google Shape;142;p7"/>
          <p:cNvSpPr txBox="1"/>
          <p:nvPr>
            <p:ph type="title"/>
          </p:nvPr>
        </p:nvSpPr>
        <p:spPr>
          <a:xfrm>
            <a:off x="38576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omic Sans MS"/>
                <a:ea typeface="Comic Sans MS"/>
                <a:cs typeface="Comic Sans MS"/>
                <a:sym typeface="Comic Sans MS"/>
              </a:rPr>
              <a:t>Curriculum</a:t>
            </a:r>
            <a:endParaRPr>
              <a:latin typeface="Comic Sans MS"/>
              <a:ea typeface="Comic Sans MS"/>
              <a:cs typeface="Comic Sans MS"/>
              <a:sym typeface="Comic Sans MS"/>
            </a:endParaRPr>
          </a:p>
        </p:txBody>
      </p:sp>
      <p:sp>
        <p:nvSpPr>
          <p:cNvPr id="143" name="Google Shape;143;p7"/>
          <p:cNvSpPr txBox="1"/>
          <p:nvPr>
            <p:ph idx="1" type="body"/>
          </p:nvPr>
        </p:nvSpPr>
        <p:spPr>
          <a:xfrm>
            <a:off x="538162" y="1145675"/>
            <a:ext cx="7921500" cy="41370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dk1"/>
              </a:buClr>
              <a:buSzPts val="3200"/>
              <a:buFont typeface="Arial"/>
              <a:buNone/>
            </a:pPr>
            <a:r>
              <a:t/>
            </a:r>
            <a:endParaRPr i="0" sz="3200" u="none">
              <a:solidFill>
                <a:schemeClr val="lt1"/>
              </a:solidFill>
              <a:latin typeface="Comic Sans MS"/>
              <a:ea typeface="Comic Sans MS"/>
              <a:cs typeface="Comic Sans MS"/>
              <a:sym typeface="Comic Sans MS"/>
            </a:endParaRPr>
          </a:p>
          <a:p>
            <a:pPr indent="-342900" lvl="0" marL="342900" rtl="0" algn="l">
              <a:lnSpc>
                <a:spcPct val="100000"/>
              </a:lnSpc>
              <a:spcBef>
                <a:spcPts val="480"/>
              </a:spcBef>
              <a:spcAft>
                <a:spcPts val="0"/>
              </a:spcAft>
              <a:buClr>
                <a:schemeClr val="lt1"/>
              </a:buClr>
              <a:buSzPts val="2400"/>
              <a:buFont typeface="Arial"/>
              <a:buNone/>
            </a:pPr>
            <a:r>
              <a:rPr i="0" lang="en-US" sz="2400" u="none">
                <a:solidFill>
                  <a:schemeClr val="lt1"/>
                </a:solidFill>
                <a:latin typeface="Comic Sans MS"/>
                <a:ea typeface="Comic Sans MS"/>
                <a:cs typeface="Comic Sans MS"/>
                <a:sym typeface="Comic Sans MS"/>
              </a:rPr>
              <a:t>Please refer to the school’s website for more in depth detail about your child’s learning during Year 3.</a:t>
            </a:r>
            <a:endParaRPr>
              <a:latin typeface="Comic Sans MS"/>
              <a:ea typeface="Comic Sans MS"/>
              <a:cs typeface="Comic Sans MS"/>
              <a:sym typeface="Comic Sans MS"/>
            </a:endParaRPr>
          </a:p>
          <a:p>
            <a:pPr indent="-342900" lvl="0" marL="342900" rtl="0" algn="ctr">
              <a:lnSpc>
                <a:spcPct val="100000"/>
              </a:lnSpc>
              <a:spcBef>
                <a:spcPts val="560"/>
              </a:spcBef>
              <a:spcAft>
                <a:spcPts val="0"/>
              </a:spcAft>
              <a:buClr>
                <a:schemeClr val="lt1"/>
              </a:buClr>
              <a:buSzPts val="2800"/>
              <a:buFont typeface="Arial"/>
              <a:buNone/>
            </a:pPr>
            <a:r>
              <a:rPr i="0" lang="en-US" sz="2800" u="sng">
                <a:solidFill>
                  <a:schemeClr val="lt1"/>
                </a:solidFill>
                <a:latin typeface="Comic Sans MS"/>
                <a:ea typeface="Comic Sans MS"/>
                <a:cs typeface="Comic Sans MS"/>
                <a:sym typeface="Comic Sans MS"/>
                <a:hlinkClick r:id="rId4">
                  <a:extLst>
                    <a:ext uri="{A12FA001-AC4F-418D-AE19-62706E023703}">
                      <ahyp:hlinkClr val="tx"/>
                    </a:ext>
                  </a:extLst>
                </a:hlinkClick>
              </a:rPr>
              <a:t>https://www.stpeters-leatherhead.co.uk/</a:t>
            </a:r>
            <a:r>
              <a:rPr i="0" lang="en-US" sz="2800" u="none">
                <a:solidFill>
                  <a:schemeClr val="lt1"/>
                </a:solidFill>
                <a:latin typeface="Comic Sans MS"/>
                <a:ea typeface="Comic Sans MS"/>
                <a:cs typeface="Comic Sans MS"/>
                <a:sym typeface="Comic Sans MS"/>
              </a:rPr>
              <a:t> </a:t>
            </a:r>
            <a:endParaRPr>
              <a:latin typeface="Comic Sans MS"/>
              <a:ea typeface="Comic Sans MS"/>
              <a:cs typeface="Comic Sans MS"/>
              <a:sym typeface="Comic Sans MS"/>
            </a:endParaRPr>
          </a:p>
        </p:txBody>
      </p:sp>
      <p:pic>
        <p:nvPicPr>
          <p:cNvPr id="144" name="Google Shape;144;p7"/>
          <p:cNvPicPr preferRelativeResize="0"/>
          <p:nvPr/>
        </p:nvPicPr>
        <p:blipFill rotWithShape="1">
          <a:blip r:embed="rId5">
            <a:alphaModFix/>
          </a:blip>
          <a:srcRect b="40196" l="4426" r="10000" t="13407"/>
          <a:stretch/>
        </p:blipFill>
        <p:spPr>
          <a:xfrm>
            <a:off x="1122361" y="4096139"/>
            <a:ext cx="6753225" cy="169622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pic>
        <p:nvPicPr>
          <p:cNvPr descr="blackboard" id="149" name="Google Shape;149;p8"/>
          <p:cNvPicPr preferRelativeResize="0"/>
          <p:nvPr/>
        </p:nvPicPr>
        <p:blipFill rotWithShape="1">
          <a:blip r:embed="rId3">
            <a:alphaModFix/>
          </a:blip>
          <a:srcRect b="0" l="0" r="0" t="0"/>
          <a:stretch/>
        </p:blipFill>
        <p:spPr>
          <a:xfrm>
            <a:off x="250825" y="333375"/>
            <a:ext cx="8497887" cy="6207125"/>
          </a:xfrm>
          <a:prstGeom prst="rect">
            <a:avLst/>
          </a:prstGeom>
          <a:noFill/>
          <a:ln>
            <a:noFill/>
          </a:ln>
        </p:spPr>
      </p:pic>
      <p:sp>
        <p:nvSpPr>
          <p:cNvPr id="150" name="Google Shape;150;p8"/>
          <p:cNvSpPr txBox="1"/>
          <p:nvPr>
            <p:ph type="title"/>
          </p:nvPr>
        </p:nvSpPr>
        <p:spPr>
          <a:xfrm>
            <a:off x="38576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omic Sans MS"/>
                <a:ea typeface="Comic Sans MS"/>
                <a:cs typeface="Comic Sans MS"/>
                <a:sym typeface="Comic Sans MS"/>
              </a:rPr>
              <a:t>Reading</a:t>
            </a:r>
            <a:endParaRPr>
              <a:latin typeface="Comic Sans MS"/>
              <a:ea typeface="Comic Sans MS"/>
              <a:cs typeface="Comic Sans MS"/>
              <a:sym typeface="Comic Sans MS"/>
            </a:endParaRPr>
          </a:p>
        </p:txBody>
      </p:sp>
      <p:sp>
        <p:nvSpPr>
          <p:cNvPr id="151" name="Google Shape;151;p8"/>
          <p:cNvSpPr txBox="1"/>
          <p:nvPr>
            <p:ph idx="1" type="body"/>
          </p:nvPr>
        </p:nvSpPr>
        <p:spPr>
          <a:xfrm>
            <a:off x="538962" y="1368425"/>
            <a:ext cx="7921500" cy="41370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560"/>
              </a:spcBef>
              <a:spcAft>
                <a:spcPts val="0"/>
              </a:spcAft>
              <a:buClr>
                <a:schemeClr val="lt1"/>
              </a:buClr>
              <a:buSzPts val="2800"/>
              <a:buNone/>
            </a:pPr>
            <a:r>
              <a:rPr i="0" lang="en-US" sz="2800" u="none">
                <a:solidFill>
                  <a:schemeClr val="lt1"/>
                </a:solidFill>
                <a:latin typeface="Comic Sans MS"/>
                <a:ea typeface="Comic Sans MS"/>
                <a:cs typeface="Comic Sans MS"/>
                <a:sym typeface="Comic Sans MS"/>
              </a:rPr>
              <a:t>Your child should be reading </a:t>
            </a:r>
            <a:r>
              <a:rPr lang="en-US" sz="2800">
                <a:solidFill>
                  <a:schemeClr val="lt1"/>
                </a:solidFill>
                <a:latin typeface="Comic Sans MS"/>
                <a:ea typeface="Comic Sans MS"/>
                <a:cs typeface="Comic Sans MS"/>
                <a:sym typeface="Comic Sans MS"/>
              </a:rPr>
              <a:t>at home</a:t>
            </a:r>
            <a:r>
              <a:rPr i="0" lang="en-US" sz="2800" u="none">
                <a:solidFill>
                  <a:schemeClr val="lt1"/>
                </a:solidFill>
                <a:latin typeface="Comic Sans MS"/>
                <a:ea typeface="Comic Sans MS"/>
                <a:cs typeface="Comic Sans MS"/>
                <a:sym typeface="Comic Sans MS"/>
              </a:rPr>
              <a:t> (preferably daily) and working through their reading book with the help of an adult</a:t>
            </a:r>
            <a:r>
              <a:rPr lang="en-US" sz="2800">
                <a:solidFill>
                  <a:schemeClr val="lt1"/>
                </a:solidFill>
                <a:latin typeface="Comic Sans MS"/>
                <a:ea typeface="Comic Sans MS"/>
                <a:cs typeface="Comic Sans MS"/>
                <a:sym typeface="Comic Sans MS"/>
              </a:rPr>
              <a:t> - please sign your child’s reading journal 4 times a week. </a:t>
            </a:r>
            <a:endParaRPr/>
          </a:p>
          <a:p>
            <a:pPr indent="-342900" lvl="0" marL="342900" rtl="0" algn="l">
              <a:lnSpc>
                <a:spcPct val="100000"/>
              </a:lnSpc>
              <a:spcBef>
                <a:spcPts val="560"/>
              </a:spcBef>
              <a:spcAft>
                <a:spcPts val="0"/>
              </a:spcAft>
              <a:buClr>
                <a:schemeClr val="lt1"/>
              </a:buClr>
              <a:buSzPts val="2800"/>
              <a:buFont typeface="Arial"/>
              <a:buNone/>
            </a:pPr>
            <a:r>
              <a:t/>
            </a:r>
            <a:endParaRPr sz="2800">
              <a:solidFill>
                <a:schemeClr val="lt1"/>
              </a:solidFill>
              <a:latin typeface="Comic Sans MS"/>
              <a:ea typeface="Comic Sans MS"/>
              <a:cs typeface="Comic Sans MS"/>
              <a:sym typeface="Comic Sans MS"/>
            </a:endParaRPr>
          </a:p>
          <a:p>
            <a:pPr indent="-342900" lvl="0" marL="342900" rtl="0" algn="l">
              <a:lnSpc>
                <a:spcPct val="100000"/>
              </a:lnSpc>
              <a:spcBef>
                <a:spcPts val="560"/>
              </a:spcBef>
              <a:spcAft>
                <a:spcPts val="0"/>
              </a:spcAft>
              <a:buClr>
                <a:schemeClr val="lt1"/>
              </a:buClr>
              <a:buSzPts val="2800"/>
              <a:buFont typeface="Arial"/>
              <a:buNone/>
            </a:pPr>
            <a:r>
              <a:rPr lang="en-US" sz="2800">
                <a:solidFill>
                  <a:schemeClr val="lt1"/>
                </a:solidFill>
                <a:latin typeface="Comic Sans MS"/>
                <a:ea typeface="Comic Sans MS"/>
                <a:cs typeface="Comic Sans MS"/>
                <a:sym typeface="Comic Sans MS"/>
              </a:rPr>
              <a:t>We will give new books out every two weeks.</a:t>
            </a:r>
            <a:endParaRPr/>
          </a:p>
          <a:p>
            <a:pPr indent="-342900" lvl="0" marL="342900" rtl="0" algn="l">
              <a:lnSpc>
                <a:spcPct val="100000"/>
              </a:lnSpc>
              <a:spcBef>
                <a:spcPts val="560"/>
              </a:spcBef>
              <a:spcAft>
                <a:spcPts val="0"/>
              </a:spcAft>
              <a:buClr>
                <a:schemeClr val="lt1"/>
              </a:buClr>
              <a:buSzPts val="2800"/>
              <a:buFont typeface="Arial"/>
              <a:buNone/>
            </a:pPr>
            <a:r>
              <a:t/>
            </a:r>
            <a:endParaRPr sz="2800">
              <a:solidFill>
                <a:schemeClr val="lt1"/>
              </a:solidFill>
              <a:latin typeface="Comic Sans MS"/>
              <a:ea typeface="Comic Sans MS"/>
              <a:cs typeface="Comic Sans MS"/>
              <a:sym typeface="Comic Sans MS"/>
            </a:endParaRPr>
          </a:p>
          <a:p>
            <a:pPr indent="-342900" lvl="0" marL="342900" rtl="0" algn="l">
              <a:lnSpc>
                <a:spcPct val="100000"/>
              </a:lnSpc>
              <a:spcBef>
                <a:spcPts val="560"/>
              </a:spcBef>
              <a:spcAft>
                <a:spcPts val="0"/>
              </a:spcAft>
              <a:buClr>
                <a:schemeClr val="lt1"/>
              </a:buClr>
              <a:buSzPts val="2800"/>
              <a:buFont typeface="Arial"/>
              <a:buNone/>
            </a:pPr>
            <a:r>
              <a:t/>
            </a:r>
            <a:endParaRPr>
              <a:latin typeface="Comic Sans MS"/>
              <a:ea typeface="Comic Sans MS"/>
              <a:cs typeface="Comic Sans MS"/>
              <a:sym typeface="Comic Sans MS"/>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155" name="Shape 155"/>
        <p:cNvGrpSpPr/>
        <p:nvPr/>
      </p:nvGrpSpPr>
      <p:grpSpPr>
        <a:xfrm>
          <a:off x="0" y="0"/>
          <a:ext cx="0" cy="0"/>
          <a:chOff x="0" y="0"/>
          <a:chExt cx="0" cy="0"/>
        </a:xfrm>
      </p:grpSpPr>
      <p:pic>
        <p:nvPicPr>
          <p:cNvPr descr="blackboard" id="156" name="Google Shape;156;p9"/>
          <p:cNvPicPr preferRelativeResize="0"/>
          <p:nvPr/>
        </p:nvPicPr>
        <p:blipFill rotWithShape="1">
          <a:blip r:embed="rId3">
            <a:alphaModFix/>
          </a:blip>
          <a:srcRect b="0" l="0" r="0" t="0"/>
          <a:stretch/>
        </p:blipFill>
        <p:spPr>
          <a:xfrm>
            <a:off x="179387" y="454025"/>
            <a:ext cx="8785225" cy="5832475"/>
          </a:xfrm>
          <a:prstGeom prst="rect">
            <a:avLst/>
          </a:prstGeom>
          <a:noFill/>
          <a:ln>
            <a:noFill/>
          </a:ln>
        </p:spPr>
      </p:pic>
      <p:sp>
        <p:nvSpPr>
          <p:cNvPr id="157" name="Google Shape;157;p9"/>
          <p:cNvSpPr txBox="1"/>
          <p:nvPr>
            <p:ph type="title"/>
          </p:nvPr>
        </p:nvSpPr>
        <p:spPr>
          <a:xfrm>
            <a:off x="457200" y="5492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omic Sans MS"/>
                <a:ea typeface="Comic Sans MS"/>
                <a:cs typeface="Comic Sans MS"/>
                <a:sym typeface="Comic Sans MS"/>
              </a:rPr>
              <a:t>Spellings</a:t>
            </a:r>
            <a:endParaRPr>
              <a:latin typeface="Comic Sans MS"/>
              <a:ea typeface="Comic Sans MS"/>
              <a:cs typeface="Comic Sans MS"/>
              <a:sym typeface="Comic Sans MS"/>
            </a:endParaRPr>
          </a:p>
        </p:txBody>
      </p:sp>
      <p:sp>
        <p:nvSpPr>
          <p:cNvPr id="158" name="Google Shape;158;p9"/>
          <p:cNvSpPr txBox="1"/>
          <p:nvPr>
            <p:ph idx="1" type="body"/>
          </p:nvPr>
        </p:nvSpPr>
        <p:spPr>
          <a:xfrm>
            <a:off x="481012" y="1341437"/>
            <a:ext cx="8229600" cy="4525962"/>
          </a:xfrm>
          <a:prstGeom prst="rect">
            <a:avLst/>
          </a:prstGeom>
          <a:noFill/>
          <a:ln>
            <a:noFill/>
          </a:ln>
        </p:spPr>
        <p:txBody>
          <a:bodyPr anchorCtr="0" anchor="t" bIns="45700" lIns="91425" spcFirstLastPara="1" rIns="91425" wrap="square" tIns="45700">
            <a:noAutofit/>
          </a:bodyPr>
          <a:lstStyle/>
          <a:p>
            <a:pPr indent="-228600" lvl="0" marL="342900" marR="0" rtl="0" algn="l">
              <a:lnSpc>
                <a:spcPct val="100000"/>
              </a:lnSpc>
              <a:spcBef>
                <a:spcPts val="0"/>
              </a:spcBef>
              <a:spcAft>
                <a:spcPts val="0"/>
              </a:spcAft>
              <a:buClr>
                <a:schemeClr val="dk1"/>
              </a:buClr>
              <a:buSzPts val="1800"/>
              <a:buFont typeface="Arial"/>
              <a:buNone/>
            </a:pPr>
            <a:r>
              <a:t/>
            </a:r>
            <a:endParaRPr i="0" sz="1800" u="none">
              <a:solidFill>
                <a:schemeClr val="lt1"/>
              </a:solidFill>
              <a:latin typeface="Comic Sans MS"/>
              <a:ea typeface="Comic Sans MS"/>
              <a:cs typeface="Comic Sans MS"/>
              <a:sym typeface="Comic Sans MS"/>
            </a:endParaRPr>
          </a:p>
          <a:p>
            <a:pPr indent="-342900" lvl="0" marL="342900" marR="0" rtl="0" algn="l">
              <a:lnSpc>
                <a:spcPct val="100000"/>
              </a:lnSpc>
              <a:spcBef>
                <a:spcPts val="360"/>
              </a:spcBef>
              <a:spcAft>
                <a:spcPts val="0"/>
              </a:spcAft>
              <a:buClr>
                <a:schemeClr val="lt1"/>
              </a:buClr>
              <a:buSzPts val="1800"/>
              <a:buFont typeface="Comic Sans MS"/>
              <a:buChar char="•"/>
            </a:pPr>
            <a:r>
              <a:rPr i="0" lang="en-US" sz="2400" u="none">
                <a:solidFill>
                  <a:schemeClr val="lt1"/>
                </a:solidFill>
                <a:latin typeface="Comic Sans MS"/>
                <a:ea typeface="Comic Sans MS"/>
                <a:cs typeface="Comic Sans MS"/>
                <a:sym typeface="Comic Sans MS"/>
              </a:rPr>
              <a:t>Your child will come </a:t>
            </a:r>
            <a:r>
              <a:rPr lang="en-US" sz="2400">
                <a:solidFill>
                  <a:schemeClr val="lt1"/>
                </a:solidFill>
                <a:latin typeface="Comic Sans MS"/>
                <a:ea typeface="Comic Sans MS"/>
                <a:cs typeface="Comic Sans MS"/>
                <a:sym typeface="Comic Sans MS"/>
              </a:rPr>
              <a:t>home with their weekly spellings on Fridays and will be tested the following Friday. Please make sure that your child learns how to spell the words on their list and also knows what each word means in different contexts.</a:t>
            </a:r>
            <a:endParaRPr/>
          </a:p>
          <a:p>
            <a:pPr indent="-228600" lvl="0" marL="342900" marR="0" rtl="0" algn="l">
              <a:lnSpc>
                <a:spcPct val="100000"/>
              </a:lnSpc>
              <a:spcBef>
                <a:spcPts val="360"/>
              </a:spcBef>
              <a:spcAft>
                <a:spcPts val="0"/>
              </a:spcAft>
              <a:buClr>
                <a:schemeClr val="lt1"/>
              </a:buClr>
              <a:buSzPts val="1800"/>
              <a:buFont typeface="Comic Sans MS"/>
              <a:buNone/>
            </a:pPr>
            <a:r>
              <a:t/>
            </a:r>
            <a:endParaRPr sz="2400">
              <a:solidFill>
                <a:schemeClr val="lt1"/>
              </a:solidFill>
              <a:latin typeface="Comic Sans MS"/>
              <a:ea typeface="Comic Sans MS"/>
              <a:cs typeface="Comic Sans MS"/>
              <a:sym typeface="Comic Sans MS"/>
            </a:endParaRPr>
          </a:p>
          <a:p>
            <a:pPr indent="-342900" lvl="0" marL="342900" marR="0" rtl="0" algn="l">
              <a:lnSpc>
                <a:spcPct val="100000"/>
              </a:lnSpc>
              <a:spcBef>
                <a:spcPts val="360"/>
              </a:spcBef>
              <a:spcAft>
                <a:spcPts val="0"/>
              </a:spcAft>
              <a:buClr>
                <a:schemeClr val="lt1"/>
              </a:buClr>
              <a:buSzPts val="1800"/>
              <a:buFont typeface="Comic Sans MS"/>
              <a:buChar char="•"/>
            </a:pPr>
            <a:r>
              <a:rPr lang="en-US" sz="2400">
                <a:solidFill>
                  <a:schemeClr val="lt1"/>
                </a:solidFill>
                <a:latin typeface="Comic Sans MS"/>
                <a:ea typeface="Comic Sans MS"/>
                <a:cs typeface="Comic Sans MS"/>
                <a:sym typeface="Comic Sans MS"/>
              </a:rPr>
              <a:t>Spelling </a:t>
            </a:r>
            <a:r>
              <a:rPr i="0" lang="en-US" sz="2400" u="none">
                <a:solidFill>
                  <a:schemeClr val="lt1"/>
                </a:solidFill>
                <a:latin typeface="Comic Sans MS"/>
                <a:ea typeface="Comic Sans MS"/>
                <a:cs typeface="Comic Sans MS"/>
                <a:sym typeface="Comic Sans MS"/>
              </a:rPr>
              <a:t>asks will be set on EdShed</a:t>
            </a:r>
            <a:r>
              <a:rPr lang="en-US" sz="2400">
                <a:solidFill>
                  <a:schemeClr val="lt1"/>
                </a:solidFill>
                <a:latin typeface="Comic Sans MS"/>
                <a:ea typeface="Comic Sans MS"/>
                <a:cs typeface="Comic Sans MS"/>
                <a:sym typeface="Comic Sans MS"/>
              </a:rPr>
              <a:t> on the same day the spellings are sent home.</a:t>
            </a:r>
            <a:endParaRPr i="0" sz="2400" u="none">
              <a:solidFill>
                <a:schemeClr val="lt1"/>
              </a:solidFill>
              <a:latin typeface="Comic Sans MS"/>
              <a:ea typeface="Comic Sans MS"/>
              <a:cs typeface="Comic Sans MS"/>
              <a:sym typeface="Comic Sans MS"/>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162" name="Shape 162"/>
        <p:cNvGrpSpPr/>
        <p:nvPr/>
      </p:nvGrpSpPr>
      <p:grpSpPr>
        <a:xfrm>
          <a:off x="0" y="0"/>
          <a:ext cx="0" cy="0"/>
          <a:chOff x="0" y="0"/>
          <a:chExt cx="0" cy="0"/>
        </a:xfrm>
      </p:grpSpPr>
      <p:pic>
        <p:nvPicPr>
          <p:cNvPr descr="blackboard" id="163" name="Google Shape;163;p10"/>
          <p:cNvPicPr preferRelativeResize="0"/>
          <p:nvPr/>
        </p:nvPicPr>
        <p:blipFill rotWithShape="1">
          <a:blip r:embed="rId3">
            <a:alphaModFix/>
          </a:blip>
          <a:srcRect b="0" l="0" r="0" t="0"/>
          <a:stretch/>
        </p:blipFill>
        <p:spPr>
          <a:xfrm>
            <a:off x="179387" y="454025"/>
            <a:ext cx="8785225" cy="5832475"/>
          </a:xfrm>
          <a:prstGeom prst="rect">
            <a:avLst/>
          </a:prstGeom>
          <a:noFill/>
          <a:ln>
            <a:noFill/>
          </a:ln>
        </p:spPr>
      </p:pic>
      <p:sp>
        <p:nvSpPr>
          <p:cNvPr id="164" name="Google Shape;164;p10"/>
          <p:cNvSpPr txBox="1"/>
          <p:nvPr>
            <p:ph type="title"/>
          </p:nvPr>
        </p:nvSpPr>
        <p:spPr>
          <a:xfrm>
            <a:off x="457200" y="5492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omic Sans MS"/>
                <a:ea typeface="Comic Sans MS"/>
                <a:cs typeface="Comic Sans MS"/>
                <a:sym typeface="Comic Sans MS"/>
              </a:rPr>
              <a:t>Times Tables</a:t>
            </a:r>
            <a:endParaRPr>
              <a:latin typeface="Comic Sans MS"/>
              <a:ea typeface="Comic Sans MS"/>
              <a:cs typeface="Comic Sans MS"/>
              <a:sym typeface="Comic Sans MS"/>
            </a:endParaRPr>
          </a:p>
        </p:txBody>
      </p:sp>
      <p:sp>
        <p:nvSpPr>
          <p:cNvPr id="165" name="Google Shape;165;p10"/>
          <p:cNvSpPr txBox="1"/>
          <p:nvPr>
            <p:ph idx="1" type="body"/>
          </p:nvPr>
        </p:nvSpPr>
        <p:spPr>
          <a:xfrm>
            <a:off x="481012" y="1341437"/>
            <a:ext cx="8229600" cy="4525962"/>
          </a:xfrm>
          <a:prstGeom prst="rect">
            <a:avLst/>
          </a:prstGeom>
          <a:noFill/>
          <a:ln>
            <a:noFill/>
          </a:ln>
        </p:spPr>
        <p:txBody>
          <a:bodyPr anchorCtr="0" anchor="t" bIns="45700" lIns="91425" spcFirstLastPara="1" rIns="91425" wrap="square" tIns="45700">
            <a:noAutofit/>
          </a:bodyPr>
          <a:lstStyle/>
          <a:p>
            <a:pPr indent="-228600" lvl="0" marL="342900" marR="0" rtl="0" algn="l">
              <a:lnSpc>
                <a:spcPct val="100000"/>
              </a:lnSpc>
              <a:spcBef>
                <a:spcPts val="0"/>
              </a:spcBef>
              <a:spcAft>
                <a:spcPts val="0"/>
              </a:spcAft>
              <a:buClr>
                <a:schemeClr val="dk1"/>
              </a:buClr>
              <a:buSzPts val="1800"/>
              <a:buFont typeface="Arial"/>
              <a:buNone/>
            </a:pPr>
            <a:r>
              <a:t/>
            </a:r>
            <a:endParaRPr i="0" sz="1800" u="none">
              <a:solidFill>
                <a:schemeClr val="lt1"/>
              </a:solidFill>
              <a:latin typeface="Comic Sans MS"/>
              <a:ea typeface="Comic Sans MS"/>
              <a:cs typeface="Comic Sans MS"/>
              <a:sym typeface="Comic Sans MS"/>
            </a:endParaRPr>
          </a:p>
          <a:p>
            <a:pPr indent="-342900" lvl="0" marL="342900" marR="0" rtl="0" algn="l">
              <a:lnSpc>
                <a:spcPct val="100000"/>
              </a:lnSpc>
              <a:spcBef>
                <a:spcPts val="360"/>
              </a:spcBef>
              <a:spcAft>
                <a:spcPts val="0"/>
              </a:spcAft>
              <a:buClr>
                <a:schemeClr val="lt1"/>
              </a:buClr>
              <a:buSzPts val="1800"/>
              <a:buFont typeface="Comic Sans MS"/>
              <a:buChar char="•"/>
            </a:pPr>
            <a:r>
              <a:rPr i="0" lang="en-US" sz="1800" u="none">
                <a:solidFill>
                  <a:schemeClr val="lt1"/>
                </a:solidFill>
                <a:latin typeface="Comic Sans MS"/>
                <a:ea typeface="Comic Sans MS"/>
                <a:cs typeface="Comic Sans MS"/>
                <a:sym typeface="Comic Sans MS"/>
              </a:rPr>
              <a:t>By the end of </a:t>
            </a:r>
            <a:r>
              <a:rPr lang="en-US" sz="1800">
                <a:solidFill>
                  <a:schemeClr val="lt1"/>
                </a:solidFill>
                <a:latin typeface="Comic Sans MS"/>
                <a:ea typeface="Comic Sans MS"/>
                <a:cs typeface="Comic Sans MS"/>
                <a:sym typeface="Comic Sans MS"/>
              </a:rPr>
              <a:t>Y</a:t>
            </a:r>
            <a:r>
              <a:rPr i="0" lang="en-US" sz="1800" u="none">
                <a:solidFill>
                  <a:schemeClr val="lt1"/>
                </a:solidFill>
                <a:latin typeface="Comic Sans MS"/>
                <a:ea typeface="Comic Sans MS"/>
                <a:cs typeface="Comic Sans MS"/>
                <a:sym typeface="Comic Sans MS"/>
              </a:rPr>
              <a:t>ear 3, in addition to their KS1 skills and knowledge, your child </a:t>
            </a:r>
            <a:r>
              <a:rPr lang="en-US" sz="1800">
                <a:solidFill>
                  <a:schemeClr val="lt1"/>
                </a:solidFill>
                <a:latin typeface="Comic Sans MS"/>
                <a:ea typeface="Comic Sans MS"/>
                <a:cs typeface="Comic Sans MS"/>
                <a:sym typeface="Comic Sans MS"/>
              </a:rPr>
              <a:t>should</a:t>
            </a:r>
            <a:r>
              <a:rPr i="0" lang="en-US" sz="1800" u="none">
                <a:solidFill>
                  <a:schemeClr val="lt1"/>
                </a:solidFill>
                <a:latin typeface="Comic Sans MS"/>
                <a:ea typeface="Comic Sans MS"/>
                <a:cs typeface="Comic Sans MS"/>
                <a:sym typeface="Comic Sans MS"/>
              </a:rPr>
              <a:t> </a:t>
            </a:r>
            <a:r>
              <a:rPr lang="en-US" sz="1800">
                <a:solidFill>
                  <a:schemeClr val="lt1"/>
                </a:solidFill>
                <a:latin typeface="Comic Sans MS"/>
                <a:ea typeface="Comic Sans MS"/>
                <a:cs typeface="Comic Sans MS"/>
                <a:sym typeface="Comic Sans MS"/>
              </a:rPr>
              <a:t>be able to</a:t>
            </a:r>
            <a:endParaRPr>
              <a:latin typeface="Comic Sans MS"/>
              <a:ea typeface="Comic Sans MS"/>
              <a:cs typeface="Comic Sans MS"/>
              <a:sym typeface="Comic Sans MS"/>
            </a:endParaRPr>
          </a:p>
          <a:p>
            <a:pPr indent="-285750" lvl="1" marL="742950" marR="0" rtl="0" algn="l">
              <a:lnSpc>
                <a:spcPct val="100000"/>
              </a:lnSpc>
              <a:spcBef>
                <a:spcPts val="320"/>
              </a:spcBef>
              <a:spcAft>
                <a:spcPts val="0"/>
              </a:spcAft>
              <a:buClr>
                <a:schemeClr val="lt1"/>
              </a:buClr>
              <a:buSzPts val="1600"/>
              <a:buFont typeface="Comic Sans MS"/>
              <a:buChar char="–"/>
            </a:pPr>
            <a:r>
              <a:rPr lang="en-US" sz="1600">
                <a:solidFill>
                  <a:schemeClr val="lt1"/>
                </a:solidFill>
                <a:latin typeface="Comic Sans MS"/>
                <a:ea typeface="Comic Sans MS"/>
                <a:cs typeface="Comic Sans MS"/>
                <a:sym typeface="Comic Sans MS"/>
              </a:rPr>
              <a:t>r</a:t>
            </a:r>
            <a:r>
              <a:rPr i="0" lang="en-US" sz="1600" u="none" cap="none" strike="noStrike">
                <a:solidFill>
                  <a:schemeClr val="lt1"/>
                </a:solidFill>
                <a:latin typeface="Comic Sans MS"/>
                <a:ea typeface="Comic Sans MS"/>
                <a:cs typeface="Comic Sans MS"/>
                <a:sym typeface="Comic Sans MS"/>
              </a:rPr>
              <a:t>ecall and use multiplication and division facts for the 3, 4 and 8 multiplication tables </a:t>
            </a:r>
            <a:endParaRPr>
              <a:latin typeface="Comic Sans MS"/>
              <a:ea typeface="Comic Sans MS"/>
              <a:cs typeface="Comic Sans MS"/>
              <a:sym typeface="Comic Sans MS"/>
            </a:endParaRPr>
          </a:p>
          <a:p>
            <a:pPr indent="-285750" lvl="1" marL="742950" marR="0" rtl="0" algn="l">
              <a:lnSpc>
                <a:spcPct val="100000"/>
              </a:lnSpc>
              <a:spcBef>
                <a:spcPts val="320"/>
              </a:spcBef>
              <a:spcAft>
                <a:spcPts val="0"/>
              </a:spcAft>
              <a:buClr>
                <a:schemeClr val="lt1"/>
              </a:buClr>
              <a:buSzPts val="1600"/>
              <a:buFont typeface="Comic Sans MS"/>
              <a:buChar char="–"/>
            </a:pPr>
            <a:r>
              <a:rPr lang="en-US" sz="1600">
                <a:solidFill>
                  <a:schemeClr val="lt1"/>
                </a:solidFill>
                <a:latin typeface="Comic Sans MS"/>
                <a:ea typeface="Comic Sans MS"/>
                <a:cs typeface="Comic Sans MS"/>
                <a:sym typeface="Comic Sans MS"/>
              </a:rPr>
              <a:t>w</a:t>
            </a:r>
            <a:r>
              <a:rPr i="0" lang="en-US" sz="1600" u="none" cap="none" strike="noStrike">
                <a:solidFill>
                  <a:schemeClr val="lt1"/>
                </a:solidFill>
                <a:latin typeface="Comic Sans MS"/>
                <a:ea typeface="Comic Sans MS"/>
                <a:cs typeface="Comic Sans MS"/>
                <a:sym typeface="Comic Sans MS"/>
              </a:rPr>
              <a:t>rite and calculate mathematical statements for multiplication and division using the multiplication tables that they know, including for two-digit numbers times one-digit numbers, using mental and progressing to formal written methods </a:t>
            </a:r>
            <a:endParaRPr>
              <a:latin typeface="Comic Sans MS"/>
              <a:ea typeface="Comic Sans MS"/>
              <a:cs typeface="Comic Sans MS"/>
              <a:sym typeface="Comic Sans MS"/>
            </a:endParaRPr>
          </a:p>
          <a:p>
            <a:pPr indent="-285750" lvl="1" marL="742950" marR="0" rtl="0" algn="l">
              <a:lnSpc>
                <a:spcPct val="100000"/>
              </a:lnSpc>
              <a:spcBef>
                <a:spcPts val="320"/>
              </a:spcBef>
              <a:spcAft>
                <a:spcPts val="0"/>
              </a:spcAft>
              <a:buClr>
                <a:schemeClr val="lt1"/>
              </a:buClr>
              <a:buSzPts val="1600"/>
              <a:buFont typeface="Comic Sans MS"/>
              <a:buChar char="–"/>
            </a:pPr>
            <a:r>
              <a:rPr lang="en-US" sz="1600">
                <a:solidFill>
                  <a:schemeClr val="lt1"/>
                </a:solidFill>
                <a:latin typeface="Comic Sans MS"/>
                <a:ea typeface="Comic Sans MS"/>
                <a:cs typeface="Comic Sans MS"/>
                <a:sym typeface="Comic Sans MS"/>
              </a:rPr>
              <a:t>s</a:t>
            </a:r>
            <a:r>
              <a:rPr i="0" lang="en-US" sz="1600" u="none" cap="none" strike="noStrike">
                <a:solidFill>
                  <a:schemeClr val="lt1"/>
                </a:solidFill>
                <a:latin typeface="Comic Sans MS"/>
                <a:ea typeface="Comic Sans MS"/>
                <a:cs typeface="Comic Sans MS"/>
                <a:sym typeface="Comic Sans MS"/>
              </a:rPr>
              <a:t>olve problems, including missing number problems, involving multiplication and division, including positive integer scaling problems and correspondence problems in which n objects are connected to m objects.</a:t>
            </a:r>
            <a:endParaRPr>
              <a:latin typeface="Comic Sans MS"/>
              <a:ea typeface="Comic Sans MS"/>
              <a:cs typeface="Comic Sans MS"/>
              <a:sym typeface="Comic Sans MS"/>
            </a:endParaRPr>
          </a:p>
          <a:p>
            <a:pPr indent="-228600" lvl="0" marL="342900" marR="0" rtl="0" algn="l">
              <a:lnSpc>
                <a:spcPct val="100000"/>
              </a:lnSpc>
              <a:spcBef>
                <a:spcPts val="360"/>
              </a:spcBef>
              <a:spcAft>
                <a:spcPts val="0"/>
              </a:spcAft>
              <a:buClr>
                <a:schemeClr val="dk1"/>
              </a:buClr>
              <a:buSzPts val="1800"/>
              <a:buFont typeface="Arial"/>
              <a:buNone/>
            </a:pPr>
            <a:r>
              <a:t/>
            </a:r>
            <a:endParaRPr i="0" sz="1800" u="none">
              <a:solidFill>
                <a:schemeClr val="lt1"/>
              </a:solidFill>
              <a:latin typeface="Comic Sans MS"/>
              <a:ea typeface="Comic Sans MS"/>
              <a:cs typeface="Comic Sans MS"/>
              <a:sym typeface="Comic Sans MS"/>
            </a:endParaRPr>
          </a:p>
          <a:p>
            <a:pPr indent="-342900" lvl="0" marL="342900" marR="0" rtl="0" algn="l">
              <a:lnSpc>
                <a:spcPct val="100000"/>
              </a:lnSpc>
              <a:spcBef>
                <a:spcPts val="360"/>
              </a:spcBef>
              <a:spcAft>
                <a:spcPts val="0"/>
              </a:spcAft>
              <a:buClr>
                <a:schemeClr val="lt1"/>
              </a:buClr>
              <a:buSzPts val="1800"/>
              <a:buFont typeface="Comic Sans MS"/>
              <a:buChar char="•"/>
            </a:pPr>
            <a:r>
              <a:rPr i="0" lang="en-US" sz="1800" u="none">
                <a:solidFill>
                  <a:schemeClr val="lt1"/>
                </a:solidFill>
                <a:latin typeface="Comic Sans MS"/>
                <a:ea typeface="Comic Sans MS"/>
                <a:cs typeface="Comic Sans MS"/>
                <a:sym typeface="Comic Sans MS"/>
              </a:rPr>
              <a:t>We will be practicing times tables in class and practice can be done at home via Time Tables Rock Stars – log-ins will come out soon!</a:t>
            </a:r>
            <a:endParaRPr>
              <a:latin typeface="Comic Sans MS"/>
              <a:ea typeface="Comic Sans MS"/>
              <a:cs typeface="Comic Sans MS"/>
              <a:sym typeface="Comic Sans MS"/>
            </a:endParaRPr>
          </a:p>
          <a:p>
            <a:pPr indent="-228600" lvl="0" marL="342900" marR="0" rtl="0" algn="l">
              <a:lnSpc>
                <a:spcPct val="100000"/>
              </a:lnSpc>
              <a:spcBef>
                <a:spcPts val="360"/>
              </a:spcBef>
              <a:spcAft>
                <a:spcPts val="0"/>
              </a:spcAft>
              <a:buClr>
                <a:schemeClr val="dk1"/>
              </a:buClr>
              <a:buSzPts val="1800"/>
              <a:buFont typeface="Arial"/>
              <a:buNone/>
            </a:pPr>
            <a:r>
              <a:t/>
            </a:r>
            <a:endParaRPr i="0" sz="1800" u="none">
              <a:solidFill>
                <a:schemeClr val="lt1"/>
              </a:solidFill>
              <a:latin typeface="Comic Sans MS"/>
              <a:ea typeface="Comic Sans MS"/>
              <a:cs typeface="Comic Sans MS"/>
              <a:sym typeface="Comic Sans MS"/>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169" name="Shape 169"/>
        <p:cNvGrpSpPr/>
        <p:nvPr/>
      </p:nvGrpSpPr>
      <p:grpSpPr>
        <a:xfrm>
          <a:off x="0" y="0"/>
          <a:ext cx="0" cy="0"/>
          <a:chOff x="0" y="0"/>
          <a:chExt cx="0" cy="0"/>
        </a:xfrm>
      </p:grpSpPr>
      <p:pic>
        <p:nvPicPr>
          <p:cNvPr descr="blackboard" id="170" name="Google Shape;170;p11"/>
          <p:cNvPicPr preferRelativeResize="0"/>
          <p:nvPr/>
        </p:nvPicPr>
        <p:blipFill rotWithShape="1">
          <a:blip r:embed="rId3">
            <a:alphaModFix/>
          </a:blip>
          <a:srcRect b="0" l="0" r="0" t="0"/>
          <a:stretch/>
        </p:blipFill>
        <p:spPr>
          <a:xfrm>
            <a:off x="250825" y="476250"/>
            <a:ext cx="8497886" cy="6207125"/>
          </a:xfrm>
          <a:prstGeom prst="rect">
            <a:avLst/>
          </a:prstGeom>
          <a:noFill/>
          <a:ln>
            <a:noFill/>
          </a:ln>
        </p:spPr>
      </p:pic>
      <p:sp>
        <p:nvSpPr>
          <p:cNvPr id="171" name="Google Shape;171;p11"/>
          <p:cNvSpPr txBox="1"/>
          <p:nvPr>
            <p:ph type="title"/>
          </p:nvPr>
        </p:nvSpPr>
        <p:spPr>
          <a:xfrm>
            <a:off x="468312" y="47625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omic Sans MS"/>
                <a:ea typeface="Comic Sans MS"/>
                <a:cs typeface="Comic Sans MS"/>
                <a:sym typeface="Comic Sans MS"/>
              </a:rPr>
              <a:t>Homework</a:t>
            </a:r>
            <a:endParaRPr>
              <a:latin typeface="Comic Sans MS"/>
              <a:ea typeface="Comic Sans MS"/>
              <a:cs typeface="Comic Sans MS"/>
              <a:sym typeface="Comic Sans MS"/>
            </a:endParaRPr>
          </a:p>
        </p:txBody>
      </p:sp>
      <p:sp>
        <p:nvSpPr>
          <p:cNvPr id="172" name="Google Shape;172;p11"/>
          <p:cNvSpPr txBox="1"/>
          <p:nvPr>
            <p:ph idx="1" type="body"/>
          </p:nvPr>
        </p:nvSpPr>
        <p:spPr>
          <a:xfrm>
            <a:off x="539750" y="1362276"/>
            <a:ext cx="7920000" cy="43209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2800"/>
              <a:buFont typeface="Arial"/>
              <a:buNone/>
            </a:pPr>
            <a:r>
              <a:rPr i="0" lang="en-US" sz="2200" u="none">
                <a:solidFill>
                  <a:schemeClr val="lt1"/>
                </a:solidFill>
                <a:latin typeface="Comic Sans MS"/>
                <a:ea typeface="Comic Sans MS"/>
                <a:cs typeface="Comic Sans MS"/>
                <a:sym typeface="Comic Sans MS"/>
              </a:rPr>
              <a:t>Homework will be given on Fridays. </a:t>
            </a:r>
            <a:endParaRPr sz="2200">
              <a:latin typeface="Comic Sans MS"/>
              <a:ea typeface="Comic Sans MS"/>
              <a:cs typeface="Comic Sans MS"/>
              <a:sym typeface="Comic Sans MS"/>
            </a:endParaRPr>
          </a:p>
          <a:p>
            <a:pPr indent="-342900" lvl="0" marL="342900" rtl="0" algn="l">
              <a:lnSpc>
                <a:spcPct val="100000"/>
              </a:lnSpc>
              <a:spcBef>
                <a:spcPts val="560"/>
              </a:spcBef>
              <a:spcAft>
                <a:spcPts val="0"/>
              </a:spcAft>
              <a:buClr>
                <a:schemeClr val="lt1"/>
              </a:buClr>
              <a:buSzPts val="2800"/>
              <a:buFont typeface="Arial"/>
              <a:buNone/>
            </a:pPr>
            <a:r>
              <a:rPr i="0" lang="en-US" sz="2200" u="none">
                <a:solidFill>
                  <a:schemeClr val="lt1"/>
                </a:solidFill>
                <a:latin typeface="Comic Sans MS"/>
                <a:ea typeface="Comic Sans MS"/>
                <a:cs typeface="Comic Sans MS"/>
                <a:sym typeface="Comic Sans MS"/>
              </a:rPr>
              <a:t> It </a:t>
            </a:r>
            <a:r>
              <a:rPr lang="en-US" sz="2200">
                <a:solidFill>
                  <a:schemeClr val="lt1"/>
                </a:solidFill>
                <a:latin typeface="Comic Sans MS"/>
                <a:ea typeface="Comic Sans MS"/>
                <a:cs typeface="Comic Sans MS"/>
                <a:sym typeface="Comic Sans MS"/>
              </a:rPr>
              <a:t>could</a:t>
            </a:r>
            <a:r>
              <a:rPr i="0" lang="en-US" sz="2200" u="none">
                <a:solidFill>
                  <a:schemeClr val="lt1"/>
                </a:solidFill>
                <a:latin typeface="Comic Sans MS"/>
                <a:ea typeface="Comic Sans MS"/>
                <a:cs typeface="Comic Sans MS"/>
                <a:sym typeface="Comic Sans MS"/>
              </a:rPr>
              <a:t> include English, m</a:t>
            </a:r>
            <a:r>
              <a:rPr lang="en-US" sz="2200">
                <a:solidFill>
                  <a:schemeClr val="lt1"/>
                </a:solidFill>
                <a:latin typeface="Comic Sans MS"/>
                <a:ea typeface="Comic Sans MS"/>
                <a:cs typeface="Comic Sans MS"/>
                <a:sym typeface="Comic Sans MS"/>
              </a:rPr>
              <a:t>aths</a:t>
            </a:r>
            <a:r>
              <a:rPr i="0" lang="en-US" sz="2200" u="none">
                <a:solidFill>
                  <a:schemeClr val="lt1"/>
                </a:solidFill>
                <a:latin typeface="Comic Sans MS"/>
                <a:ea typeface="Comic Sans MS"/>
                <a:cs typeface="Comic Sans MS"/>
                <a:sym typeface="Comic Sans MS"/>
              </a:rPr>
              <a:t>, spellings and/or a </a:t>
            </a:r>
            <a:r>
              <a:rPr lang="en-US" sz="2200">
                <a:solidFill>
                  <a:schemeClr val="lt1"/>
                </a:solidFill>
                <a:latin typeface="Comic Sans MS"/>
                <a:ea typeface="Comic Sans MS"/>
                <a:cs typeface="Comic Sans MS"/>
                <a:sym typeface="Comic Sans MS"/>
              </a:rPr>
              <a:t>piece of foundation work.</a:t>
            </a:r>
            <a:endParaRPr sz="2200">
              <a:latin typeface="Comic Sans MS"/>
              <a:ea typeface="Comic Sans MS"/>
              <a:cs typeface="Comic Sans MS"/>
              <a:sym typeface="Comic Sans MS"/>
            </a:endParaRPr>
          </a:p>
          <a:p>
            <a:pPr indent="-342900" lvl="0" marL="342900" rtl="0" algn="l">
              <a:lnSpc>
                <a:spcPct val="100000"/>
              </a:lnSpc>
              <a:spcBef>
                <a:spcPts val="400"/>
              </a:spcBef>
              <a:spcAft>
                <a:spcPts val="0"/>
              </a:spcAft>
              <a:buClr>
                <a:schemeClr val="lt1"/>
              </a:buClr>
              <a:buSzPts val="2000"/>
              <a:buFont typeface="Arial"/>
              <a:buNone/>
            </a:pPr>
            <a:r>
              <a:rPr i="0" lang="en-US" sz="2200" u="none">
                <a:solidFill>
                  <a:schemeClr val="lt1"/>
                </a:solidFill>
                <a:latin typeface="Comic Sans MS"/>
                <a:ea typeface="Comic Sans MS"/>
                <a:cs typeface="Comic Sans MS"/>
                <a:sym typeface="Comic Sans MS"/>
              </a:rPr>
              <a:t>Children have until the next Friday to complete the homework. If it is not </a:t>
            </a:r>
            <a:r>
              <a:rPr lang="en-US" sz="2200">
                <a:solidFill>
                  <a:schemeClr val="lt1"/>
                </a:solidFill>
                <a:latin typeface="Comic Sans MS"/>
                <a:ea typeface="Comic Sans MS"/>
                <a:cs typeface="Comic Sans MS"/>
                <a:sym typeface="Comic Sans MS"/>
              </a:rPr>
              <a:t>brought in,</a:t>
            </a:r>
            <a:r>
              <a:rPr i="0" lang="en-US" sz="2200" u="none">
                <a:solidFill>
                  <a:schemeClr val="lt1"/>
                </a:solidFill>
                <a:latin typeface="Comic Sans MS"/>
                <a:ea typeface="Comic Sans MS"/>
                <a:cs typeface="Comic Sans MS"/>
                <a:sym typeface="Comic Sans MS"/>
              </a:rPr>
              <a:t> an extension will be given until Monday. If it is still not </a:t>
            </a:r>
            <a:r>
              <a:rPr lang="en-US" sz="2200">
                <a:solidFill>
                  <a:schemeClr val="lt1"/>
                </a:solidFill>
                <a:latin typeface="Comic Sans MS"/>
                <a:ea typeface="Comic Sans MS"/>
                <a:cs typeface="Comic Sans MS"/>
                <a:sym typeface="Comic Sans MS"/>
              </a:rPr>
              <a:t>brought in,</a:t>
            </a:r>
            <a:r>
              <a:rPr i="0" lang="en-US" sz="2200" u="none">
                <a:solidFill>
                  <a:schemeClr val="lt1"/>
                </a:solidFill>
                <a:latin typeface="Comic Sans MS"/>
                <a:ea typeface="Comic Sans MS"/>
                <a:cs typeface="Comic Sans MS"/>
                <a:sym typeface="Comic Sans MS"/>
              </a:rPr>
              <a:t> they </a:t>
            </a:r>
            <a:r>
              <a:rPr lang="en-US" sz="2200">
                <a:solidFill>
                  <a:schemeClr val="lt1"/>
                </a:solidFill>
                <a:latin typeface="Comic Sans MS"/>
                <a:ea typeface="Comic Sans MS"/>
                <a:cs typeface="Comic Sans MS"/>
                <a:sym typeface="Comic Sans MS"/>
              </a:rPr>
              <a:t>may</a:t>
            </a:r>
            <a:r>
              <a:rPr i="0" lang="en-US" sz="2200" u="none">
                <a:solidFill>
                  <a:schemeClr val="lt1"/>
                </a:solidFill>
                <a:latin typeface="Comic Sans MS"/>
                <a:ea typeface="Comic Sans MS"/>
                <a:cs typeface="Comic Sans MS"/>
                <a:sym typeface="Comic Sans MS"/>
              </a:rPr>
              <a:t> spend 20 minutes completing it with a teacher</a:t>
            </a:r>
            <a:r>
              <a:rPr lang="en-US" sz="2200">
                <a:solidFill>
                  <a:schemeClr val="lt1"/>
                </a:solidFill>
                <a:latin typeface="Comic Sans MS"/>
                <a:ea typeface="Comic Sans MS"/>
                <a:cs typeface="Comic Sans MS"/>
                <a:sym typeface="Comic Sans MS"/>
              </a:rPr>
              <a:t>.</a:t>
            </a:r>
            <a:endParaRPr sz="2000">
              <a:solidFill>
                <a:schemeClr val="lt1"/>
              </a:solidFill>
              <a:latin typeface="Comic Sans MS"/>
              <a:ea typeface="Comic Sans MS"/>
              <a:cs typeface="Comic Sans MS"/>
              <a:sym typeface="Comic Sans MS"/>
            </a:endParaRPr>
          </a:p>
          <a:p>
            <a:pPr indent="-342900" lvl="0" marL="342900" rtl="0" algn="ctr">
              <a:lnSpc>
                <a:spcPct val="100000"/>
              </a:lnSpc>
              <a:spcBef>
                <a:spcPts val="560"/>
              </a:spcBef>
              <a:spcAft>
                <a:spcPts val="0"/>
              </a:spcAft>
              <a:buClr>
                <a:schemeClr val="lt1"/>
              </a:buClr>
              <a:buSzPts val="2800"/>
              <a:buFont typeface="Arial"/>
              <a:buNone/>
            </a:pPr>
            <a:r>
              <a:rPr i="0" lang="en-US" sz="2000" u="sng">
                <a:solidFill>
                  <a:schemeClr val="lt1"/>
                </a:solidFill>
                <a:latin typeface="Comic Sans MS"/>
                <a:ea typeface="Comic Sans MS"/>
                <a:cs typeface="Comic Sans MS"/>
                <a:sym typeface="Comic Sans MS"/>
              </a:rPr>
              <a:t>If </a:t>
            </a:r>
            <a:r>
              <a:rPr lang="en-US" sz="2000" u="sng">
                <a:solidFill>
                  <a:schemeClr val="lt1"/>
                </a:solidFill>
                <a:latin typeface="Comic Sans MS"/>
                <a:ea typeface="Comic Sans MS"/>
                <a:cs typeface="Comic Sans MS"/>
                <a:sym typeface="Comic Sans MS"/>
              </a:rPr>
              <a:t>your child is</a:t>
            </a:r>
            <a:r>
              <a:rPr i="0" lang="en-US" sz="2000" u="sng">
                <a:solidFill>
                  <a:schemeClr val="lt1"/>
                </a:solidFill>
                <a:latin typeface="Comic Sans MS"/>
                <a:ea typeface="Comic Sans MS"/>
                <a:cs typeface="Comic Sans MS"/>
                <a:sym typeface="Comic Sans MS"/>
              </a:rPr>
              <a:t> struggling with </a:t>
            </a:r>
            <a:r>
              <a:rPr lang="en-US" sz="2000" u="sng">
                <a:solidFill>
                  <a:schemeClr val="lt1"/>
                </a:solidFill>
                <a:latin typeface="Comic Sans MS"/>
                <a:ea typeface="Comic Sans MS"/>
                <a:cs typeface="Comic Sans MS"/>
                <a:sym typeface="Comic Sans MS"/>
              </a:rPr>
              <a:t>any</a:t>
            </a:r>
            <a:r>
              <a:rPr i="0" lang="en-US" sz="2000" u="sng">
                <a:solidFill>
                  <a:schemeClr val="lt1"/>
                </a:solidFill>
                <a:latin typeface="Comic Sans MS"/>
                <a:ea typeface="Comic Sans MS"/>
                <a:cs typeface="Comic Sans MS"/>
                <a:sym typeface="Comic Sans MS"/>
              </a:rPr>
              <a:t> homework, they can bring it to us for help.</a:t>
            </a:r>
            <a:endParaRPr sz="2000">
              <a:latin typeface="Comic Sans MS"/>
              <a:ea typeface="Comic Sans MS"/>
              <a:cs typeface="Comic Sans MS"/>
              <a:sym typeface="Comic Sans M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5A6BD"/>
        </a:solidFill>
      </p:bgPr>
    </p:bg>
    <p:spTree>
      <p:nvGrpSpPr>
        <p:cNvPr id="176" name="Shape 176"/>
        <p:cNvGrpSpPr/>
        <p:nvPr/>
      </p:nvGrpSpPr>
      <p:grpSpPr>
        <a:xfrm>
          <a:off x="0" y="0"/>
          <a:ext cx="0" cy="0"/>
          <a:chOff x="0" y="0"/>
          <a:chExt cx="0" cy="0"/>
        </a:xfrm>
      </p:grpSpPr>
      <p:pic>
        <p:nvPicPr>
          <p:cNvPr descr="blackboard" id="177" name="Google Shape;177;p12"/>
          <p:cNvPicPr preferRelativeResize="0"/>
          <p:nvPr/>
        </p:nvPicPr>
        <p:blipFill rotWithShape="1">
          <a:blip r:embed="rId3">
            <a:alphaModFix/>
          </a:blip>
          <a:srcRect b="0" l="0" r="0" t="0"/>
          <a:stretch/>
        </p:blipFill>
        <p:spPr>
          <a:xfrm>
            <a:off x="179387" y="333375"/>
            <a:ext cx="8785225" cy="5832475"/>
          </a:xfrm>
          <a:prstGeom prst="rect">
            <a:avLst/>
          </a:prstGeom>
          <a:noFill/>
          <a:ln>
            <a:noFill/>
          </a:ln>
        </p:spPr>
      </p:pic>
      <p:sp>
        <p:nvSpPr>
          <p:cNvPr id="178" name="Google Shape;178;p12"/>
          <p:cNvSpPr txBox="1"/>
          <p:nvPr>
            <p:ph type="title"/>
          </p:nvPr>
        </p:nvSpPr>
        <p:spPr>
          <a:xfrm>
            <a:off x="457200" y="5492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omic Sans MS"/>
                <a:ea typeface="Comic Sans MS"/>
                <a:cs typeface="Comic Sans MS"/>
                <a:sym typeface="Comic Sans MS"/>
              </a:rPr>
              <a:t>Trips &amp; workshops - TBC</a:t>
            </a:r>
            <a:endParaRPr>
              <a:latin typeface="Comic Sans MS"/>
              <a:ea typeface="Comic Sans MS"/>
              <a:cs typeface="Comic Sans MS"/>
              <a:sym typeface="Comic Sans MS"/>
            </a:endParaRPr>
          </a:p>
        </p:txBody>
      </p:sp>
      <p:sp>
        <p:nvSpPr>
          <p:cNvPr id="179" name="Google Shape;179;p12"/>
          <p:cNvSpPr txBox="1"/>
          <p:nvPr>
            <p:ph idx="1" type="body"/>
          </p:nvPr>
        </p:nvSpPr>
        <p:spPr>
          <a:xfrm>
            <a:off x="457200" y="1516049"/>
            <a:ext cx="8229600" cy="41034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SzPts val="1800"/>
              <a:buNone/>
            </a:pPr>
            <a:r>
              <a:t/>
            </a:r>
            <a:endParaRPr u="sng">
              <a:solidFill>
                <a:schemeClr val="lt1"/>
              </a:solidFill>
              <a:latin typeface="Comic Sans MS"/>
              <a:ea typeface="Comic Sans MS"/>
              <a:cs typeface="Comic Sans MS"/>
              <a:sym typeface="Comic Sans MS"/>
            </a:endParaRPr>
          </a:p>
          <a:p>
            <a:pPr indent="-400050" lvl="0" marL="457200" marR="0" rtl="0" algn="l">
              <a:lnSpc>
                <a:spcPct val="100000"/>
              </a:lnSpc>
              <a:spcBef>
                <a:spcPts val="480"/>
              </a:spcBef>
              <a:spcAft>
                <a:spcPts val="0"/>
              </a:spcAft>
              <a:buClr>
                <a:schemeClr val="lt1"/>
              </a:buClr>
              <a:buSzPts val="2700"/>
              <a:buFont typeface="Comic Sans MS"/>
              <a:buChar char="•"/>
            </a:pPr>
            <a:r>
              <a:rPr lang="en-US" sz="2700">
                <a:solidFill>
                  <a:schemeClr val="lt1"/>
                </a:solidFill>
                <a:latin typeface="Comic Sans MS"/>
                <a:ea typeface="Comic Sans MS"/>
                <a:cs typeface="Comic Sans MS"/>
                <a:sym typeface="Comic Sans MS"/>
              </a:rPr>
              <a:t>Feet First Walking – road safety</a:t>
            </a:r>
            <a:endParaRPr/>
          </a:p>
          <a:p>
            <a:pPr indent="-450850" lvl="0" marL="457200" rtl="0" algn="l">
              <a:lnSpc>
                <a:spcPct val="100000"/>
              </a:lnSpc>
              <a:spcBef>
                <a:spcPts val="560"/>
              </a:spcBef>
              <a:spcAft>
                <a:spcPts val="0"/>
              </a:spcAft>
              <a:buClr>
                <a:schemeClr val="lt1"/>
              </a:buClr>
              <a:buSzPts val="2700"/>
              <a:buFont typeface="Comic Sans MS"/>
              <a:buChar char="•"/>
            </a:pPr>
            <a:r>
              <a:rPr lang="en-US" sz="2700">
                <a:solidFill>
                  <a:schemeClr val="lt1"/>
                </a:solidFill>
                <a:latin typeface="Comic Sans MS"/>
                <a:ea typeface="Comic Sans MS"/>
                <a:cs typeface="Comic Sans MS"/>
                <a:sym typeface="Comic Sans MS"/>
              </a:rPr>
              <a:t>Egyptian Workshop - History</a:t>
            </a:r>
            <a:endParaRPr/>
          </a:p>
          <a:p>
            <a:pPr indent="-450850" lvl="0" marL="457200" rtl="0" algn="l">
              <a:lnSpc>
                <a:spcPct val="100000"/>
              </a:lnSpc>
              <a:spcBef>
                <a:spcPts val="560"/>
              </a:spcBef>
              <a:spcAft>
                <a:spcPts val="0"/>
              </a:spcAft>
              <a:buClr>
                <a:schemeClr val="lt1"/>
              </a:buClr>
              <a:buSzPts val="2700"/>
              <a:buFont typeface="Comic Sans MS"/>
              <a:buChar char="•"/>
            </a:pPr>
            <a:r>
              <a:rPr lang="en-US" sz="2700">
                <a:solidFill>
                  <a:schemeClr val="lt1"/>
                </a:solidFill>
                <a:latin typeface="Comic Sans MS"/>
                <a:ea typeface="Comic Sans MS"/>
                <a:cs typeface="Comic Sans MS"/>
                <a:sym typeface="Comic Sans MS"/>
              </a:rPr>
              <a:t>Wakehurst - Science (plants)</a:t>
            </a:r>
            <a:endParaRPr/>
          </a:p>
          <a:p>
            <a:pPr indent="-450850" lvl="0" marL="457200" rtl="0" algn="l">
              <a:lnSpc>
                <a:spcPct val="100000"/>
              </a:lnSpc>
              <a:spcBef>
                <a:spcPts val="560"/>
              </a:spcBef>
              <a:spcAft>
                <a:spcPts val="0"/>
              </a:spcAft>
              <a:buClr>
                <a:schemeClr val="lt1"/>
              </a:buClr>
              <a:buSzPts val="2700"/>
              <a:buFont typeface="Comic Sans MS"/>
              <a:buChar char="•"/>
            </a:pPr>
            <a:r>
              <a:rPr lang="en-US" sz="2700">
                <a:solidFill>
                  <a:schemeClr val="lt1"/>
                </a:solidFill>
                <a:latin typeface="Comic Sans MS"/>
                <a:ea typeface="Comic Sans MS"/>
                <a:cs typeface="Comic Sans MS"/>
                <a:sym typeface="Comic Sans MS"/>
              </a:rPr>
              <a:t>Hopefully a volcanoes Virtual Reality (VR) experience - Geography</a:t>
            </a:r>
            <a:endParaRPr/>
          </a:p>
          <a:p>
            <a:pPr indent="-279400" lvl="0" marL="457200" rtl="0" algn="l">
              <a:lnSpc>
                <a:spcPct val="100000"/>
              </a:lnSpc>
              <a:spcBef>
                <a:spcPts val="560"/>
              </a:spcBef>
              <a:spcAft>
                <a:spcPts val="0"/>
              </a:spcAft>
              <a:buClr>
                <a:schemeClr val="lt1"/>
              </a:buClr>
              <a:buSzPts val="2700"/>
              <a:buFont typeface="Comic Sans MS"/>
              <a:buNone/>
            </a:pPr>
            <a:r>
              <a:t/>
            </a:r>
            <a:endParaRPr sz="2700">
              <a:solidFill>
                <a:srgbClr val="FF0000"/>
              </a:solidFill>
              <a:latin typeface="Comic Sans MS"/>
              <a:ea typeface="Comic Sans MS"/>
              <a:cs typeface="Comic Sans MS"/>
              <a:sym typeface="Comic Sans MS"/>
            </a:endParaRPr>
          </a:p>
          <a:p>
            <a:pPr indent="-279400" lvl="0" marL="457200" rtl="0" algn="l">
              <a:lnSpc>
                <a:spcPct val="100000"/>
              </a:lnSpc>
              <a:spcBef>
                <a:spcPts val="560"/>
              </a:spcBef>
              <a:spcAft>
                <a:spcPts val="0"/>
              </a:spcAft>
              <a:buClr>
                <a:schemeClr val="lt1"/>
              </a:buClr>
              <a:buSzPts val="2800"/>
              <a:buNone/>
            </a:pPr>
            <a:r>
              <a:t/>
            </a:r>
            <a:endParaRPr i="0" sz="2700" u="none">
              <a:solidFill>
                <a:srgbClr val="FF0000"/>
              </a:solidFill>
              <a:latin typeface="Comic Sans MS"/>
              <a:ea typeface="Comic Sans MS"/>
              <a:cs typeface="Comic Sans MS"/>
              <a:sym typeface="Comic Sans MS"/>
            </a:endParaRPr>
          </a:p>
          <a:p>
            <a:pPr indent="0" lvl="0" marL="0" marR="0" rtl="0" algn="l">
              <a:lnSpc>
                <a:spcPct val="100000"/>
              </a:lnSpc>
              <a:spcBef>
                <a:spcPts val="560"/>
              </a:spcBef>
              <a:spcAft>
                <a:spcPts val="0"/>
              </a:spcAft>
              <a:buClr>
                <a:schemeClr val="lt1"/>
              </a:buClr>
              <a:buSzPts val="2800"/>
              <a:buNone/>
            </a:pPr>
            <a:r>
              <a:t/>
            </a:r>
            <a:endParaRPr sz="2800">
              <a:solidFill>
                <a:schemeClr val="lt1"/>
              </a:solidFill>
              <a:latin typeface="Comic Sans MS"/>
              <a:ea typeface="Comic Sans MS"/>
              <a:cs typeface="Comic Sans MS"/>
              <a:sym typeface="Comic Sans MS"/>
            </a:endParaRPr>
          </a:p>
          <a:p>
            <a:pPr indent="0" lvl="0" marL="0" marR="0" rtl="0" algn="l">
              <a:lnSpc>
                <a:spcPct val="100000"/>
              </a:lnSpc>
              <a:spcBef>
                <a:spcPts val="560"/>
              </a:spcBef>
              <a:spcAft>
                <a:spcPts val="0"/>
              </a:spcAft>
              <a:buClr>
                <a:schemeClr val="lt1"/>
              </a:buClr>
              <a:buSzPts val="2800"/>
              <a:buNone/>
            </a:pPr>
            <a:r>
              <a:t/>
            </a:r>
            <a:endParaRPr>
              <a:latin typeface="Comic Sans MS"/>
              <a:ea typeface="Comic Sans MS"/>
              <a:cs typeface="Comic Sans MS"/>
              <a:sym typeface="Comic Sans MS"/>
            </a:endParaRPr>
          </a:p>
          <a:p>
            <a:pPr indent="-165100" lvl="0" marL="342900" marR="0" rtl="0" algn="l">
              <a:lnSpc>
                <a:spcPct val="100000"/>
              </a:lnSpc>
              <a:spcBef>
                <a:spcPts val="560"/>
              </a:spcBef>
              <a:spcAft>
                <a:spcPts val="0"/>
              </a:spcAft>
              <a:buClr>
                <a:schemeClr val="dk1"/>
              </a:buClr>
              <a:buSzPts val="2800"/>
              <a:buFont typeface="Arial"/>
              <a:buNone/>
            </a:pPr>
            <a:r>
              <a:t/>
            </a:r>
            <a:endParaRPr i="0" sz="2800" u="none">
              <a:solidFill>
                <a:schemeClr val="lt1"/>
              </a:solidFill>
              <a:latin typeface="Comic Sans MS"/>
              <a:ea typeface="Comic Sans MS"/>
              <a:cs typeface="Comic Sans MS"/>
              <a:sym typeface="Comic Sans MS"/>
            </a:endParaRPr>
          </a:p>
          <a:p>
            <a:pPr indent="-165100" lvl="0" marL="342900" marR="0" rtl="0" algn="l">
              <a:lnSpc>
                <a:spcPct val="100000"/>
              </a:lnSpc>
              <a:spcBef>
                <a:spcPts val="560"/>
              </a:spcBef>
              <a:spcAft>
                <a:spcPts val="0"/>
              </a:spcAft>
              <a:buClr>
                <a:schemeClr val="dk1"/>
              </a:buClr>
              <a:buSzPts val="2800"/>
              <a:buFont typeface="Arial"/>
              <a:buNone/>
            </a:pPr>
            <a:r>
              <a:t/>
            </a:r>
            <a:endParaRPr i="0" sz="2800" u="none">
              <a:solidFill>
                <a:schemeClr val="lt1"/>
              </a:solidFill>
              <a:latin typeface="Comic Sans MS"/>
              <a:ea typeface="Comic Sans MS"/>
              <a:cs typeface="Comic Sans MS"/>
              <a:sym typeface="Comic Sans M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pic>
        <p:nvPicPr>
          <p:cNvPr descr="blackboard" id="184" name="Google Shape;184;p13"/>
          <p:cNvPicPr preferRelativeResize="0"/>
          <p:nvPr/>
        </p:nvPicPr>
        <p:blipFill rotWithShape="1">
          <a:blip r:embed="rId3">
            <a:alphaModFix/>
          </a:blip>
          <a:srcRect b="0" l="0" r="0" t="0"/>
          <a:stretch/>
        </p:blipFill>
        <p:spPr>
          <a:xfrm>
            <a:off x="528638" y="246063"/>
            <a:ext cx="8497887" cy="6207125"/>
          </a:xfrm>
          <a:prstGeom prst="rect">
            <a:avLst/>
          </a:prstGeom>
          <a:noFill/>
          <a:ln>
            <a:noFill/>
          </a:ln>
        </p:spPr>
      </p:pic>
      <p:sp>
        <p:nvSpPr>
          <p:cNvPr id="185" name="Google Shape;185;p13"/>
          <p:cNvSpPr txBox="1"/>
          <p:nvPr>
            <p:ph type="title"/>
          </p:nvPr>
        </p:nvSpPr>
        <p:spPr>
          <a:xfrm>
            <a:off x="38576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omic Sans MS"/>
                <a:ea typeface="Comic Sans MS"/>
                <a:cs typeface="Comic Sans MS"/>
                <a:sym typeface="Comic Sans MS"/>
              </a:rPr>
              <a:t>School website</a:t>
            </a:r>
            <a:endParaRPr>
              <a:latin typeface="Comic Sans MS"/>
              <a:ea typeface="Comic Sans MS"/>
              <a:cs typeface="Comic Sans MS"/>
              <a:sym typeface="Comic Sans MS"/>
            </a:endParaRPr>
          </a:p>
        </p:txBody>
      </p:sp>
      <p:sp>
        <p:nvSpPr>
          <p:cNvPr id="186" name="Google Shape;186;p13"/>
          <p:cNvSpPr txBox="1"/>
          <p:nvPr>
            <p:ph idx="1" type="body"/>
          </p:nvPr>
        </p:nvSpPr>
        <p:spPr>
          <a:xfrm>
            <a:off x="1063700" y="942401"/>
            <a:ext cx="7396200" cy="502297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dk1"/>
              </a:buClr>
              <a:buSzPts val="2000"/>
              <a:buFont typeface="Arial"/>
              <a:buNone/>
            </a:pPr>
            <a:r>
              <a:t/>
            </a:r>
            <a:endParaRPr i="0" sz="2000" u="none">
              <a:solidFill>
                <a:schemeClr val="lt1"/>
              </a:solidFill>
              <a:latin typeface="Comic Sans MS"/>
              <a:ea typeface="Comic Sans MS"/>
              <a:cs typeface="Comic Sans MS"/>
              <a:sym typeface="Comic Sans MS"/>
            </a:endParaRPr>
          </a:p>
          <a:p>
            <a:pPr indent="-342900" lvl="0" marL="342900" rtl="0" algn="ctr">
              <a:lnSpc>
                <a:spcPct val="100000"/>
              </a:lnSpc>
              <a:spcBef>
                <a:spcPts val="480"/>
              </a:spcBef>
              <a:spcAft>
                <a:spcPts val="0"/>
              </a:spcAft>
              <a:buClr>
                <a:schemeClr val="lt1"/>
              </a:buClr>
              <a:buSzPts val="2400"/>
              <a:buFont typeface="Arial"/>
              <a:buNone/>
            </a:pPr>
            <a:r>
              <a:rPr i="0" lang="en-US" sz="2400" u="none">
                <a:solidFill>
                  <a:schemeClr val="lt1"/>
                </a:solidFill>
                <a:latin typeface="Comic Sans MS"/>
                <a:ea typeface="Comic Sans MS"/>
                <a:cs typeface="Comic Sans MS"/>
                <a:sym typeface="Comic Sans MS"/>
              </a:rPr>
              <a:t>This is a great place to </a:t>
            </a:r>
            <a:r>
              <a:rPr lang="en-US" sz="2400">
                <a:solidFill>
                  <a:schemeClr val="lt1"/>
                </a:solidFill>
                <a:latin typeface="Comic Sans MS"/>
                <a:ea typeface="Comic Sans MS"/>
                <a:cs typeface="Comic Sans MS"/>
                <a:sym typeface="Comic Sans MS"/>
              </a:rPr>
              <a:t>look</a:t>
            </a:r>
            <a:r>
              <a:rPr i="0" lang="en-US" sz="2400" u="none">
                <a:solidFill>
                  <a:schemeClr val="lt1"/>
                </a:solidFill>
                <a:latin typeface="Comic Sans MS"/>
                <a:ea typeface="Comic Sans MS"/>
                <a:cs typeface="Comic Sans MS"/>
                <a:sym typeface="Comic Sans MS"/>
              </a:rPr>
              <a:t> for any general FAQs you may have.</a:t>
            </a:r>
            <a:endParaRPr>
              <a:latin typeface="Comic Sans MS"/>
              <a:ea typeface="Comic Sans MS"/>
              <a:cs typeface="Comic Sans MS"/>
              <a:sym typeface="Comic Sans MS"/>
            </a:endParaRPr>
          </a:p>
          <a:p>
            <a:pPr indent="-342900" lvl="0" marL="342900" rtl="0" algn="ctr">
              <a:lnSpc>
                <a:spcPct val="100000"/>
              </a:lnSpc>
              <a:spcBef>
                <a:spcPts val="480"/>
              </a:spcBef>
              <a:spcAft>
                <a:spcPts val="0"/>
              </a:spcAft>
              <a:buClr>
                <a:schemeClr val="lt1"/>
              </a:buClr>
              <a:buSzPts val="2400"/>
              <a:buFont typeface="Arial"/>
              <a:buNone/>
            </a:pPr>
            <a:r>
              <a:rPr lang="en-US" sz="2400" u="sng">
                <a:solidFill>
                  <a:schemeClr val="lt1"/>
                </a:solidFill>
                <a:latin typeface="Comic Sans MS"/>
                <a:ea typeface="Comic Sans MS"/>
                <a:cs typeface="Comic Sans MS"/>
                <a:sym typeface="Comic Sans MS"/>
              </a:rPr>
              <a:t>https://www.stpeters-leatherhead.co.uk</a:t>
            </a:r>
            <a:r>
              <a:rPr i="0" lang="en-US" sz="2400" u="none">
                <a:solidFill>
                  <a:schemeClr val="lt1"/>
                </a:solidFill>
                <a:latin typeface="Comic Sans MS"/>
                <a:ea typeface="Comic Sans MS"/>
                <a:cs typeface="Comic Sans MS"/>
                <a:sym typeface="Comic Sans MS"/>
              </a:rPr>
              <a:t> </a:t>
            </a:r>
            <a:endParaRPr>
              <a:latin typeface="Comic Sans MS"/>
              <a:ea typeface="Comic Sans MS"/>
              <a:cs typeface="Comic Sans MS"/>
              <a:sym typeface="Comic Sans MS"/>
            </a:endParaRPr>
          </a:p>
          <a:p>
            <a:pPr indent="-342900" lvl="0" marL="342900" rtl="0" algn="ctr">
              <a:lnSpc>
                <a:spcPct val="100000"/>
              </a:lnSpc>
              <a:spcBef>
                <a:spcPts val="480"/>
              </a:spcBef>
              <a:spcAft>
                <a:spcPts val="0"/>
              </a:spcAft>
              <a:buClr>
                <a:schemeClr val="lt1"/>
              </a:buClr>
              <a:buSzPts val="2400"/>
              <a:buFont typeface="Arial"/>
              <a:buNone/>
            </a:pPr>
            <a:r>
              <a:t/>
            </a:r>
            <a:endParaRPr sz="2000">
              <a:solidFill>
                <a:schemeClr val="lt1"/>
              </a:solidFill>
              <a:latin typeface="Comic Sans MS"/>
              <a:ea typeface="Comic Sans MS"/>
              <a:cs typeface="Comic Sans MS"/>
              <a:sym typeface="Comic Sans MS"/>
            </a:endParaRPr>
          </a:p>
          <a:p>
            <a:pPr indent="-342900" lvl="0" marL="342900" rtl="0" algn="ctr">
              <a:lnSpc>
                <a:spcPct val="100000"/>
              </a:lnSpc>
              <a:spcBef>
                <a:spcPts val="480"/>
              </a:spcBef>
              <a:spcAft>
                <a:spcPts val="0"/>
              </a:spcAft>
              <a:buClr>
                <a:schemeClr val="lt1"/>
              </a:buClr>
              <a:buSzPts val="2400"/>
              <a:buFont typeface="Arial"/>
              <a:buNone/>
            </a:pPr>
            <a:r>
              <a:rPr lang="en-US" sz="2000">
                <a:solidFill>
                  <a:schemeClr val="lt1"/>
                </a:solidFill>
                <a:latin typeface="Comic Sans MS"/>
                <a:ea typeface="Comic Sans MS"/>
                <a:cs typeface="Comic Sans MS"/>
                <a:sym typeface="Comic Sans MS"/>
              </a:rPr>
              <a:t>If in doubt, p</a:t>
            </a:r>
            <a:r>
              <a:rPr i="0" lang="en-US" sz="2000" u="none">
                <a:solidFill>
                  <a:schemeClr val="lt1"/>
                </a:solidFill>
                <a:latin typeface="Comic Sans MS"/>
                <a:ea typeface="Comic Sans MS"/>
                <a:cs typeface="Comic Sans MS"/>
                <a:sym typeface="Comic Sans MS"/>
              </a:rPr>
              <a:t>lease contact the school office or your child’s class teacher:</a:t>
            </a:r>
            <a:endParaRPr sz="2800">
              <a:latin typeface="Comic Sans MS"/>
              <a:ea typeface="Comic Sans MS"/>
              <a:cs typeface="Comic Sans MS"/>
              <a:sym typeface="Comic Sans MS"/>
            </a:endParaRPr>
          </a:p>
          <a:p>
            <a:pPr indent="-342900" lvl="0" marL="342900" rtl="0" algn="l">
              <a:lnSpc>
                <a:spcPct val="100000"/>
              </a:lnSpc>
              <a:spcBef>
                <a:spcPts val="480"/>
              </a:spcBef>
              <a:spcAft>
                <a:spcPts val="0"/>
              </a:spcAft>
              <a:buClr>
                <a:schemeClr val="lt1"/>
              </a:buClr>
              <a:buSzPts val="2400"/>
              <a:buFont typeface="Arial"/>
              <a:buNone/>
            </a:pPr>
            <a:r>
              <a:rPr i="0" lang="en-US" sz="2000" u="none">
                <a:solidFill>
                  <a:schemeClr val="lt1"/>
                </a:solidFill>
                <a:latin typeface="Comic Sans MS"/>
                <a:ea typeface="Comic Sans MS"/>
                <a:cs typeface="Comic Sans MS"/>
                <a:sym typeface="Comic Sans MS"/>
              </a:rPr>
              <a:t>Mrs Ballard - Birch</a:t>
            </a:r>
            <a:endParaRPr sz="2800">
              <a:latin typeface="Comic Sans MS"/>
              <a:ea typeface="Comic Sans MS"/>
              <a:cs typeface="Comic Sans MS"/>
              <a:sym typeface="Comic Sans MS"/>
            </a:endParaRPr>
          </a:p>
          <a:p>
            <a:pPr indent="-342900" lvl="0" marL="342900" rtl="0" algn="l">
              <a:lnSpc>
                <a:spcPct val="100000"/>
              </a:lnSpc>
              <a:spcBef>
                <a:spcPts val="480"/>
              </a:spcBef>
              <a:spcAft>
                <a:spcPts val="0"/>
              </a:spcAft>
              <a:buClr>
                <a:schemeClr val="lt1"/>
              </a:buClr>
              <a:buSzPts val="2400"/>
              <a:buFont typeface="Arial"/>
              <a:buNone/>
            </a:pPr>
            <a:r>
              <a:rPr lang="en-US" sz="2000" u="sng">
                <a:solidFill>
                  <a:schemeClr val="lt1"/>
                </a:solidFill>
                <a:latin typeface="Comic Sans MS"/>
                <a:ea typeface="Comic Sans MS"/>
                <a:cs typeface="Comic Sans MS"/>
                <a:sym typeface="Comic Sans MS"/>
              </a:rPr>
              <a:t>clair.ballard@stpeters-leatherhead.surrey.sch.uk</a:t>
            </a:r>
            <a:endParaRPr sz="2800">
              <a:latin typeface="Comic Sans MS"/>
              <a:ea typeface="Comic Sans MS"/>
              <a:cs typeface="Comic Sans MS"/>
              <a:sym typeface="Comic Sans MS"/>
            </a:endParaRPr>
          </a:p>
          <a:p>
            <a:pPr indent="-342900" lvl="0" marL="342900" rtl="0" algn="l">
              <a:lnSpc>
                <a:spcPct val="100000"/>
              </a:lnSpc>
              <a:spcBef>
                <a:spcPts val="480"/>
              </a:spcBef>
              <a:spcAft>
                <a:spcPts val="0"/>
              </a:spcAft>
              <a:buClr>
                <a:schemeClr val="lt1"/>
              </a:buClr>
              <a:buSzPts val="2400"/>
              <a:buFont typeface="Arial"/>
              <a:buNone/>
            </a:pPr>
            <a:r>
              <a:rPr i="0" lang="en-US" sz="2000" u="none">
                <a:solidFill>
                  <a:schemeClr val="lt1"/>
                </a:solidFill>
                <a:latin typeface="Comic Sans MS"/>
                <a:ea typeface="Comic Sans MS"/>
                <a:cs typeface="Comic Sans MS"/>
                <a:sym typeface="Comic Sans MS"/>
              </a:rPr>
              <a:t>M</a:t>
            </a:r>
            <a:r>
              <a:rPr lang="en-US" sz="2000">
                <a:solidFill>
                  <a:schemeClr val="lt1"/>
                </a:solidFill>
                <a:latin typeface="Comic Sans MS"/>
                <a:ea typeface="Comic Sans MS"/>
                <a:cs typeface="Comic Sans MS"/>
                <a:sym typeface="Comic Sans MS"/>
              </a:rPr>
              <a:t>rs Williams</a:t>
            </a:r>
            <a:r>
              <a:rPr i="0" lang="en-US" sz="2000" u="none">
                <a:solidFill>
                  <a:schemeClr val="lt1"/>
                </a:solidFill>
                <a:latin typeface="Comic Sans MS"/>
                <a:ea typeface="Comic Sans MS"/>
                <a:cs typeface="Comic Sans MS"/>
                <a:sym typeface="Comic Sans MS"/>
              </a:rPr>
              <a:t> - Elm</a:t>
            </a:r>
            <a:endParaRPr sz="2800">
              <a:latin typeface="Comic Sans MS"/>
              <a:ea typeface="Comic Sans MS"/>
              <a:cs typeface="Comic Sans MS"/>
              <a:sym typeface="Comic Sans MS"/>
            </a:endParaRPr>
          </a:p>
          <a:p>
            <a:pPr indent="-342900" lvl="0" marL="342900" rtl="0" algn="l">
              <a:lnSpc>
                <a:spcPct val="100000"/>
              </a:lnSpc>
              <a:spcBef>
                <a:spcPts val="480"/>
              </a:spcBef>
              <a:spcAft>
                <a:spcPts val="0"/>
              </a:spcAft>
              <a:buClr>
                <a:schemeClr val="lt1"/>
              </a:buClr>
              <a:buSzPts val="2400"/>
              <a:buFont typeface="Arial"/>
              <a:buNone/>
            </a:pPr>
            <a:r>
              <a:rPr lang="en-US" sz="2000">
                <a:solidFill>
                  <a:schemeClr val="lt1"/>
                </a:solidFill>
                <a:latin typeface="Comic Sans MS"/>
                <a:ea typeface="Comic Sans MS"/>
                <a:cs typeface="Comic Sans MS"/>
                <a:sym typeface="Comic Sans MS"/>
              </a:rPr>
              <a:t>A.Williams</a:t>
            </a:r>
            <a:r>
              <a:rPr i="0" lang="en-US" sz="2000" u="sng">
                <a:solidFill>
                  <a:schemeClr val="lt1"/>
                </a:solidFill>
                <a:latin typeface="Comic Sans MS"/>
                <a:ea typeface="Comic Sans MS"/>
                <a:cs typeface="Comic Sans MS"/>
                <a:sym typeface="Comic Sans MS"/>
              </a:rPr>
              <a:t>@stpeters-leatherhead.surrey.sch.uk</a:t>
            </a:r>
            <a:endParaRPr/>
          </a:p>
          <a:p>
            <a:pPr indent="-342900" lvl="0" marL="342900" rtl="0" algn="l">
              <a:lnSpc>
                <a:spcPct val="100000"/>
              </a:lnSpc>
              <a:spcBef>
                <a:spcPts val="480"/>
              </a:spcBef>
              <a:spcAft>
                <a:spcPts val="0"/>
              </a:spcAft>
              <a:buClr>
                <a:schemeClr val="lt1"/>
              </a:buClr>
              <a:buSzPts val="2400"/>
              <a:buFont typeface="Arial"/>
              <a:buNone/>
            </a:pPr>
            <a:r>
              <a:rPr lang="en-US" sz="2000">
                <a:solidFill>
                  <a:schemeClr val="lt1"/>
                </a:solidFill>
                <a:latin typeface="Comic Sans MS"/>
                <a:ea typeface="Comic Sans MS"/>
                <a:cs typeface="Comic Sans MS"/>
                <a:sym typeface="Comic Sans MS"/>
              </a:rPr>
              <a:t>Mrs Zad – Elm</a:t>
            </a:r>
            <a:endParaRPr/>
          </a:p>
          <a:p>
            <a:pPr indent="-342900" lvl="0" marL="342900" rtl="0" algn="l">
              <a:lnSpc>
                <a:spcPct val="100000"/>
              </a:lnSpc>
              <a:spcBef>
                <a:spcPts val="480"/>
              </a:spcBef>
              <a:spcAft>
                <a:spcPts val="0"/>
              </a:spcAft>
              <a:buClr>
                <a:schemeClr val="lt1"/>
              </a:buClr>
              <a:buSzPts val="2400"/>
              <a:buFont typeface="Arial"/>
              <a:buNone/>
            </a:pPr>
            <a:r>
              <a:rPr lang="en-US" sz="2000">
                <a:solidFill>
                  <a:schemeClr val="lt1"/>
                </a:solidFill>
                <a:latin typeface="Comic Sans MS"/>
                <a:ea typeface="Comic Sans MS"/>
                <a:cs typeface="Comic Sans MS"/>
                <a:sym typeface="Comic Sans MS"/>
              </a:rPr>
              <a:t>s</a:t>
            </a:r>
            <a:r>
              <a:rPr i="0" lang="en-US" sz="2000">
                <a:solidFill>
                  <a:schemeClr val="lt1"/>
                </a:solidFill>
                <a:latin typeface="Comic Sans MS"/>
                <a:ea typeface="Comic Sans MS"/>
                <a:cs typeface="Comic Sans MS"/>
                <a:sym typeface="Comic Sans MS"/>
              </a:rPr>
              <a:t>ara.zad@stpeters-leatherhead.surrey.sch.uk</a:t>
            </a:r>
            <a:endParaRPr i="0" sz="2000">
              <a:solidFill>
                <a:schemeClr val="lt1"/>
              </a:solidFill>
              <a:latin typeface="Comic Sans MS"/>
              <a:ea typeface="Comic Sans MS"/>
              <a:cs typeface="Comic Sans MS"/>
              <a:sym typeface="Comic Sans MS"/>
            </a:endParaRPr>
          </a:p>
          <a:p>
            <a:pPr indent="-342900" lvl="0" marL="342900" rtl="0" algn="l">
              <a:lnSpc>
                <a:spcPct val="100000"/>
              </a:lnSpc>
              <a:spcBef>
                <a:spcPts val="480"/>
              </a:spcBef>
              <a:spcAft>
                <a:spcPts val="0"/>
              </a:spcAft>
              <a:buClr>
                <a:schemeClr val="lt1"/>
              </a:buClr>
              <a:buSzPts val="2400"/>
              <a:buFont typeface="Arial"/>
              <a:buNone/>
            </a:pPr>
            <a:r>
              <a:t/>
            </a:r>
            <a:endParaRPr>
              <a:latin typeface="Comic Sans MS"/>
              <a:ea typeface="Comic Sans MS"/>
              <a:cs typeface="Comic Sans MS"/>
              <a:sym typeface="Comic Sans M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t/>
            </a:r>
            <a:endParaRPr sz="4400">
              <a:solidFill>
                <a:schemeClr val="dk2"/>
              </a:solidFill>
              <a:latin typeface="Arial"/>
              <a:ea typeface="Arial"/>
              <a:cs typeface="Arial"/>
              <a:sym typeface="Arial"/>
            </a:endParaRPr>
          </a:p>
        </p:txBody>
      </p:sp>
      <p:pic>
        <p:nvPicPr>
          <p:cNvPr descr="blackboard" id="192" name="Google Shape;192;p14"/>
          <p:cNvPicPr preferRelativeResize="0"/>
          <p:nvPr>
            <p:ph idx="1" type="body"/>
          </p:nvPr>
        </p:nvPicPr>
        <p:blipFill rotWithShape="1">
          <a:blip r:embed="rId3">
            <a:alphaModFix/>
          </a:blip>
          <a:srcRect b="0" l="0" r="0" t="0"/>
          <a:stretch/>
        </p:blipFill>
        <p:spPr>
          <a:xfrm>
            <a:off x="179387" y="476250"/>
            <a:ext cx="8748712" cy="5808662"/>
          </a:xfrm>
          <a:prstGeom prst="rect">
            <a:avLst/>
          </a:prstGeom>
          <a:noFill/>
          <a:ln>
            <a:noFill/>
          </a:ln>
        </p:spPr>
      </p:pic>
      <p:pic>
        <p:nvPicPr>
          <p:cNvPr id="193" name="Google Shape;193;p14"/>
          <p:cNvPicPr preferRelativeResize="0"/>
          <p:nvPr/>
        </p:nvPicPr>
        <p:blipFill rotWithShape="1">
          <a:blip r:embed="rId4">
            <a:alphaModFix/>
          </a:blip>
          <a:srcRect b="0" l="0" r="0" t="0"/>
          <a:stretch/>
        </p:blipFill>
        <p:spPr>
          <a:xfrm>
            <a:off x="1840571" y="817561"/>
            <a:ext cx="5462858" cy="457480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15"/>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t/>
            </a:r>
            <a:endParaRPr sz="4400">
              <a:solidFill>
                <a:schemeClr val="dk2"/>
              </a:solidFill>
              <a:latin typeface="Arial"/>
              <a:ea typeface="Arial"/>
              <a:cs typeface="Arial"/>
              <a:sym typeface="Arial"/>
            </a:endParaRPr>
          </a:p>
        </p:txBody>
      </p:sp>
      <p:pic>
        <p:nvPicPr>
          <p:cNvPr descr="blackboard" id="199" name="Google Shape;199;p15"/>
          <p:cNvPicPr preferRelativeResize="0"/>
          <p:nvPr>
            <p:ph idx="1" type="body"/>
          </p:nvPr>
        </p:nvPicPr>
        <p:blipFill rotWithShape="1">
          <a:blip r:embed="rId3">
            <a:alphaModFix/>
          </a:blip>
          <a:srcRect b="0" l="0" r="0" t="0"/>
          <a:stretch/>
        </p:blipFill>
        <p:spPr>
          <a:xfrm>
            <a:off x="179387" y="476250"/>
            <a:ext cx="8748712" cy="5808662"/>
          </a:xfrm>
          <a:prstGeom prst="rect">
            <a:avLst/>
          </a:prstGeom>
          <a:noFill/>
          <a:ln>
            <a:noFill/>
          </a:ln>
        </p:spPr>
      </p:pic>
      <p:sp>
        <p:nvSpPr>
          <p:cNvPr id="200" name="Google Shape;200;p15"/>
          <p:cNvSpPr txBox="1"/>
          <p:nvPr/>
        </p:nvSpPr>
        <p:spPr>
          <a:xfrm>
            <a:off x="755650" y="1916112"/>
            <a:ext cx="7632600" cy="1108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00"/>
              </a:buClr>
              <a:buSzPts val="4400"/>
              <a:buFont typeface="Arial"/>
              <a:buNone/>
            </a:pPr>
            <a:r>
              <a:rPr b="1" i="0" lang="en-US" sz="6600" u="sng" cap="none" strike="noStrike">
                <a:solidFill>
                  <a:srgbClr val="FFFF00"/>
                </a:solidFill>
                <a:latin typeface="Comic Sans MS"/>
                <a:ea typeface="Comic Sans MS"/>
                <a:cs typeface="Comic Sans MS"/>
                <a:sym typeface="Comic Sans MS"/>
              </a:rPr>
              <a:t>Any questions?</a:t>
            </a:r>
            <a:endParaRPr b="0" i="0" sz="6600" u="none" cap="none" strike="noStrike">
              <a:solidFill>
                <a:srgbClr val="000000"/>
              </a:solidFill>
              <a:latin typeface="Comic Sans MS"/>
              <a:ea typeface="Comic Sans MS"/>
              <a:cs typeface="Comic Sans MS"/>
              <a:sym typeface="Comic Sans MS"/>
            </a:endParaRPr>
          </a:p>
        </p:txBody>
      </p:sp>
    </p:spTree>
  </p:cSld>
  <p:clrMapOvr>
    <a:masterClrMapping/>
  </p:clrMapOvr>
</p:sld>
</file>

<file path=ppt/theme/theme1.xml><?xml version="1.0" encoding="utf-8"?>
<a:theme xmlns:a="http://schemas.openxmlformats.org/drawingml/2006/main" xmlns:r="http://schemas.openxmlformats.org/officeDocument/2006/relationships"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2011-02-02T10:29:17Z</dcterms:created>
  <dc:creator>c.dootson</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2815045e5cd74457b5f73aac8940b7e5_22</vt:lpwstr>
  </property>
</Properties>
</file>