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3" r:id="rId1"/>
  </p:sldMasterIdLst>
  <p:notesMasterIdLst>
    <p:notesMasterId r:id="rId32"/>
  </p:notesMasterIdLst>
  <p:sldIdLst>
    <p:sldId id="256" r:id="rId2"/>
    <p:sldId id="258" r:id="rId3"/>
    <p:sldId id="261" r:id="rId4"/>
    <p:sldId id="312" r:id="rId5"/>
    <p:sldId id="259" r:id="rId6"/>
    <p:sldId id="267" r:id="rId7"/>
    <p:sldId id="264" r:id="rId8"/>
    <p:sldId id="288" r:id="rId9"/>
    <p:sldId id="325" r:id="rId10"/>
    <p:sldId id="265" r:id="rId11"/>
    <p:sldId id="277" r:id="rId12"/>
    <p:sldId id="289" r:id="rId13"/>
    <p:sldId id="278" r:id="rId14"/>
    <p:sldId id="263" r:id="rId15"/>
    <p:sldId id="320" r:id="rId16"/>
    <p:sldId id="321" r:id="rId17"/>
    <p:sldId id="322" r:id="rId18"/>
    <p:sldId id="266" r:id="rId19"/>
    <p:sldId id="314" r:id="rId20"/>
    <p:sldId id="315" r:id="rId21"/>
    <p:sldId id="271" r:id="rId22"/>
    <p:sldId id="316" r:id="rId23"/>
    <p:sldId id="317" r:id="rId24"/>
    <p:sldId id="319" r:id="rId25"/>
    <p:sldId id="324" r:id="rId26"/>
    <p:sldId id="323" r:id="rId27"/>
    <p:sldId id="318" r:id="rId28"/>
    <p:sldId id="287" r:id="rId29"/>
    <p:sldId id="275" r:id="rId30"/>
    <p:sldId id="290" r:id="rId31"/>
  </p:sldIdLst>
  <p:sldSz cx="9144000" cy="5143500" type="screen16x9"/>
  <p:notesSz cx="6858000" cy="9144000"/>
  <p:embeddedFontLst>
    <p:embeddedFont>
      <p:font typeface="Assistant" pitchFamily="2" charset="-79"/>
      <p:regular r:id="rId33"/>
      <p:bold r:id="rId34"/>
    </p:embeddedFont>
    <p:embeddedFont>
      <p:font typeface="Assistant Medium" panose="020B0604020202020204" charset="-79"/>
      <p:regular r:id="rId35"/>
      <p:bold r:id="rId36"/>
    </p:embeddedFont>
    <p:embeddedFont>
      <p:font typeface="Josefin Sans" pitchFamily="2" charset="0"/>
      <p:regular r:id="rId37"/>
      <p:bold r:id="rId38"/>
    </p:embeddedFont>
    <p:embeddedFont>
      <p:font typeface="Passion One" panose="020B0604020202020204" charset="0"/>
      <p:regular r:id="rId39"/>
      <p:bold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B03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EECF7EC-94B9-43D9-A0DC-9F6316104328}">
  <a:tblStyle styleId="{AEECF7EC-94B9-43D9-A0DC-9F6316104328}"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7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2"/>
        <p:cNvGrpSpPr/>
        <p:nvPr/>
      </p:nvGrpSpPr>
      <p:grpSpPr>
        <a:xfrm>
          <a:off x="0" y="0"/>
          <a:ext cx="0" cy="0"/>
          <a:chOff x="0" y="0"/>
          <a:chExt cx="0" cy="0"/>
        </a:xfrm>
      </p:grpSpPr>
      <p:sp>
        <p:nvSpPr>
          <p:cNvPr id="1213" name="Google Shape;1213;g170a7b27f8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4" name="Google Shape;1214;g170a7b27f8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0"/>
        <p:cNvGrpSpPr/>
        <p:nvPr/>
      </p:nvGrpSpPr>
      <p:grpSpPr>
        <a:xfrm>
          <a:off x="0" y="0"/>
          <a:ext cx="0" cy="0"/>
          <a:chOff x="0" y="0"/>
          <a:chExt cx="0" cy="0"/>
        </a:xfrm>
      </p:grpSpPr>
      <p:sp>
        <p:nvSpPr>
          <p:cNvPr id="1231" name="Google Shape;1231;g1003bd6ff09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2" name="Google Shape;1232;g1003bd6ff09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3"/>
        <p:cNvGrpSpPr/>
        <p:nvPr/>
      </p:nvGrpSpPr>
      <p:grpSpPr>
        <a:xfrm>
          <a:off x="0" y="0"/>
          <a:ext cx="0" cy="0"/>
          <a:chOff x="0" y="0"/>
          <a:chExt cx="0" cy="0"/>
        </a:xfrm>
      </p:grpSpPr>
      <p:sp>
        <p:nvSpPr>
          <p:cNvPr id="1284" name="Google Shape;1284;g1003bd6ff0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5" name="Google Shape;1285;g1003bd6ff0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4"/>
        <p:cNvGrpSpPr/>
        <p:nvPr/>
      </p:nvGrpSpPr>
      <p:grpSpPr>
        <a:xfrm>
          <a:off x="0" y="0"/>
          <a:ext cx="0" cy="0"/>
          <a:chOff x="0" y="0"/>
          <a:chExt cx="0" cy="0"/>
        </a:xfrm>
      </p:grpSpPr>
      <p:sp>
        <p:nvSpPr>
          <p:cNvPr id="1255" name="Google Shape;1255;g172afd043d4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6" name="Google Shape;1256;g172afd043d4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4871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4"/>
        <p:cNvGrpSpPr/>
        <p:nvPr/>
      </p:nvGrpSpPr>
      <p:grpSpPr>
        <a:xfrm>
          <a:off x="0" y="0"/>
          <a:ext cx="0" cy="0"/>
          <a:chOff x="0" y="0"/>
          <a:chExt cx="0" cy="0"/>
        </a:xfrm>
      </p:grpSpPr>
      <p:sp>
        <p:nvSpPr>
          <p:cNvPr id="1255" name="Google Shape;1255;g172afd043d4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6" name="Google Shape;1256;g172afd043d4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3"/>
        <p:cNvGrpSpPr/>
        <p:nvPr/>
      </p:nvGrpSpPr>
      <p:grpSpPr>
        <a:xfrm>
          <a:off x="0" y="0"/>
          <a:ext cx="0" cy="0"/>
          <a:chOff x="0" y="0"/>
          <a:chExt cx="0" cy="0"/>
        </a:xfrm>
      </p:grpSpPr>
      <p:sp>
        <p:nvSpPr>
          <p:cNvPr id="1464" name="Google Shape;1464;g172afd043d4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5" name="Google Shape;1465;g172afd043d4_0_1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7"/>
        <p:cNvGrpSpPr/>
        <p:nvPr/>
      </p:nvGrpSpPr>
      <p:grpSpPr>
        <a:xfrm>
          <a:off x="0" y="0"/>
          <a:ext cx="0" cy="0"/>
          <a:chOff x="0" y="0"/>
          <a:chExt cx="0" cy="0"/>
        </a:xfrm>
      </p:grpSpPr>
      <p:sp>
        <p:nvSpPr>
          <p:cNvPr id="1348" name="Google Shape;1348;g1003bd6ff09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9" name="Google Shape;1349;g1003bd6ff09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6"/>
        <p:cNvGrpSpPr/>
        <p:nvPr/>
      </p:nvGrpSpPr>
      <p:grpSpPr>
        <a:xfrm>
          <a:off x="0" y="0"/>
          <a:ext cx="0" cy="0"/>
          <a:chOff x="0" y="0"/>
          <a:chExt cx="0" cy="0"/>
        </a:xfrm>
      </p:grpSpPr>
      <p:sp>
        <p:nvSpPr>
          <p:cNvPr id="1927" name="Google Shape;1927;g172afd043d4_4_12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8" name="Google Shape;1928;g172afd043d4_4_12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6"/>
        <p:cNvGrpSpPr/>
        <p:nvPr/>
      </p:nvGrpSpPr>
      <p:grpSpPr>
        <a:xfrm>
          <a:off x="0" y="0"/>
          <a:ext cx="0" cy="0"/>
          <a:chOff x="0" y="0"/>
          <a:chExt cx="0" cy="0"/>
        </a:xfrm>
      </p:grpSpPr>
      <p:sp>
        <p:nvSpPr>
          <p:cNvPr id="1927" name="Google Shape;1927;g172afd043d4_4_12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8" name="Google Shape;1928;g172afd043d4_4_12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4267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4"/>
        <p:cNvGrpSpPr/>
        <p:nvPr/>
      </p:nvGrpSpPr>
      <p:grpSpPr>
        <a:xfrm>
          <a:off x="0" y="0"/>
          <a:ext cx="0" cy="0"/>
          <a:chOff x="0" y="0"/>
          <a:chExt cx="0" cy="0"/>
        </a:xfrm>
      </p:grpSpPr>
      <p:sp>
        <p:nvSpPr>
          <p:cNvPr id="1375" name="Google Shape;1375;g172afd043d4_4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6" name="Google Shape;1376;g172afd043d4_4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4"/>
        <p:cNvGrpSpPr/>
        <p:nvPr/>
      </p:nvGrpSpPr>
      <p:grpSpPr>
        <a:xfrm>
          <a:off x="0" y="0"/>
          <a:ext cx="0" cy="0"/>
          <a:chOff x="0" y="0"/>
          <a:chExt cx="0" cy="0"/>
        </a:xfrm>
      </p:grpSpPr>
      <p:sp>
        <p:nvSpPr>
          <p:cNvPr id="1685" name="Google Shape;1685;g172afd043d4_4_9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6" name="Google Shape;1686;g172afd043d4_4_9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3"/>
        <p:cNvGrpSpPr/>
        <p:nvPr/>
      </p:nvGrpSpPr>
      <p:grpSpPr>
        <a:xfrm>
          <a:off x="0" y="0"/>
          <a:ext cx="0" cy="0"/>
          <a:chOff x="0" y="0"/>
          <a:chExt cx="0" cy="0"/>
        </a:xfrm>
      </p:grpSpPr>
      <p:sp>
        <p:nvSpPr>
          <p:cNvPr id="1954" name="Google Shape;1954;g172afd043d4_4_12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5" name="Google Shape;1955;g172afd043d4_4_12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0"/>
        <p:cNvGrpSpPr/>
        <p:nvPr/>
      </p:nvGrpSpPr>
      <p:grpSpPr>
        <a:xfrm>
          <a:off x="0" y="0"/>
          <a:ext cx="0" cy="0"/>
          <a:chOff x="0" y="0"/>
          <a:chExt cx="0" cy="0"/>
        </a:xfrm>
      </p:grpSpPr>
      <p:sp>
        <p:nvSpPr>
          <p:cNvPr id="1701" name="Google Shape;1701;g172afd043d4_4_9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2" name="Google Shape;1702;g172afd043d4_4_9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0"/>
        <p:cNvGrpSpPr/>
        <p:nvPr/>
      </p:nvGrpSpPr>
      <p:grpSpPr>
        <a:xfrm>
          <a:off x="0" y="0"/>
          <a:ext cx="0" cy="0"/>
          <a:chOff x="0" y="0"/>
          <a:chExt cx="0" cy="0"/>
        </a:xfrm>
      </p:grpSpPr>
      <p:sp>
        <p:nvSpPr>
          <p:cNvPr id="1331" name="Google Shape;1331;g172afd043d4_0_9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2" name="Google Shape;1332;g172afd043d4_0_9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9"/>
        <p:cNvGrpSpPr/>
        <p:nvPr/>
      </p:nvGrpSpPr>
      <p:grpSpPr>
        <a:xfrm>
          <a:off x="0" y="0"/>
          <a:ext cx="0" cy="0"/>
          <a:chOff x="0" y="0"/>
          <a:chExt cx="0" cy="0"/>
        </a:xfrm>
      </p:grpSpPr>
      <p:sp>
        <p:nvSpPr>
          <p:cNvPr id="1320" name="Google Shape;1320;g172afd043d4_0_9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1" name="Google Shape;1321;g172afd043d4_0_9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799556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9"/>
        <p:cNvGrpSpPr/>
        <p:nvPr/>
      </p:nvGrpSpPr>
      <p:grpSpPr>
        <a:xfrm>
          <a:off x="0" y="0"/>
          <a:ext cx="0" cy="0"/>
          <a:chOff x="0" y="0"/>
          <a:chExt cx="0" cy="0"/>
        </a:xfrm>
      </p:grpSpPr>
      <p:sp>
        <p:nvSpPr>
          <p:cNvPr id="1320" name="Google Shape;1320;g172afd043d4_0_9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1" name="Google Shape;1321;g172afd043d4_0_9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6434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9"/>
        <p:cNvGrpSpPr/>
        <p:nvPr/>
      </p:nvGrpSpPr>
      <p:grpSpPr>
        <a:xfrm>
          <a:off x="0" y="0"/>
          <a:ext cx="0" cy="0"/>
          <a:chOff x="0" y="0"/>
          <a:chExt cx="0" cy="0"/>
        </a:xfrm>
      </p:grpSpPr>
      <p:sp>
        <p:nvSpPr>
          <p:cNvPr id="1320" name="Google Shape;1320;g172afd043d4_0_9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1" name="Google Shape;1321;g172afd043d4_0_9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407893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Google Shape;1410;g172afd043d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1" name="Google Shape;1411;g172afd043d4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Google Shape;1410;g172afd043d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1" name="Google Shape;1411;g172afd043d4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27557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Google Shape;1410;g172afd043d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1" name="Google Shape;1411;g172afd043d4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45363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0"/>
        <p:cNvGrpSpPr/>
        <p:nvPr/>
      </p:nvGrpSpPr>
      <p:grpSpPr>
        <a:xfrm>
          <a:off x="0" y="0"/>
          <a:ext cx="0" cy="0"/>
          <a:chOff x="0" y="0"/>
          <a:chExt cx="0" cy="0"/>
        </a:xfrm>
      </p:grpSpPr>
      <p:sp>
        <p:nvSpPr>
          <p:cNvPr id="1561" name="Google Shape;1561;g172afd043d4_4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2" name="Google Shape;1562;g172afd043d4_4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0"/>
        <p:cNvGrpSpPr/>
        <p:nvPr/>
      </p:nvGrpSpPr>
      <p:grpSpPr>
        <a:xfrm>
          <a:off x="0" y="0"/>
          <a:ext cx="0" cy="0"/>
          <a:chOff x="0" y="0"/>
          <a:chExt cx="0" cy="0"/>
        </a:xfrm>
      </p:grpSpPr>
      <p:sp>
        <p:nvSpPr>
          <p:cNvPr id="1331" name="Google Shape;1331;g172afd043d4_0_9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2" name="Google Shape;1332;g172afd043d4_0_9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45991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3"/>
        <p:cNvGrpSpPr/>
        <p:nvPr/>
      </p:nvGrpSpPr>
      <p:grpSpPr>
        <a:xfrm>
          <a:off x="0" y="0"/>
          <a:ext cx="0" cy="0"/>
          <a:chOff x="0" y="0"/>
          <a:chExt cx="0" cy="0"/>
        </a:xfrm>
      </p:grpSpPr>
      <p:sp>
        <p:nvSpPr>
          <p:cNvPr id="1284" name="Google Shape;1284;g1003bd6ff0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5" name="Google Shape;1285;g1003bd6ff0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893338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9"/>
        <p:cNvGrpSpPr/>
        <p:nvPr/>
      </p:nvGrpSpPr>
      <p:grpSpPr>
        <a:xfrm>
          <a:off x="0" y="0"/>
          <a:ext cx="0" cy="0"/>
          <a:chOff x="0" y="0"/>
          <a:chExt cx="0" cy="0"/>
        </a:xfrm>
      </p:grpSpPr>
      <p:sp>
        <p:nvSpPr>
          <p:cNvPr id="1320" name="Google Shape;1320;g172afd043d4_0_9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1" name="Google Shape;1321;g172afd043d4_0_9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881490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9"/>
        <p:cNvGrpSpPr/>
        <p:nvPr/>
      </p:nvGrpSpPr>
      <p:grpSpPr>
        <a:xfrm>
          <a:off x="0" y="0"/>
          <a:ext cx="0" cy="0"/>
          <a:chOff x="0" y="0"/>
          <a:chExt cx="0" cy="0"/>
        </a:xfrm>
      </p:grpSpPr>
      <p:sp>
        <p:nvSpPr>
          <p:cNvPr id="1320" name="Google Shape;1320;g172afd043d4_0_9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1" name="Google Shape;1321;g172afd043d4_0_9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578212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9"/>
        <p:cNvGrpSpPr/>
        <p:nvPr/>
      </p:nvGrpSpPr>
      <p:grpSpPr>
        <a:xfrm>
          <a:off x="0" y="0"/>
          <a:ext cx="0" cy="0"/>
          <a:chOff x="0" y="0"/>
          <a:chExt cx="0" cy="0"/>
        </a:xfrm>
      </p:grpSpPr>
      <p:sp>
        <p:nvSpPr>
          <p:cNvPr id="1320" name="Google Shape;1320;g172afd043d4_0_9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1" name="Google Shape;1321;g172afd043d4_0_9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205304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0"/>
        <p:cNvGrpSpPr/>
        <p:nvPr/>
      </p:nvGrpSpPr>
      <p:grpSpPr>
        <a:xfrm>
          <a:off x="0" y="0"/>
          <a:ext cx="0" cy="0"/>
          <a:chOff x="0" y="0"/>
          <a:chExt cx="0" cy="0"/>
        </a:xfrm>
      </p:grpSpPr>
      <p:sp>
        <p:nvSpPr>
          <p:cNvPr id="1701" name="Google Shape;1701;g172afd043d4_4_9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2" name="Google Shape;1702;g172afd043d4_4_9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936178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3"/>
        <p:cNvGrpSpPr/>
        <p:nvPr/>
      </p:nvGrpSpPr>
      <p:grpSpPr>
        <a:xfrm>
          <a:off x="0" y="0"/>
          <a:ext cx="0" cy="0"/>
          <a:chOff x="0" y="0"/>
          <a:chExt cx="0" cy="0"/>
        </a:xfrm>
      </p:grpSpPr>
      <p:sp>
        <p:nvSpPr>
          <p:cNvPr id="1914" name="Google Shape;1914;g172afd043d4_4_1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5" name="Google Shape;1915;g172afd043d4_4_1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0"/>
        <p:cNvGrpSpPr/>
        <p:nvPr/>
      </p:nvGrpSpPr>
      <p:grpSpPr>
        <a:xfrm>
          <a:off x="0" y="0"/>
          <a:ext cx="0" cy="0"/>
          <a:chOff x="0" y="0"/>
          <a:chExt cx="0" cy="0"/>
        </a:xfrm>
      </p:grpSpPr>
      <p:sp>
        <p:nvSpPr>
          <p:cNvPr id="1651" name="Google Shape;1651;g172afd043d4_4_9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2" name="Google Shape;1652;g172afd043d4_4_9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2"/>
        <p:cNvGrpSpPr/>
        <p:nvPr/>
      </p:nvGrpSpPr>
      <p:grpSpPr>
        <a:xfrm>
          <a:off x="0" y="0"/>
          <a:ext cx="0" cy="0"/>
          <a:chOff x="0" y="0"/>
          <a:chExt cx="0" cy="0"/>
        </a:xfrm>
      </p:grpSpPr>
      <p:sp>
        <p:nvSpPr>
          <p:cNvPr id="1973" name="Google Shape;1973;g1003bd6ff09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4" name="Google Shape;1974;g1003bd6ff09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grpSp>
        <p:nvGrpSpPr>
          <p:cNvPr id="9" name="Google Shape;9;p2"/>
          <p:cNvGrpSpPr/>
          <p:nvPr/>
        </p:nvGrpSpPr>
        <p:grpSpPr>
          <a:xfrm>
            <a:off x="0" y="50"/>
            <a:ext cx="9144003" cy="5143562"/>
            <a:chOff x="0" y="50"/>
            <a:chExt cx="9144003" cy="5143562"/>
          </a:xfrm>
        </p:grpSpPr>
        <p:sp>
          <p:nvSpPr>
            <p:cNvPr id="10" name="Google Shape;10;p2"/>
            <p:cNvSpPr/>
            <p:nvPr/>
          </p:nvSpPr>
          <p:spPr>
            <a:xfrm>
              <a:off x="0" y="2309728"/>
              <a:ext cx="1929376" cy="2833836"/>
            </a:xfrm>
            <a:custGeom>
              <a:avLst/>
              <a:gdLst/>
              <a:ahLst/>
              <a:cxnLst/>
              <a:rect l="l" t="t" r="r" b="b"/>
              <a:pathLst>
                <a:path w="18407" h="32047" extrusionOk="0">
                  <a:moveTo>
                    <a:pt x="1" y="0"/>
                  </a:moveTo>
                  <a:lnTo>
                    <a:pt x="1" y="18778"/>
                  </a:lnTo>
                  <a:cubicBezTo>
                    <a:pt x="373" y="20955"/>
                    <a:pt x="969" y="23086"/>
                    <a:pt x="1788" y="25142"/>
                  </a:cubicBezTo>
                  <a:cubicBezTo>
                    <a:pt x="2774" y="27571"/>
                    <a:pt x="4104" y="29851"/>
                    <a:pt x="5593" y="32047"/>
                  </a:cubicBezTo>
                  <a:lnTo>
                    <a:pt x="18406" y="32047"/>
                  </a:lnTo>
                  <a:cubicBezTo>
                    <a:pt x="16024" y="31042"/>
                    <a:pt x="13717" y="29953"/>
                    <a:pt x="11753" y="28353"/>
                  </a:cubicBezTo>
                  <a:cubicBezTo>
                    <a:pt x="9790" y="26752"/>
                    <a:pt x="8273" y="24733"/>
                    <a:pt x="6924" y="22649"/>
                  </a:cubicBezTo>
                  <a:cubicBezTo>
                    <a:pt x="2988" y="16563"/>
                    <a:pt x="308" y="9519"/>
                    <a:pt x="922" y="2457"/>
                  </a:cubicBezTo>
                  <a:cubicBezTo>
                    <a:pt x="978" y="1805"/>
                    <a:pt x="1043" y="1089"/>
                    <a:pt x="643" y="549"/>
                  </a:cubicBezTo>
                  <a:cubicBezTo>
                    <a:pt x="401" y="223"/>
                    <a:pt x="187" y="56"/>
                    <a:pt x="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1048" y="934"/>
              <a:ext cx="3641045" cy="2341825"/>
            </a:xfrm>
            <a:custGeom>
              <a:avLst/>
              <a:gdLst/>
              <a:ahLst/>
              <a:cxnLst/>
              <a:rect l="l" t="t" r="r" b="b"/>
              <a:pathLst>
                <a:path w="34737" h="26483" extrusionOk="0">
                  <a:moveTo>
                    <a:pt x="12562" y="0"/>
                  </a:moveTo>
                  <a:cubicBezTo>
                    <a:pt x="12804" y="1852"/>
                    <a:pt x="13576" y="3694"/>
                    <a:pt x="14851" y="4988"/>
                  </a:cubicBezTo>
                  <a:cubicBezTo>
                    <a:pt x="15289" y="5434"/>
                    <a:pt x="15791" y="5853"/>
                    <a:pt x="15968" y="6439"/>
                  </a:cubicBezTo>
                  <a:cubicBezTo>
                    <a:pt x="15986" y="6523"/>
                    <a:pt x="16005" y="6597"/>
                    <a:pt x="16024" y="6672"/>
                  </a:cubicBezTo>
                  <a:cubicBezTo>
                    <a:pt x="16177" y="7536"/>
                    <a:pt x="15636" y="7805"/>
                    <a:pt x="14910" y="7805"/>
                  </a:cubicBezTo>
                  <a:cubicBezTo>
                    <a:pt x="13963" y="7805"/>
                    <a:pt x="12703" y="7349"/>
                    <a:pt x="12255" y="7165"/>
                  </a:cubicBezTo>
                  <a:cubicBezTo>
                    <a:pt x="10617" y="6507"/>
                    <a:pt x="9008" y="6129"/>
                    <a:pt x="7421" y="6129"/>
                  </a:cubicBezTo>
                  <a:cubicBezTo>
                    <a:pt x="5707" y="6129"/>
                    <a:pt x="4021" y="6570"/>
                    <a:pt x="2354" y="7574"/>
                  </a:cubicBezTo>
                  <a:cubicBezTo>
                    <a:pt x="1508" y="8086"/>
                    <a:pt x="717" y="8682"/>
                    <a:pt x="0" y="9361"/>
                  </a:cubicBezTo>
                  <a:lnTo>
                    <a:pt x="0" y="26482"/>
                  </a:lnTo>
                  <a:cubicBezTo>
                    <a:pt x="577" y="25971"/>
                    <a:pt x="903" y="25217"/>
                    <a:pt x="1219" y="24500"/>
                  </a:cubicBezTo>
                  <a:cubicBezTo>
                    <a:pt x="2336" y="22044"/>
                    <a:pt x="3741" y="19727"/>
                    <a:pt x="5407" y="17615"/>
                  </a:cubicBezTo>
                  <a:cubicBezTo>
                    <a:pt x="6337" y="16442"/>
                    <a:pt x="7389" y="15298"/>
                    <a:pt x="8747" y="14674"/>
                  </a:cubicBezTo>
                  <a:cubicBezTo>
                    <a:pt x="9684" y="14248"/>
                    <a:pt x="10714" y="14093"/>
                    <a:pt x="11744" y="14093"/>
                  </a:cubicBezTo>
                  <a:cubicBezTo>
                    <a:pt x="12064" y="14093"/>
                    <a:pt x="12384" y="14108"/>
                    <a:pt x="12702" y="14135"/>
                  </a:cubicBezTo>
                  <a:cubicBezTo>
                    <a:pt x="14507" y="14283"/>
                    <a:pt x="16312" y="14795"/>
                    <a:pt x="17736" y="15912"/>
                  </a:cubicBezTo>
                  <a:cubicBezTo>
                    <a:pt x="18536" y="16535"/>
                    <a:pt x="19187" y="17326"/>
                    <a:pt x="19904" y="18052"/>
                  </a:cubicBezTo>
                  <a:cubicBezTo>
                    <a:pt x="22398" y="20536"/>
                    <a:pt x="25626" y="22155"/>
                    <a:pt x="29107" y="22658"/>
                  </a:cubicBezTo>
                  <a:cubicBezTo>
                    <a:pt x="29522" y="22716"/>
                    <a:pt x="29953" y="22752"/>
                    <a:pt x="30383" y="22752"/>
                  </a:cubicBezTo>
                  <a:cubicBezTo>
                    <a:pt x="31544" y="22752"/>
                    <a:pt x="32695" y="22489"/>
                    <a:pt x="33489" y="21681"/>
                  </a:cubicBezTo>
                  <a:cubicBezTo>
                    <a:pt x="34736" y="20406"/>
                    <a:pt x="34559" y="18247"/>
                    <a:pt x="33610" y="16740"/>
                  </a:cubicBezTo>
                  <a:cubicBezTo>
                    <a:pt x="32661" y="15242"/>
                    <a:pt x="31116" y="14228"/>
                    <a:pt x="29646" y="13223"/>
                  </a:cubicBezTo>
                  <a:cubicBezTo>
                    <a:pt x="26129" y="10794"/>
                    <a:pt x="22584" y="7761"/>
                    <a:pt x="21653" y="3592"/>
                  </a:cubicBezTo>
                  <a:cubicBezTo>
                    <a:pt x="21393" y="2429"/>
                    <a:pt x="21514" y="1210"/>
                    <a:pt x="2159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0" y="934"/>
              <a:ext cx="4865104" cy="5142678"/>
            </a:xfrm>
            <a:custGeom>
              <a:avLst/>
              <a:gdLst/>
              <a:ahLst/>
              <a:cxnLst/>
              <a:rect l="l" t="t" r="r" b="b"/>
              <a:pathLst>
                <a:path w="46415" h="58157" extrusionOk="0">
                  <a:moveTo>
                    <a:pt x="18118" y="0"/>
                  </a:moveTo>
                  <a:cubicBezTo>
                    <a:pt x="18109" y="2866"/>
                    <a:pt x="18909" y="5676"/>
                    <a:pt x="20426" y="8114"/>
                  </a:cubicBezTo>
                  <a:cubicBezTo>
                    <a:pt x="22659" y="11697"/>
                    <a:pt x="25990" y="14460"/>
                    <a:pt x="29126" y="17298"/>
                  </a:cubicBezTo>
                  <a:cubicBezTo>
                    <a:pt x="29600" y="17726"/>
                    <a:pt x="30103" y="18257"/>
                    <a:pt x="30010" y="18880"/>
                  </a:cubicBezTo>
                  <a:cubicBezTo>
                    <a:pt x="29923" y="19471"/>
                    <a:pt x="29290" y="19828"/>
                    <a:pt x="28680" y="19828"/>
                  </a:cubicBezTo>
                  <a:cubicBezTo>
                    <a:pt x="28569" y="19828"/>
                    <a:pt x="28459" y="19816"/>
                    <a:pt x="28354" y="19792"/>
                  </a:cubicBezTo>
                  <a:cubicBezTo>
                    <a:pt x="27665" y="19634"/>
                    <a:pt x="27116" y="19113"/>
                    <a:pt x="26623" y="18610"/>
                  </a:cubicBezTo>
                  <a:cubicBezTo>
                    <a:pt x="24511" y="16470"/>
                    <a:pt x="22473" y="14246"/>
                    <a:pt x="19988" y="12562"/>
                  </a:cubicBezTo>
                  <a:cubicBezTo>
                    <a:pt x="17875" y="11124"/>
                    <a:pt x="15367" y="10106"/>
                    <a:pt x="12832" y="10106"/>
                  </a:cubicBezTo>
                  <a:cubicBezTo>
                    <a:pt x="12398" y="10106"/>
                    <a:pt x="11963" y="10136"/>
                    <a:pt x="11530" y="10198"/>
                  </a:cubicBezTo>
                  <a:cubicBezTo>
                    <a:pt x="5603" y="11064"/>
                    <a:pt x="1601" y="17447"/>
                    <a:pt x="1" y="23123"/>
                  </a:cubicBezTo>
                  <a:lnTo>
                    <a:pt x="1" y="38663"/>
                  </a:lnTo>
                  <a:cubicBezTo>
                    <a:pt x="838" y="42990"/>
                    <a:pt x="2169" y="47298"/>
                    <a:pt x="4719" y="50899"/>
                  </a:cubicBezTo>
                  <a:cubicBezTo>
                    <a:pt x="6282" y="53114"/>
                    <a:pt x="8273" y="55002"/>
                    <a:pt x="10330" y="56789"/>
                  </a:cubicBezTo>
                  <a:cubicBezTo>
                    <a:pt x="10860" y="57254"/>
                    <a:pt x="11409" y="57710"/>
                    <a:pt x="11958" y="58157"/>
                  </a:cubicBezTo>
                  <a:lnTo>
                    <a:pt x="31657" y="58157"/>
                  </a:lnTo>
                  <a:cubicBezTo>
                    <a:pt x="31126" y="56854"/>
                    <a:pt x="29945" y="55896"/>
                    <a:pt x="28800" y="55040"/>
                  </a:cubicBezTo>
                  <a:cubicBezTo>
                    <a:pt x="25646" y="52695"/>
                    <a:pt x="22026" y="50145"/>
                    <a:pt x="21393" y="46265"/>
                  </a:cubicBezTo>
                  <a:cubicBezTo>
                    <a:pt x="21096" y="44478"/>
                    <a:pt x="21505" y="42645"/>
                    <a:pt x="22082" y="40933"/>
                  </a:cubicBezTo>
                  <a:cubicBezTo>
                    <a:pt x="22687" y="39109"/>
                    <a:pt x="23524" y="37286"/>
                    <a:pt x="25004" y="36076"/>
                  </a:cubicBezTo>
                  <a:cubicBezTo>
                    <a:pt x="26641" y="34717"/>
                    <a:pt x="28837" y="34299"/>
                    <a:pt x="30931" y="33917"/>
                  </a:cubicBezTo>
                  <a:cubicBezTo>
                    <a:pt x="33071" y="33536"/>
                    <a:pt x="35221" y="33154"/>
                    <a:pt x="37389" y="33117"/>
                  </a:cubicBezTo>
                  <a:cubicBezTo>
                    <a:pt x="37516" y="33115"/>
                    <a:pt x="37644" y="33114"/>
                    <a:pt x="37773" y="33114"/>
                  </a:cubicBezTo>
                  <a:cubicBezTo>
                    <a:pt x="38072" y="33114"/>
                    <a:pt x="38373" y="33118"/>
                    <a:pt x="38674" y="33118"/>
                  </a:cubicBezTo>
                  <a:cubicBezTo>
                    <a:pt x="39535" y="33118"/>
                    <a:pt x="40397" y="33089"/>
                    <a:pt x="41223" y="32866"/>
                  </a:cubicBezTo>
                  <a:cubicBezTo>
                    <a:pt x="44637" y="31944"/>
                    <a:pt x="46415" y="27692"/>
                    <a:pt x="45298" y="24342"/>
                  </a:cubicBezTo>
                  <a:cubicBezTo>
                    <a:pt x="44517" y="21988"/>
                    <a:pt x="42674" y="20164"/>
                    <a:pt x="41250" y="18136"/>
                  </a:cubicBezTo>
                  <a:cubicBezTo>
                    <a:pt x="39817" y="16098"/>
                    <a:pt x="38757" y="13437"/>
                    <a:pt x="39771" y="11175"/>
                  </a:cubicBezTo>
                  <a:cubicBezTo>
                    <a:pt x="40208" y="10217"/>
                    <a:pt x="40999" y="9231"/>
                    <a:pt x="40636" y="8244"/>
                  </a:cubicBezTo>
                  <a:cubicBezTo>
                    <a:pt x="40199" y="7109"/>
                    <a:pt x="38664" y="7053"/>
                    <a:pt x="37519" y="6616"/>
                  </a:cubicBezTo>
                  <a:cubicBezTo>
                    <a:pt x="35658" y="5900"/>
                    <a:pt x="34616" y="3564"/>
                    <a:pt x="35314" y="1703"/>
                  </a:cubicBezTo>
                  <a:cubicBezTo>
                    <a:pt x="35546" y="1079"/>
                    <a:pt x="35937" y="540"/>
                    <a:pt x="363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279025" y="50"/>
              <a:ext cx="7104425" cy="5142767"/>
            </a:xfrm>
            <a:custGeom>
              <a:avLst/>
              <a:gdLst/>
              <a:ahLst/>
              <a:cxnLst/>
              <a:rect l="l" t="t" r="r" b="b"/>
              <a:pathLst>
                <a:path w="67779" h="58158" extrusionOk="0">
                  <a:moveTo>
                    <a:pt x="25236" y="1"/>
                  </a:moveTo>
                  <a:cubicBezTo>
                    <a:pt x="24417" y="2234"/>
                    <a:pt x="24110" y="4625"/>
                    <a:pt x="24361" y="6998"/>
                  </a:cubicBezTo>
                  <a:cubicBezTo>
                    <a:pt x="24826" y="11065"/>
                    <a:pt x="26920" y="14842"/>
                    <a:pt x="29758" y="17792"/>
                  </a:cubicBezTo>
                  <a:cubicBezTo>
                    <a:pt x="30502" y="18574"/>
                    <a:pt x="31321" y="19327"/>
                    <a:pt x="31842" y="20277"/>
                  </a:cubicBezTo>
                  <a:cubicBezTo>
                    <a:pt x="32354" y="21235"/>
                    <a:pt x="32522" y="22463"/>
                    <a:pt x="31926" y="23375"/>
                  </a:cubicBezTo>
                  <a:cubicBezTo>
                    <a:pt x="31435" y="24134"/>
                    <a:pt x="30549" y="24470"/>
                    <a:pt x="29630" y="24470"/>
                  </a:cubicBezTo>
                  <a:cubicBezTo>
                    <a:pt x="29050" y="24470"/>
                    <a:pt x="28458" y="24336"/>
                    <a:pt x="27943" y="24092"/>
                  </a:cubicBezTo>
                  <a:cubicBezTo>
                    <a:pt x="26613" y="23459"/>
                    <a:pt x="25626" y="22286"/>
                    <a:pt x="24547" y="21291"/>
                  </a:cubicBezTo>
                  <a:cubicBezTo>
                    <a:pt x="21721" y="18677"/>
                    <a:pt x="17906" y="17103"/>
                    <a:pt x="14078" y="17103"/>
                  </a:cubicBezTo>
                  <a:cubicBezTo>
                    <a:pt x="13544" y="17103"/>
                    <a:pt x="13010" y="17134"/>
                    <a:pt x="12478" y="17197"/>
                  </a:cubicBezTo>
                  <a:cubicBezTo>
                    <a:pt x="8124" y="17718"/>
                    <a:pt x="4039" y="20481"/>
                    <a:pt x="2178" y="24455"/>
                  </a:cubicBezTo>
                  <a:cubicBezTo>
                    <a:pt x="1536" y="25832"/>
                    <a:pt x="1154" y="27311"/>
                    <a:pt x="893" y="28809"/>
                  </a:cubicBezTo>
                  <a:cubicBezTo>
                    <a:pt x="0" y="34132"/>
                    <a:pt x="670" y="39808"/>
                    <a:pt x="3369" y="44488"/>
                  </a:cubicBezTo>
                  <a:cubicBezTo>
                    <a:pt x="5518" y="48192"/>
                    <a:pt x="8505" y="51579"/>
                    <a:pt x="12246" y="53700"/>
                  </a:cubicBezTo>
                  <a:cubicBezTo>
                    <a:pt x="14795" y="55133"/>
                    <a:pt x="17680" y="56315"/>
                    <a:pt x="19997" y="58158"/>
                  </a:cubicBezTo>
                  <a:lnTo>
                    <a:pt x="26976" y="58158"/>
                  </a:lnTo>
                  <a:cubicBezTo>
                    <a:pt x="26241" y="56324"/>
                    <a:pt x="25226" y="54594"/>
                    <a:pt x="24389" y="52798"/>
                  </a:cubicBezTo>
                  <a:cubicBezTo>
                    <a:pt x="22649" y="49020"/>
                    <a:pt x="21728" y="44619"/>
                    <a:pt x="23142" y="40711"/>
                  </a:cubicBezTo>
                  <a:cubicBezTo>
                    <a:pt x="24357" y="37374"/>
                    <a:pt x="27689" y="34695"/>
                    <a:pt x="31121" y="34695"/>
                  </a:cubicBezTo>
                  <a:cubicBezTo>
                    <a:pt x="31710" y="34695"/>
                    <a:pt x="32301" y="34774"/>
                    <a:pt x="32884" y="34941"/>
                  </a:cubicBezTo>
                  <a:cubicBezTo>
                    <a:pt x="34644" y="35449"/>
                    <a:pt x="36366" y="36667"/>
                    <a:pt x="38091" y="36667"/>
                  </a:cubicBezTo>
                  <a:cubicBezTo>
                    <a:pt x="38455" y="36667"/>
                    <a:pt x="38819" y="36612"/>
                    <a:pt x="39184" y="36486"/>
                  </a:cubicBezTo>
                  <a:cubicBezTo>
                    <a:pt x="41454" y="35686"/>
                    <a:pt x="41957" y="32662"/>
                    <a:pt x="43781" y="31098"/>
                  </a:cubicBezTo>
                  <a:cubicBezTo>
                    <a:pt x="44157" y="30784"/>
                    <a:pt x="44615" y="30518"/>
                    <a:pt x="45109" y="30518"/>
                  </a:cubicBezTo>
                  <a:cubicBezTo>
                    <a:pt x="45140" y="30518"/>
                    <a:pt x="45172" y="30519"/>
                    <a:pt x="45204" y="30521"/>
                  </a:cubicBezTo>
                  <a:cubicBezTo>
                    <a:pt x="45791" y="30559"/>
                    <a:pt x="46293" y="30987"/>
                    <a:pt x="46665" y="31452"/>
                  </a:cubicBezTo>
                  <a:cubicBezTo>
                    <a:pt x="48303" y="33508"/>
                    <a:pt x="48173" y="36402"/>
                    <a:pt x="48526" y="39008"/>
                  </a:cubicBezTo>
                  <a:cubicBezTo>
                    <a:pt x="48926" y="41995"/>
                    <a:pt x="50210" y="45028"/>
                    <a:pt x="52723" y="46684"/>
                  </a:cubicBezTo>
                  <a:cubicBezTo>
                    <a:pt x="53993" y="47522"/>
                    <a:pt x="55470" y="47904"/>
                    <a:pt x="56972" y="47904"/>
                  </a:cubicBezTo>
                  <a:cubicBezTo>
                    <a:pt x="59443" y="47904"/>
                    <a:pt x="61980" y="46869"/>
                    <a:pt x="63768" y="45121"/>
                  </a:cubicBezTo>
                  <a:cubicBezTo>
                    <a:pt x="66643" y="42311"/>
                    <a:pt x="67778" y="38086"/>
                    <a:pt x="67658" y="34057"/>
                  </a:cubicBezTo>
                  <a:cubicBezTo>
                    <a:pt x="67592" y="32113"/>
                    <a:pt x="67248" y="30121"/>
                    <a:pt x="66243" y="28446"/>
                  </a:cubicBezTo>
                  <a:cubicBezTo>
                    <a:pt x="65378" y="27013"/>
                    <a:pt x="64075" y="25897"/>
                    <a:pt x="62744" y="24883"/>
                  </a:cubicBezTo>
                  <a:cubicBezTo>
                    <a:pt x="57701" y="21021"/>
                    <a:pt x="51932" y="18127"/>
                    <a:pt x="47168" y="13930"/>
                  </a:cubicBezTo>
                  <a:cubicBezTo>
                    <a:pt x="45549" y="12507"/>
                    <a:pt x="44013" y="10869"/>
                    <a:pt x="43325" y="8822"/>
                  </a:cubicBezTo>
                  <a:cubicBezTo>
                    <a:pt x="42404" y="6077"/>
                    <a:pt x="43092" y="2904"/>
                    <a:pt x="431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743264" y="50"/>
              <a:ext cx="6885986" cy="5142767"/>
            </a:xfrm>
            <a:custGeom>
              <a:avLst/>
              <a:gdLst/>
              <a:ahLst/>
              <a:cxnLst/>
              <a:rect l="l" t="t" r="r" b="b"/>
              <a:pathLst>
                <a:path w="65695" h="58158" extrusionOk="0">
                  <a:moveTo>
                    <a:pt x="24808" y="1"/>
                  </a:moveTo>
                  <a:cubicBezTo>
                    <a:pt x="24678" y="3946"/>
                    <a:pt x="25822" y="7929"/>
                    <a:pt x="27823" y="11316"/>
                  </a:cubicBezTo>
                  <a:cubicBezTo>
                    <a:pt x="30800" y="16350"/>
                    <a:pt x="35555" y="20156"/>
                    <a:pt x="40757" y="22817"/>
                  </a:cubicBezTo>
                  <a:cubicBezTo>
                    <a:pt x="44646" y="24808"/>
                    <a:pt x="49122" y="26483"/>
                    <a:pt x="51216" y="30307"/>
                  </a:cubicBezTo>
                  <a:cubicBezTo>
                    <a:pt x="51820" y="31424"/>
                    <a:pt x="52128" y="32959"/>
                    <a:pt x="51244" y="33862"/>
                  </a:cubicBezTo>
                  <a:cubicBezTo>
                    <a:pt x="50878" y="34237"/>
                    <a:pt x="50409" y="34399"/>
                    <a:pt x="49915" y="34399"/>
                  </a:cubicBezTo>
                  <a:cubicBezTo>
                    <a:pt x="48915" y="34399"/>
                    <a:pt x="47812" y="33735"/>
                    <a:pt x="47252" y="32838"/>
                  </a:cubicBezTo>
                  <a:cubicBezTo>
                    <a:pt x="46414" y="31498"/>
                    <a:pt x="46284" y="29833"/>
                    <a:pt x="45679" y="28372"/>
                  </a:cubicBezTo>
                  <a:cubicBezTo>
                    <a:pt x="44451" y="25376"/>
                    <a:pt x="41213" y="23487"/>
                    <a:pt x="37975" y="23338"/>
                  </a:cubicBezTo>
                  <a:cubicBezTo>
                    <a:pt x="37784" y="23329"/>
                    <a:pt x="37593" y="23325"/>
                    <a:pt x="37401" y="23325"/>
                  </a:cubicBezTo>
                  <a:cubicBezTo>
                    <a:pt x="34760" y="23325"/>
                    <a:pt x="32122" y="24170"/>
                    <a:pt x="30195" y="26027"/>
                  </a:cubicBezTo>
                  <a:cubicBezTo>
                    <a:pt x="28660" y="27516"/>
                    <a:pt x="27385" y="29656"/>
                    <a:pt x="25264" y="29898"/>
                  </a:cubicBezTo>
                  <a:cubicBezTo>
                    <a:pt x="25139" y="29913"/>
                    <a:pt x="25014" y="29920"/>
                    <a:pt x="24889" y="29920"/>
                  </a:cubicBezTo>
                  <a:cubicBezTo>
                    <a:pt x="23819" y="29920"/>
                    <a:pt x="22780" y="29405"/>
                    <a:pt x="21905" y="28763"/>
                  </a:cubicBezTo>
                  <a:cubicBezTo>
                    <a:pt x="19485" y="26986"/>
                    <a:pt x="17810" y="25329"/>
                    <a:pt x="14684" y="24864"/>
                  </a:cubicBezTo>
                  <a:cubicBezTo>
                    <a:pt x="14054" y="24767"/>
                    <a:pt x="13416" y="24719"/>
                    <a:pt x="12778" y="24719"/>
                  </a:cubicBezTo>
                  <a:cubicBezTo>
                    <a:pt x="10591" y="24719"/>
                    <a:pt x="8404" y="25287"/>
                    <a:pt x="6523" y="26418"/>
                  </a:cubicBezTo>
                  <a:cubicBezTo>
                    <a:pt x="1917" y="29191"/>
                    <a:pt x="0" y="34606"/>
                    <a:pt x="912" y="39752"/>
                  </a:cubicBezTo>
                  <a:cubicBezTo>
                    <a:pt x="1740" y="44302"/>
                    <a:pt x="4262" y="48378"/>
                    <a:pt x="7956" y="51160"/>
                  </a:cubicBezTo>
                  <a:cubicBezTo>
                    <a:pt x="10450" y="53021"/>
                    <a:pt x="13381" y="54212"/>
                    <a:pt x="15931" y="55999"/>
                  </a:cubicBezTo>
                  <a:cubicBezTo>
                    <a:pt x="16852" y="56632"/>
                    <a:pt x="17708" y="57357"/>
                    <a:pt x="18490" y="58158"/>
                  </a:cubicBezTo>
                  <a:lnTo>
                    <a:pt x="31712" y="58158"/>
                  </a:lnTo>
                  <a:cubicBezTo>
                    <a:pt x="33955" y="56083"/>
                    <a:pt x="36983" y="54845"/>
                    <a:pt x="40032" y="54845"/>
                  </a:cubicBezTo>
                  <a:cubicBezTo>
                    <a:pt x="40184" y="54845"/>
                    <a:pt x="40335" y="54848"/>
                    <a:pt x="40487" y="54854"/>
                  </a:cubicBezTo>
                  <a:cubicBezTo>
                    <a:pt x="43451" y="54971"/>
                    <a:pt x="46311" y="56170"/>
                    <a:pt x="49260" y="56170"/>
                  </a:cubicBezTo>
                  <a:cubicBezTo>
                    <a:pt x="49356" y="56170"/>
                    <a:pt x="49453" y="56169"/>
                    <a:pt x="49550" y="56166"/>
                  </a:cubicBezTo>
                  <a:cubicBezTo>
                    <a:pt x="52928" y="56073"/>
                    <a:pt x="56203" y="54203"/>
                    <a:pt x="57980" y="51337"/>
                  </a:cubicBezTo>
                  <a:cubicBezTo>
                    <a:pt x="58595" y="50341"/>
                    <a:pt x="59051" y="49243"/>
                    <a:pt x="59804" y="48350"/>
                  </a:cubicBezTo>
                  <a:cubicBezTo>
                    <a:pt x="60521" y="47513"/>
                    <a:pt x="61461" y="46898"/>
                    <a:pt x="62270" y="46135"/>
                  </a:cubicBezTo>
                  <a:cubicBezTo>
                    <a:pt x="64662" y="43902"/>
                    <a:pt x="65694" y="40441"/>
                    <a:pt x="65359" y="37184"/>
                  </a:cubicBezTo>
                  <a:cubicBezTo>
                    <a:pt x="65024" y="33936"/>
                    <a:pt x="63433" y="30894"/>
                    <a:pt x="61256" y="28446"/>
                  </a:cubicBezTo>
                  <a:cubicBezTo>
                    <a:pt x="60595" y="27702"/>
                    <a:pt x="59860" y="26986"/>
                    <a:pt x="59516" y="26055"/>
                  </a:cubicBezTo>
                  <a:cubicBezTo>
                    <a:pt x="59088" y="24910"/>
                    <a:pt x="59302" y="23636"/>
                    <a:pt x="59246" y="22417"/>
                  </a:cubicBezTo>
                  <a:cubicBezTo>
                    <a:pt x="59134" y="20100"/>
                    <a:pt x="58064" y="17941"/>
                    <a:pt x="56296" y="16452"/>
                  </a:cubicBezTo>
                  <a:cubicBezTo>
                    <a:pt x="53216" y="13875"/>
                    <a:pt x="48778" y="13884"/>
                    <a:pt x="45018" y="12470"/>
                  </a:cubicBezTo>
                  <a:cubicBezTo>
                    <a:pt x="43371" y="11846"/>
                    <a:pt x="41845" y="10944"/>
                    <a:pt x="40505" y="9799"/>
                  </a:cubicBezTo>
                  <a:cubicBezTo>
                    <a:pt x="39594" y="9027"/>
                    <a:pt x="38747" y="8096"/>
                    <a:pt x="38375" y="6961"/>
                  </a:cubicBezTo>
                  <a:cubicBezTo>
                    <a:pt x="37612" y="4681"/>
                    <a:pt x="38849" y="2327"/>
                    <a:pt x="3979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1631806" y="50"/>
              <a:ext cx="6306659" cy="5142767"/>
            </a:xfrm>
            <a:custGeom>
              <a:avLst/>
              <a:gdLst/>
              <a:ahLst/>
              <a:cxnLst/>
              <a:rect l="l" t="t" r="r" b="b"/>
              <a:pathLst>
                <a:path w="60168" h="58158" extrusionOk="0">
                  <a:moveTo>
                    <a:pt x="27860" y="1"/>
                  </a:moveTo>
                  <a:cubicBezTo>
                    <a:pt x="27636" y="801"/>
                    <a:pt x="27478" y="1629"/>
                    <a:pt x="27395" y="2457"/>
                  </a:cubicBezTo>
                  <a:cubicBezTo>
                    <a:pt x="27153" y="4812"/>
                    <a:pt x="27395" y="7194"/>
                    <a:pt x="28102" y="9455"/>
                  </a:cubicBezTo>
                  <a:cubicBezTo>
                    <a:pt x="30112" y="15810"/>
                    <a:pt x="35211" y="20770"/>
                    <a:pt x="40850" y="24315"/>
                  </a:cubicBezTo>
                  <a:cubicBezTo>
                    <a:pt x="43250" y="25822"/>
                    <a:pt x="45837" y="27200"/>
                    <a:pt x="47540" y="29461"/>
                  </a:cubicBezTo>
                  <a:cubicBezTo>
                    <a:pt x="50220" y="33034"/>
                    <a:pt x="49680" y="39343"/>
                    <a:pt x="44758" y="40590"/>
                  </a:cubicBezTo>
                  <a:cubicBezTo>
                    <a:pt x="44308" y="40705"/>
                    <a:pt x="43847" y="40760"/>
                    <a:pt x="43385" y="40760"/>
                  </a:cubicBezTo>
                  <a:cubicBezTo>
                    <a:pt x="41344" y="40760"/>
                    <a:pt x="39296" y="39681"/>
                    <a:pt x="38226" y="37928"/>
                  </a:cubicBezTo>
                  <a:cubicBezTo>
                    <a:pt x="37900" y="37370"/>
                    <a:pt x="37639" y="36774"/>
                    <a:pt x="37463" y="36151"/>
                  </a:cubicBezTo>
                  <a:cubicBezTo>
                    <a:pt x="36681" y="33471"/>
                    <a:pt x="37211" y="30140"/>
                    <a:pt x="35434" y="27814"/>
                  </a:cubicBezTo>
                  <a:cubicBezTo>
                    <a:pt x="34437" y="26511"/>
                    <a:pt x="32779" y="25834"/>
                    <a:pt x="31131" y="25834"/>
                  </a:cubicBezTo>
                  <a:cubicBezTo>
                    <a:pt x="30719" y="25834"/>
                    <a:pt x="30307" y="25876"/>
                    <a:pt x="29907" y="25962"/>
                  </a:cubicBezTo>
                  <a:cubicBezTo>
                    <a:pt x="27897" y="26399"/>
                    <a:pt x="26176" y="27749"/>
                    <a:pt x="24975" y="29423"/>
                  </a:cubicBezTo>
                  <a:cubicBezTo>
                    <a:pt x="24073" y="30689"/>
                    <a:pt x="23440" y="32131"/>
                    <a:pt x="22444" y="33332"/>
                  </a:cubicBezTo>
                  <a:cubicBezTo>
                    <a:pt x="21563" y="34376"/>
                    <a:pt x="20289" y="35227"/>
                    <a:pt x="18961" y="35227"/>
                  </a:cubicBezTo>
                  <a:cubicBezTo>
                    <a:pt x="18773" y="35227"/>
                    <a:pt x="18585" y="35210"/>
                    <a:pt x="18397" y="35174"/>
                  </a:cubicBezTo>
                  <a:cubicBezTo>
                    <a:pt x="16982" y="34913"/>
                    <a:pt x="15987" y="33722"/>
                    <a:pt x="14889" y="32801"/>
                  </a:cubicBezTo>
                  <a:cubicBezTo>
                    <a:pt x="13235" y="31416"/>
                    <a:pt x="11048" y="30603"/>
                    <a:pt x="8910" y="30603"/>
                  </a:cubicBezTo>
                  <a:cubicBezTo>
                    <a:pt x="7558" y="30603"/>
                    <a:pt x="6226" y="30928"/>
                    <a:pt x="5062" y="31638"/>
                  </a:cubicBezTo>
                  <a:cubicBezTo>
                    <a:pt x="3332" y="32699"/>
                    <a:pt x="2122" y="34476"/>
                    <a:pt x="1387" y="36374"/>
                  </a:cubicBezTo>
                  <a:cubicBezTo>
                    <a:pt x="0" y="39975"/>
                    <a:pt x="270" y="44274"/>
                    <a:pt x="2503" y="47419"/>
                  </a:cubicBezTo>
                  <a:cubicBezTo>
                    <a:pt x="4225" y="49839"/>
                    <a:pt x="6905" y="51374"/>
                    <a:pt x="9352" y="53068"/>
                  </a:cubicBezTo>
                  <a:cubicBezTo>
                    <a:pt x="11334" y="54426"/>
                    <a:pt x="13297" y="56064"/>
                    <a:pt x="14386" y="58158"/>
                  </a:cubicBezTo>
                  <a:lnTo>
                    <a:pt x="27497" y="58158"/>
                  </a:lnTo>
                  <a:cubicBezTo>
                    <a:pt x="27627" y="57590"/>
                    <a:pt x="27878" y="57060"/>
                    <a:pt x="28251" y="56613"/>
                  </a:cubicBezTo>
                  <a:cubicBezTo>
                    <a:pt x="28983" y="55756"/>
                    <a:pt x="30100" y="55405"/>
                    <a:pt x="31249" y="55405"/>
                  </a:cubicBezTo>
                  <a:cubicBezTo>
                    <a:pt x="31895" y="55405"/>
                    <a:pt x="32551" y="55516"/>
                    <a:pt x="33154" y="55710"/>
                  </a:cubicBezTo>
                  <a:cubicBezTo>
                    <a:pt x="34839" y="56250"/>
                    <a:pt x="36318" y="57292"/>
                    <a:pt x="37965" y="57925"/>
                  </a:cubicBezTo>
                  <a:cubicBezTo>
                    <a:pt x="38188" y="58018"/>
                    <a:pt x="38421" y="58092"/>
                    <a:pt x="38654" y="58158"/>
                  </a:cubicBezTo>
                  <a:lnTo>
                    <a:pt x="41985" y="58158"/>
                  </a:lnTo>
                  <a:cubicBezTo>
                    <a:pt x="42357" y="58027"/>
                    <a:pt x="42701" y="57832"/>
                    <a:pt x="42999" y="57581"/>
                  </a:cubicBezTo>
                  <a:cubicBezTo>
                    <a:pt x="44451" y="56362"/>
                    <a:pt x="44590" y="54147"/>
                    <a:pt x="45735" y="52630"/>
                  </a:cubicBezTo>
                  <a:cubicBezTo>
                    <a:pt x="47735" y="49960"/>
                    <a:pt x="51811" y="50379"/>
                    <a:pt x="54882" y="49066"/>
                  </a:cubicBezTo>
                  <a:cubicBezTo>
                    <a:pt x="57627" y="47903"/>
                    <a:pt x="59599" y="45140"/>
                    <a:pt x="59832" y="42171"/>
                  </a:cubicBezTo>
                  <a:cubicBezTo>
                    <a:pt x="60167" y="37891"/>
                    <a:pt x="57152" y="33918"/>
                    <a:pt x="57348" y="29619"/>
                  </a:cubicBezTo>
                  <a:cubicBezTo>
                    <a:pt x="57431" y="27935"/>
                    <a:pt x="58008" y="26269"/>
                    <a:pt x="57785" y="24603"/>
                  </a:cubicBezTo>
                  <a:cubicBezTo>
                    <a:pt x="57487" y="22398"/>
                    <a:pt x="55868" y="20621"/>
                    <a:pt x="54240" y="19113"/>
                  </a:cubicBezTo>
                  <a:cubicBezTo>
                    <a:pt x="51997" y="17029"/>
                    <a:pt x="49569" y="15084"/>
                    <a:pt x="47875" y="12535"/>
                  </a:cubicBezTo>
                  <a:cubicBezTo>
                    <a:pt x="46172" y="9985"/>
                    <a:pt x="45325" y="6617"/>
                    <a:pt x="46610" y="3834"/>
                  </a:cubicBezTo>
                  <a:cubicBezTo>
                    <a:pt x="47242" y="2448"/>
                    <a:pt x="48350" y="1322"/>
                    <a:pt x="491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 name="Google Shape;16;p2"/>
            <p:cNvGrpSpPr/>
            <p:nvPr/>
          </p:nvGrpSpPr>
          <p:grpSpPr>
            <a:xfrm>
              <a:off x="2398445" y="1730"/>
              <a:ext cx="6745557" cy="5141882"/>
              <a:chOff x="2398445" y="1730"/>
              <a:chExt cx="6745557" cy="5141882"/>
            </a:xfrm>
          </p:grpSpPr>
          <p:sp>
            <p:nvSpPr>
              <p:cNvPr id="17" name="Google Shape;17;p2"/>
              <p:cNvSpPr/>
              <p:nvPr/>
            </p:nvSpPr>
            <p:spPr>
              <a:xfrm>
                <a:off x="2750528" y="361888"/>
                <a:ext cx="6393448" cy="4781717"/>
              </a:xfrm>
              <a:custGeom>
                <a:avLst/>
                <a:gdLst/>
                <a:ahLst/>
                <a:cxnLst/>
                <a:rect l="l" t="t" r="r" b="b"/>
                <a:pathLst>
                  <a:path w="60996" h="54075" extrusionOk="0">
                    <a:moveTo>
                      <a:pt x="39390" y="0"/>
                    </a:moveTo>
                    <a:cubicBezTo>
                      <a:pt x="37790" y="0"/>
                      <a:pt x="36166" y="928"/>
                      <a:pt x="35146" y="2218"/>
                    </a:cubicBezTo>
                    <a:cubicBezTo>
                      <a:pt x="32968" y="4991"/>
                      <a:pt x="33052" y="9020"/>
                      <a:pt x="34373" y="12295"/>
                    </a:cubicBezTo>
                    <a:cubicBezTo>
                      <a:pt x="35695" y="15570"/>
                      <a:pt x="38040" y="18306"/>
                      <a:pt x="40189" y="21098"/>
                    </a:cubicBezTo>
                    <a:cubicBezTo>
                      <a:pt x="42338" y="23898"/>
                      <a:pt x="44386" y="26941"/>
                      <a:pt x="44935" y="30431"/>
                    </a:cubicBezTo>
                    <a:cubicBezTo>
                      <a:pt x="45530" y="34227"/>
                      <a:pt x="44199" y="38200"/>
                      <a:pt x="41678" y="41085"/>
                    </a:cubicBezTo>
                    <a:cubicBezTo>
                      <a:pt x="39156" y="43979"/>
                      <a:pt x="35536" y="45812"/>
                      <a:pt x="31749" y="46454"/>
                    </a:cubicBezTo>
                    <a:cubicBezTo>
                      <a:pt x="31019" y="46579"/>
                      <a:pt x="30261" y="46656"/>
                      <a:pt x="29508" y="46656"/>
                    </a:cubicBezTo>
                    <a:cubicBezTo>
                      <a:pt x="27909" y="46656"/>
                      <a:pt x="26330" y="46311"/>
                      <a:pt x="25078" y="45356"/>
                    </a:cubicBezTo>
                    <a:cubicBezTo>
                      <a:pt x="23663" y="44286"/>
                      <a:pt x="22863" y="42602"/>
                      <a:pt x="22156" y="40964"/>
                    </a:cubicBezTo>
                    <a:cubicBezTo>
                      <a:pt x="21449" y="39336"/>
                      <a:pt x="20741" y="37633"/>
                      <a:pt x="19420" y="36442"/>
                    </a:cubicBezTo>
                    <a:cubicBezTo>
                      <a:pt x="18594" y="35697"/>
                      <a:pt x="17451" y="35214"/>
                      <a:pt x="16360" y="35214"/>
                    </a:cubicBezTo>
                    <a:cubicBezTo>
                      <a:pt x="15706" y="35214"/>
                      <a:pt x="15072" y="35387"/>
                      <a:pt x="14535" y="35781"/>
                    </a:cubicBezTo>
                    <a:cubicBezTo>
                      <a:pt x="13239" y="36721"/>
                      <a:pt x="12525" y="38770"/>
                      <a:pt x="10962" y="38770"/>
                    </a:cubicBezTo>
                    <a:cubicBezTo>
                      <a:pt x="10931" y="38770"/>
                      <a:pt x="10900" y="38770"/>
                      <a:pt x="10869" y="38768"/>
                    </a:cubicBezTo>
                    <a:cubicBezTo>
                      <a:pt x="10366" y="38740"/>
                      <a:pt x="9901" y="38480"/>
                      <a:pt x="9482" y="38200"/>
                    </a:cubicBezTo>
                    <a:cubicBezTo>
                      <a:pt x="8207" y="37363"/>
                      <a:pt x="7054" y="36302"/>
                      <a:pt x="5649" y="35707"/>
                    </a:cubicBezTo>
                    <a:cubicBezTo>
                      <a:pt x="5054" y="35460"/>
                      <a:pt x="4388" y="35318"/>
                      <a:pt x="3738" y="35318"/>
                    </a:cubicBezTo>
                    <a:cubicBezTo>
                      <a:pt x="2841" y="35318"/>
                      <a:pt x="1976" y="35590"/>
                      <a:pt x="1377" y="36237"/>
                    </a:cubicBezTo>
                    <a:cubicBezTo>
                      <a:pt x="1005" y="36665"/>
                      <a:pt x="745" y="37168"/>
                      <a:pt x="614" y="37707"/>
                    </a:cubicBezTo>
                    <a:cubicBezTo>
                      <a:pt x="0" y="40099"/>
                      <a:pt x="1340" y="42602"/>
                      <a:pt x="3145" y="44267"/>
                    </a:cubicBezTo>
                    <a:cubicBezTo>
                      <a:pt x="4951" y="45942"/>
                      <a:pt x="7202" y="47031"/>
                      <a:pt x="9194" y="48483"/>
                    </a:cubicBezTo>
                    <a:cubicBezTo>
                      <a:pt x="11259" y="49999"/>
                      <a:pt x="13027" y="51897"/>
                      <a:pt x="14395" y="54075"/>
                    </a:cubicBezTo>
                    <a:lnTo>
                      <a:pt x="60995" y="54075"/>
                    </a:lnTo>
                    <a:lnTo>
                      <a:pt x="60995" y="26355"/>
                    </a:lnTo>
                    <a:cubicBezTo>
                      <a:pt x="60137" y="26444"/>
                      <a:pt x="59274" y="26533"/>
                      <a:pt x="58409" y="26533"/>
                    </a:cubicBezTo>
                    <a:cubicBezTo>
                      <a:pt x="58185" y="26533"/>
                      <a:pt x="57962" y="26527"/>
                      <a:pt x="57738" y="26513"/>
                    </a:cubicBezTo>
                    <a:cubicBezTo>
                      <a:pt x="53532" y="26271"/>
                      <a:pt x="49810" y="23377"/>
                      <a:pt x="47652" y="19758"/>
                    </a:cubicBezTo>
                    <a:cubicBezTo>
                      <a:pt x="45493" y="16138"/>
                      <a:pt x="44683" y="11876"/>
                      <a:pt x="44274" y="7680"/>
                    </a:cubicBezTo>
                    <a:cubicBezTo>
                      <a:pt x="44004" y="4832"/>
                      <a:pt x="43502" y="1389"/>
                      <a:pt x="40868" y="291"/>
                    </a:cubicBezTo>
                    <a:cubicBezTo>
                      <a:pt x="40391" y="92"/>
                      <a:pt x="39891" y="0"/>
                      <a:pt x="393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8192887" y="3934726"/>
                <a:ext cx="951114" cy="1208804"/>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2398445" y="1730"/>
                <a:ext cx="6745530" cy="5141882"/>
              </a:xfrm>
              <a:custGeom>
                <a:avLst/>
                <a:gdLst/>
                <a:ahLst/>
                <a:cxnLst/>
                <a:rect l="l" t="t" r="r" b="b"/>
                <a:pathLst>
                  <a:path w="64355" h="58148" extrusionOk="0">
                    <a:moveTo>
                      <a:pt x="33889" y="0"/>
                    </a:moveTo>
                    <a:cubicBezTo>
                      <a:pt x="30530" y="2801"/>
                      <a:pt x="28250" y="6998"/>
                      <a:pt x="29004" y="11232"/>
                    </a:cubicBezTo>
                    <a:cubicBezTo>
                      <a:pt x="29609" y="14609"/>
                      <a:pt x="31963" y="17382"/>
                      <a:pt x="34522" y="19671"/>
                    </a:cubicBezTo>
                    <a:cubicBezTo>
                      <a:pt x="36820" y="21718"/>
                      <a:pt x="39938" y="23579"/>
                      <a:pt x="41659" y="26185"/>
                    </a:cubicBezTo>
                    <a:cubicBezTo>
                      <a:pt x="43371" y="28753"/>
                      <a:pt x="44981" y="31424"/>
                      <a:pt x="45344" y="34569"/>
                    </a:cubicBezTo>
                    <a:cubicBezTo>
                      <a:pt x="45975" y="40161"/>
                      <a:pt x="41780" y="45911"/>
                      <a:pt x="35955" y="45911"/>
                    </a:cubicBezTo>
                    <a:cubicBezTo>
                      <a:pt x="35770" y="45911"/>
                      <a:pt x="35584" y="45905"/>
                      <a:pt x="35397" y="45893"/>
                    </a:cubicBezTo>
                    <a:cubicBezTo>
                      <a:pt x="32587" y="45716"/>
                      <a:pt x="29888" y="44032"/>
                      <a:pt x="28557" y="41548"/>
                    </a:cubicBezTo>
                    <a:cubicBezTo>
                      <a:pt x="27357" y="39305"/>
                      <a:pt x="27273" y="36625"/>
                      <a:pt x="26231" y="34299"/>
                    </a:cubicBezTo>
                    <a:cubicBezTo>
                      <a:pt x="25840" y="33406"/>
                      <a:pt x="25245" y="32531"/>
                      <a:pt x="24342" y="32177"/>
                    </a:cubicBezTo>
                    <a:cubicBezTo>
                      <a:pt x="24053" y="32065"/>
                      <a:pt x="23750" y="32014"/>
                      <a:pt x="23444" y="32014"/>
                    </a:cubicBezTo>
                    <a:cubicBezTo>
                      <a:pt x="22766" y="32014"/>
                      <a:pt x="22075" y="32264"/>
                      <a:pt x="21504" y="32643"/>
                    </a:cubicBezTo>
                    <a:cubicBezTo>
                      <a:pt x="20676" y="33201"/>
                      <a:pt x="20053" y="34001"/>
                      <a:pt x="19448" y="34792"/>
                    </a:cubicBezTo>
                    <a:cubicBezTo>
                      <a:pt x="18080" y="36560"/>
                      <a:pt x="16600" y="39175"/>
                      <a:pt x="14060" y="39277"/>
                    </a:cubicBezTo>
                    <a:cubicBezTo>
                      <a:pt x="14021" y="39279"/>
                      <a:pt x="13982" y="39279"/>
                      <a:pt x="13944" y="39279"/>
                    </a:cubicBezTo>
                    <a:cubicBezTo>
                      <a:pt x="12221" y="39279"/>
                      <a:pt x="10833" y="37883"/>
                      <a:pt x="9259" y="37137"/>
                    </a:cubicBezTo>
                    <a:cubicBezTo>
                      <a:pt x="8401" y="36728"/>
                      <a:pt x="7449" y="36525"/>
                      <a:pt x="6498" y="36525"/>
                    </a:cubicBezTo>
                    <a:cubicBezTo>
                      <a:pt x="5241" y="36525"/>
                      <a:pt x="3984" y="36879"/>
                      <a:pt x="2941" y="37584"/>
                    </a:cubicBezTo>
                    <a:cubicBezTo>
                      <a:pt x="1098" y="38812"/>
                      <a:pt x="0" y="41082"/>
                      <a:pt x="205" y="43278"/>
                    </a:cubicBezTo>
                    <a:cubicBezTo>
                      <a:pt x="475" y="46191"/>
                      <a:pt x="2745" y="48480"/>
                      <a:pt x="5034" y="50294"/>
                    </a:cubicBezTo>
                    <a:cubicBezTo>
                      <a:pt x="7835" y="52518"/>
                      <a:pt x="10813" y="54966"/>
                      <a:pt x="11604" y="58148"/>
                    </a:cubicBezTo>
                    <a:lnTo>
                      <a:pt x="20723" y="58148"/>
                    </a:lnTo>
                    <a:cubicBezTo>
                      <a:pt x="18173" y="53542"/>
                      <a:pt x="13632" y="49931"/>
                      <a:pt x="8803" y="47577"/>
                    </a:cubicBezTo>
                    <a:cubicBezTo>
                      <a:pt x="7593" y="46991"/>
                      <a:pt x="6309" y="46423"/>
                      <a:pt x="5453" y="45391"/>
                    </a:cubicBezTo>
                    <a:cubicBezTo>
                      <a:pt x="4606" y="44348"/>
                      <a:pt x="4364" y="42664"/>
                      <a:pt x="5323" y="41715"/>
                    </a:cubicBezTo>
                    <a:cubicBezTo>
                      <a:pt x="5751" y="41301"/>
                      <a:pt x="6269" y="41130"/>
                      <a:pt x="6820" y="41130"/>
                    </a:cubicBezTo>
                    <a:cubicBezTo>
                      <a:pt x="8016" y="41130"/>
                      <a:pt x="9370" y="41937"/>
                      <a:pt x="10320" y="42822"/>
                    </a:cubicBezTo>
                    <a:cubicBezTo>
                      <a:pt x="11495" y="43919"/>
                      <a:pt x="12899" y="45217"/>
                      <a:pt x="14388" y="45217"/>
                    </a:cubicBezTo>
                    <a:cubicBezTo>
                      <a:pt x="14655" y="45217"/>
                      <a:pt x="14924" y="45175"/>
                      <a:pt x="15195" y="45084"/>
                    </a:cubicBezTo>
                    <a:cubicBezTo>
                      <a:pt x="16917" y="44497"/>
                      <a:pt x="17708" y="42097"/>
                      <a:pt x="19513" y="41929"/>
                    </a:cubicBezTo>
                    <a:cubicBezTo>
                      <a:pt x="19582" y="41923"/>
                      <a:pt x="19649" y="41919"/>
                      <a:pt x="19716" y="41919"/>
                    </a:cubicBezTo>
                    <a:cubicBezTo>
                      <a:pt x="21257" y="41919"/>
                      <a:pt x="22270" y="43629"/>
                      <a:pt x="22974" y="45056"/>
                    </a:cubicBezTo>
                    <a:cubicBezTo>
                      <a:pt x="24417" y="47949"/>
                      <a:pt x="26399" y="50862"/>
                      <a:pt x="29441" y="51960"/>
                    </a:cubicBezTo>
                    <a:cubicBezTo>
                      <a:pt x="30375" y="52297"/>
                      <a:pt x="31342" y="52438"/>
                      <a:pt x="32321" y="52438"/>
                    </a:cubicBezTo>
                    <a:cubicBezTo>
                      <a:pt x="34423" y="52438"/>
                      <a:pt x="36579" y="51788"/>
                      <a:pt x="38579" y="51039"/>
                    </a:cubicBezTo>
                    <a:cubicBezTo>
                      <a:pt x="40850" y="50183"/>
                      <a:pt x="43120" y="49159"/>
                      <a:pt x="44897" y="47512"/>
                    </a:cubicBezTo>
                    <a:cubicBezTo>
                      <a:pt x="48322" y="44339"/>
                      <a:pt x="49438" y="39231"/>
                      <a:pt x="48740" y="34606"/>
                    </a:cubicBezTo>
                    <a:cubicBezTo>
                      <a:pt x="48042" y="29981"/>
                      <a:pt x="45753" y="25757"/>
                      <a:pt x="43250" y="21821"/>
                    </a:cubicBezTo>
                    <a:cubicBezTo>
                      <a:pt x="42115" y="20034"/>
                      <a:pt x="41101" y="18341"/>
                      <a:pt x="40180" y="16442"/>
                    </a:cubicBezTo>
                    <a:cubicBezTo>
                      <a:pt x="39510" y="15056"/>
                      <a:pt x="38840" y="13660"/>
                      <a:pt x="38607" y="12144"/>
                    </a:cubicBezTo>
                    <a:cubicBezTo>
                      <a:pt x="38374" y="10627"/>
                      <a:pt x="38626" y="8970"/>
                      <a:pt x="39649" y="7826"/>
                    </a:cubicBezTo>
                    <a:cubicBezTo>
                      <a:pt x="40287" y="7112"/>
                      <a:pt x="41258" y="6685"/>
                      <a:pt x="42199" y="6685"/>
                    </a:cubicBezTo>
                    <a:cubicBezTo>
                      <a:pt x="42767" y="6685"/>
                      <a:pt x="43324" y="6841"/>
                      <a:pt x="43790" y="7184"/>
                    </a:cubicBezTo>
                    <a:cubicBezTo>
                      <a:pt x="44888" y="8003"/>
                      <a:pt x="45167" y="9501"/>
                      <a:pt x="45362" y="10850"/>
                    </a:cubicBezTo>
                    <a:cubicBezTo>
                      <a:pt x="46172" y="16452"/>
                      <a:pt x="47875" y="22677"/>
                      <a:pt x="51634" y="27069"/>
                    </a:cubicBezTo>
                    <a:cubicBezTo>
                      <a:pt x="54362" y="30261"/>
                      <a:pt x="58444" y="32484"/>
                      <a:pt x="62583" y="32484"/>
                    </a:cubicBezTo>
                    <a:cubicBezTo>
                      <a:pt x="63174" y="32484"/>
                      <a:pt x="63765" y="32439"/>
                      <a:pt x="64354" y="32345"/>
                    </a:cubicBezTo>
                    <a:lnTo>
                      <a:pt x="64354" y="28120"/>
                    </a:lnTo>
                    <a:cubicBezTo>
                      <a:pt x="64062" y="28123"/>
                      <a:pt x="63769" y="28127"/>
                      <a:pt x="63477" y="28127"/>
                    </a:cubicBezTo>
                    <a:cubicBezTo>
                      <a:pt x="62857" y="28127"/>
                      <a:pt x="62241" y="28110"/>
                      <a:pt x="61646" y="28027"/>
                    </a:cubicBezTo>
                    <a:cubicBezTo>
                      <a:pt x="57580" y="27385"/>
                      <a:pt x="54826" y="23393"/>
                      <a:pt x="53849" y="19392"/>
                    </a:cubicBezTo>
                    <a:cubicBezTo>
                      <a:pt x="52872" y="15391"/>
                      <a:pt x="53169" y="11204"/>
                      <a:pt x="52537" y="7137"/>
                    </a:cubicBezTo>
                    <a:cubicBezTo>
                      <a:pt x="52137" y="4606"/>
                      <a:pt x="51243" y="2001"/>
                      <a:pt x="497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7229296" y="3342363"/>
                <a:ext cx="1914701" cy="1801180"/>
              </a:xfrm>
              <a:custGeom>
                <a:avLst/>
                <a:gdLst/>
                <a:ahLst/>
                <a:cxnLst/>
                <a:rect l="l" t="t" r="r" b="b"/>
                <a:pathLst>
                  <a:path w="18267" h="20369" extrusionOk="0">
                    <a:moveTo>
                      <a:pt x="18266" y="0"/>
                    </a:moveTo>
                    <a:cubicBezTo>
                      <a:pt x="17680" y="261"/>
                      <a:pt x="17140" y="744"/>
                      <a:pt x="16684" y="1219"/>
                    </a:cubicBezTo>
                    <a:cubicBezTo>
                      <a:pt x="15931" y="2029"/>
                      <a:pt x="15102" y="2950"/>
                      <a:pt x="14004" y="3006"/>
                    </a:cubicBezTo>
                    <a:cubicBezTo>
                      <a:pt x="13970" y="3007"/>
                      <a:pt x="13936" y="3008"/>
                      <a:pt x="13902" y="3008"/>
                    </a:cubicBezTo>
                    <a:cubicBezTo>
                      <a:pt x="12996" y="3008"/>
                      <a:pt x="12198" y="2421"/>
                      <a:pt x="11408" y="1954"/>
                    </a:cubicBezTo>
                    <a:cubicBezTo>
                      <a:pt x="10895" y="1657"/>
                      <a:pt x="10280" y="1414"/>
                      <a:pt x="9704" y="1414"/>
                    </a:cubicBezTo>
                    <a:cubicBezTo>
                      <a:pt x="9361" y="1414"/>
                      <a:pt x="9032" y="1500"/>
                      <a:pt x="8747" y="1712"/>
                    </a:cubicBezTo>
                    <a:cubicBezTo>
                      <a:pt x="8058" y="2215"/>
                      <a:pt x="7984" y="3182"/>
                      <a:pt x="7947" y="4038"/>
                    </a:cubicBezTo>
                    <a:cubicBezTo>
                      <a:pt x="7817" y="6970"/>
                      <a:pt x="7444" y="9919"/>
                      <a:pt x="6421" y="12664"/>
                    </a:cubicBezTo>
                    <a:cubicBezTo>
                      <a:pt x="5397" y="15419"/>
                      <a:pt x="3657" y="17968"/>
                      <a:pt x="1210" y="19587"/>
                    </a:cubicBezTo>
                    <a:cubicBezTo>
                      <a:pt x="810" y="19848"/>
                      <a:pt x="391" y="20090"/>
                      <a:pt x="0" y="20369"/>
                    </a:cubicBezTo>
                    <a:lnTo>
                      <a:pt x="11129" y="20369"/>
                    </a:lnTo>
                    <a:cubicBezTo>
                      <a:pt x="12311" y="18778"/>
                      <a:pt x="13018" y="16889"/>
                      <a:pt x="13176" y="14916"/>
                    </a:cubicBezTo>
                    <a:cubicBezTo>
                      <a:pt x="13297" y="13223"/>
                      <a:pt x="13009" y="11501"/>
                      <a:pt x="13334" y="9836"/>
                    </a:cubicBezTo>
                    <a:cubicBezTo>
                      <a:pt x="13446" y="9277"/>
                      <a:pt x="13688" y="8663"/>
                      <a:pt x="14218" y="8458"/>
                    </a:cubicBezTo>
                    <a:cubicBezTo>
                      <a:pt x="14354" y="8406"/>
                      <a:pt x="14493" y="8385"/>
                      <a:pt x="14634" y="8385"/>
                    </a:cubicBezTo>
                    <a:cubicBezTo>
                      <a:pt x="15016" y="8385"/>
                      <a:pt x="15415" y="8534"/>
                      <a:pt x="15810" y="8589"/>
                    </a:cubicBezTo>
                    <a:cubicBezTo>
                      <a:pt x="15912" y="8601"/>
                      <a:pt x="16015" y="8608"/>
                      <a:pt x="16117" y="8608"/>
                    </a:cubicBezTo>
                    <a:cubicBezTo>
                      <a:pt x="16904" y="8608"/>
                      <a:pt x="17665" y="8241"/>
                      <a:pt x="18266" y="7714"/>
                    </a:cubicBezTo>
                    <a:lnTo>
                      <a:pt x="182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084756" y="2797749"/>
                <a:ext cx="5059226" cy="2345805"/>
              </a:xfrm>
              <a:custGeom>
                <a:avLst/>
                <a:gdLst/>
                <a:ahLst/>
                <a:cxnLst/>
                <a:rect l="l" t="t" r="r" b="b"/>
                <a:pathLst>
                  <a:path w="48267" h="26528" extrusionOk="0">
                    <a:moveTo>
                      <a:pt x="35378" y="1"/>
                    </a:moveTo>
                    <a:cubicBezTo>
                      <a:pt x="35229" y="1"/>
                      <a:pt x="35089" y="58"/>
                      <a:pt x="34969" y="194"/>
                    </a:cubicBezTo>
                    <a:cubicBezTo>
                      <a:pt x="34718" y="492"/>
                      <a:pt x="34830" y="948"/>
                      <a:pt x="34951" y="1320"/>
                    </a:cubicBezTo>
                    <a:cubicBezTo>
                      <a:pt x="35686" y="3609"/>
                      <a:pt x="36235" y="5982"/>
                      <a:pt x="36272" y="8383"/>
                    </a:cubicBezTo>
                    <a:cubicBezTo>
                      <a:pt x="36402" y="16050"/>
                      <a:pt x="30763" y="23429"/>
                      <a:pt x="23338" y="25318"/>
                    </a:cubicBezTo>
                    <a:cubicBezTo>
                      <a:pt x="22014" y="25656"/>
                      <a:pt x="20645" y="25830"/>
                      <a:pt x="19278" y="25830"/>
                    </a:cubicBezTo>
                    <a:cubicBezTo>
                      <a:pt x="16993" y="25830"/>
                      <a:pt x="14714" y="25345"/>
                      <a:pt x="12665" y="24332"/>
                    </a:cubicBezTo>
                    <a:cubicBezTo>
                      <a:pt x="9362" y="22694"/>
                      <a:pt x="6831" y="19810"/>
                      <a:pt x="4756" y="16758"/>
                    </a:cubicBezTo>
                    <a:cubicBezTo>
                      <a:pt x="4290" y="16078"/>
                      <a:pt x="3816" y="15362"/>
                      <a:pt x="3136" y="14897"/>
                    </a:cubicBezTo>
                    <a:cubicBezTo>
                      <a:pt x="2745" y="14632"/>
                      <a:pt x="2263" y="14470"/>
                      <a:pt x="1797" y="14470"/>
                    </a:cubicBezTo>
                    <a:cubicBezTo>
                      <a:pt x="1443" y="14470"/>
                      <a:pt x="1099" y="14563"/>
                      <a:pt x="810" y="14776"/>
                    </a:cubicBezTo>
                    <a:cubicBezTo>
                      <a:pt x="10" y="15362"/>
                      <a:pt x="1" y="16618"/>
                      <a:pt x="503" y="17474"/>
                    </a:cubicBezTo>
                    <a:cubicBezTo>
                      <a:pt x="996" y="18330"/>
                      <a:pt x="1862" y="18898"/>
                      <a:pt x="2662" y="19493"/>
                    </a:cubicBezTo>
                    <a:cubicBezTo>
                      <a:pt x="5174" y="21345"/>
                      <a:pt x="7380" y="23708"/>
                      <a:pt x="8710" y="26528"/>
                    </a:cubicBezTo>
                    <a:lnTo>
                      <a:pt x="32075" y="26528"/>
                    </a:lnTo>
                    <a:cubicBezTo>
                      <a:pt x="33480" y="25672"/>
                      <a:pt x="34737" y="24602"/>
                      <a:pt x="35797" y="23346"/>
                    </a:cubicBezTo>
                    <a:cubicBezTo>
                      <a:pt x="38421" y="20219"/>
                      <a:pt x="39789" y="16162"/>
                      <a:pt x="40050" y="12086"/>
                    </a:cubicBezTo>
                    <a:cubicBezTo>
                      <a:pt x="40087" y="11537"/>
                      <a:pt x="40106" y="10970"/>
                      <a:pt x="40366" y="10486"/>
                    </a:cubicBezTo>
                    <a:cubicBezTo>
                      <a:pt x="40585" y="10084"/>
                      <a:pt x="40905" y="9935"/>
                      <a:pt x="41272" y="9935"/>
                    </a:cubicBezTo>
                    <a:cubicBezTo>
                      <a:pt x="42215" y="9935"/>
                      <a:pt x="43476" y="10919"/>
                      <a:pt x="44172" y="11147"/>
                    </a:cubicBezTo>
                    <a:cubicBezTo>
                      <a:pt x="44510" y="11259"/>
                      <a:pt x="44866" y="11305"/>
                      <a:pt x="45226" y="11305"/>
                    </a:cubicBezTo>
                    <a:cubicBezTo>
                      <a:pt x="45730" y="11305"/>
                      <a:pt x="46243" y="11215"/>
                      <a:pt x="46731" y="11091"/>
                    </a:cubicBezTo>
                    <a:cubicBezTo>
                      <a:pt x="47261" y="10951"/>
                      <a:pt x="47773" y="10756"/>
                      <a:pt x="48266" y="10523"/>
                    </a:cubicBezTo>
                    <a:lnTo>
                      <a:pt x="48266" y="3628"/>
                    </a:lnTo>
                    <a:cubicBezTo>
                      <a:pt x="46811" y="4508"/>
                      <a:pt x="45250" y="5437"/>
                      <a:pt x="43567" y="5437"/>
                    </a:cubicBezTo>
                    <a:cubicBezTo>
                      <a:pt x="43453" y="5437"/>
                      <a:pt x="43338" y="5433"/>
                      <a:pt x="43223" y="5424"/>
                    </a:cubicBezTo>
                    <a:cubicBezTo>
                      <a:pt x="42106" y="5331"/>
                      <a:pt x="41064" y="4819"/>
                      <a:pt x="40087" y="4270"/>
                    </a:cubicBezTo>
                    <a:cubicBezTo>
                      <a:pt x="38635" y="3451"/>
                      <a:pt x="37528" y="2484"/>
                      <a:pt x="36672" y="1041"/>
                    </a:cubicBezTo>
                    <a:cubicBezTo>
                      <a:pt x="36383" y="556"/>
                      <a:pt x="35839" y="1"/>
                      <a:pt x="353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Google Shape;22;p2"/>
            <p:cNvSpPr/>
            <p:nvPr/>
          </p:nvSpPr>
          <p:spPr>
            <a:xfrm>
              <a:off x="0" y="3832683"/>
              <a:ext cx="938431" cy="1310849"/>
            </a:xfrm>
            <a:custGeom>
              <a:avLst/>
              <a:gdLst/>
              <a:ahLst/>
              <a:cxnLst/>
              <a:rect l="l" t="t" r="r" b="b"/>
              <a:pathLst>
                <a:path w="8953" h="14824" extrusionOk="0">
                  <a:moveTo>
                    <a:pt x="1" y="1"/>
                  </a:moveTo>
                  <a:lnTo>
                    <a:pt x="1" y="14824"/>
                  </a:lnTo>
                  <a:lnTo>
                    <a:pt x="8952" y="14824"/>
                  </a:lnTo>
                  <a:cubicBezTo>
                    <a:pt x="8831" y="14656"/>
                    <a:pt x="8711" y="14498"/>
                    <a:pt x="8580" y="14349"/>
                  </a:cubicBezTo>
                  <a:cubicBezTo>
                    <a:pt x="5221" y="10385"/>
                    <a:pt x="2504" y="5919"/>
                    <a:pt x="531" y="1108"/>
                  </a:cubicBezTo>
                  <a:cubicBezTo>
                    <a:pt x="382" y="727"/>
                    <a:pt x="206" y="354"/>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439629" y="934"/>
              <a:ext cx="704374" cy="1065198"/>
            </a:xfrm>
            <a:custGeom>
              <a:avLst/>
              <a:gdLst/>
              <a:ahLst/>
              <a:cxnLst/>
              <a:rect l="l" t="t" r="r" b="b"/>
              <a:pathLst>
                <a:path w="6720" h="12046" extrusionOk="0">
                  <a:moveTo>
                    <a:pt x="3044" y="0"/>
                  </a:moveTo>
                  <a:cubicBezTo>
                    <a:pt x="3044" y="121"/>
                    <a:pt x="3044" y="242"/>
                    <a:pt x="3034" y="363"/>
                  </a:cubicBezTo>
                  <a:cubicBezTo>
                    <a:pt x="2932" y="1787"/>
                    <a:pt x="2364" y="3127"/>
                    <a:pt x="1769" y="4401"/>
                  </a:cubicBezTo>
                  <a:cubicBezTo>
                    <a:pt x="857" y="6365"/>
                    <a:pt x="1" y="8747"/>
                    <a:pt x="1173" y="10561"/>
                  </a:cubicBezTo>
                  <a:cubicBezTo>
                    <a:pt x="1791" y="11488"/>
                    <a:pt x="2827" y="12046"/>
                    <a:pt x="3932" y="12046"/>
                  </a:cubicBezTo>
                  <a:cubicBezTo>
                    <a:pt x="3992" y="12046"/>
                    <a:pt x="4053" y="12044"/>
                    <a:pt x="4114" y="12041"/>
                  </a:cubicBezTo>
                  <a:cubicBezTo>
                    <a:pt x="4785" y="12004"/>
                    <a:pt x="5456" y="11762"/>
                    <a:pt x="6104" y="11762"/>
                  </a:cubicBezTo>
                  <a:cubicBezTo>
                    <a:pt x="6283" y="11762"/>
                    <a:pt x="6460" y="11781"/>
                    <a:pt x="6635" y="11827"/>
                  </a:cubicBezTo>
                  <a:lnTo>
                    <a:pt x="6719" y="11855"/>
                  </a:lnTo>
                  <a:lnTo>
                    <a:pt x="67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268985" y="50"/>
              <a:ext cx="875016" cy="1526701"/>
            </a:xfrm>
            <a:custGeom>
              <a:avLst/>
              <a:gdLst/>
              <a:ahLst/>
              <a:cxnLst/>
              <a:rect l="l" t="t" r="r" b="b"/>
              <a:pathLst>
                <a:path w="8348" h="17265" extrusionOk="0">
                  <a:moveTo>
                    <a:pt x="401" y="1"/>
                  </a:moveTo>
                  <a:cubicBezTo>
                    <a:pt x="661" y="587"/>
                    <a:pt x="884" y="1192"/>
                    <a:pt x="1061" y="1806"/>
                  </a:cubicBezTo>
                  <a:cubicBezTo>
                    <a:pt x="1862" y="4663"/>
                    <a:pt x="643" y="7222"/>
                    <a:pt x="242" y="9967"/>
                  </a:cubicBezTo>
                  <a:cubicBezTo>
                    <a:pt x="10" y="11614"/>
                    <a:pt x="1" y="13409"/>
                    <a:pt x="987" y="14768"/>
                  </a:cubicBezTo>
                  <a:cubicBezTo>
                    <a:pt x="1973" y="16126"/>
                    <a:pt x="3713" y="16694"/>
                    <a:pt x="5360" y="17020"/>
                  </a:cubicBezTo>
                  <a:cubicBezTo>
                    <a:pt x="6060" y="17158"/>
                    <a:pt x="6778" y="17264"/>
                    <a:pt x="7485" y="17264"/>
                  </a:cubicBezTo>
                  <a:cubicBezTo>
                    <a:pt x="7775" y="17264"/>
                    <a:pt x="8063" y="17246"/>
                    <a:pt x="8347" y="17206"/>
                  </a:cubicBezTo>
                  <a:lnTo>
                    <a:pt x="8347" y="10097"/>
                  </a:lnTo>
                  <a:cubicBezTo>
                    <a:pt x="7441" y="10249"/>
                    <a:pt x="6500" y="10560"/>
                    <a:pt x="5629" y="10560"/>
                  </a:cubicBezTo>
                  <a:cubicBezTo>
                    <a:pt x="5167" y="10560"/>
                    <a:pt x="4724" y="10472"/>
                    <a:pt x="4318" y="10227"/>
                  </a:cubicBezTo>
                  <a:cubicBezTo>
                    <a:pt x="3248" y="9585"/>
                    <a:pt x="2997" y="8096"/>
                    <a:pt x="3313" y="6887"/>
                  </a:cubicBezTo>
                  <a:cubicBezTo>
                    <a:pt x="3620" y="5677"/>
                    <a:pt x="4346" y="4625"/>
                    <a:pt x="4839" y="3472"/>
                  </a:cubicBezTo>
                  <a:cubicBezTo>
                    <a:pt x="5304" y="2383"/>
                    <a:pt x="5528" y="1192"/>
                    <a:pt x="5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7994886" y="934"/>
              <a:ext cx="1149114" cy="2098296"/>
            </a:xfrm>
            <a:custGeom>
              <a:avLst/>
              <a:gdLst/>
              <a:ahLst/>
              <a:cxnLst/>
              <a:rect l="l" t="t" r="r" b="b"/>
              <a:pathLst>
                <a:path w="10963" h="23729" extrusionOk="0">
                  <a:moveTo>
                    <a:pt x="1" y="0"/>
                  </a:moveTo>
                  <a:cubicBezTo>
                    <a:pt x="866" y="1303"/>
                    <a:pt x="1397" y="2792"/>
                    <a:pt x="1555" y="4346"/>
                  </a:cubicBezTo>
                  <a:cubicBezTo>
                    <a:pt x="1843" y="6988"/>
                    <a:pt x="1452" y="9640"/>
                    <a:pt x="1192" y="12283"/>
                  </a:cubicBezTo>
                  <a:cubicBezTo>
                    <a:pt x="1006" y="14153"/>
                    <a:pt x="894" y="16089"/>
                    <a:pt x="1424" y="17894"/>
                  </a:cubicBezTo>
                  <a:cubicBezTo>
                    <a:pt x="2401" y="21216"/>
                    <a:pt x="5714" y="23709"/>
                    <a:pt x="9176" y="23728"/>
                  </a:cubicBezTo>
                  <a:cubicBezTo>
                    <a:pt x="9209" y="23729"/>
                    <a:pt x="9243" y="23729"/>
                    <a:pt x="9276" y="23729"/>
                  </a:cubicBezTo>
                  <a:cubicBezTo>
                    <a:pt x="9847" y="23729"/>
                    <a:pt x="10409" y="23654"/>
                    <a:pt x="10962" y="23505"/>
                  </a:cubicBezTo>
                  <a:lnTo>
                    <a:pt x="10962" y="15688"/>
                  </a:lnTo>
                  <a:cubicBezTo>
                    <a:pt x="10258" y="15732"/>
                    <a:pt x="9546" y="15848"/>
                    <a:pt x="8848" y="15848"/>
                  </a:cubicBezTo>
                  <a:cubicBezTo>
                    <a:pt x="8799" y="15848"/>
                    <a:pt x="8750" y="15848"/>
                    <a:pt x="8701" y="15847"/>
                  </a:cubicBezTo>
                  <a:cubicBezTo>
                    <a:pt x="6682" y="15754"/>
                    <a:pt x="4886" y="14544"/>
                    <a:pt x="4039" y="12711"/>
                  </a:cubicBezTo>
                  <a:cubicBezTo>
                    <a:pt x="2625" y="9547"/>
                    <a:pt x="4532" y="5927"/>
                    <a:pt x="4486" y="2466"/>
                  </a:cubicBezTo>
                  <a:cubicBezTo>
                    <a:pt x="4477" y="1628"/>
                    <a:pt x="4346" y="800"/>
                    <a:pt x="41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234117" y="934"/>
              <a:ext cx="1909880" cy="2664409"/>
            </a:xfrm>
            <a:custGeom>
              <a:avLst/>
              <a:gdLst/>
              <a:ahLst/>
              <a:cxnLst/>
              <a:rect l="l" t="t" r="r" b="b"/>
              <a:pathLst>
                <a:path w="18221" h="30131" extrusionOk="0">
                  <a:moveTo>
                    <a:pt x="1" y="0"/>
                  </a:moveTo>
                  <a:cubicBezTo>
                    <a:pt x="1471" y="1452"/>
                    <a:pt x="2476" y="3331"/>
                    <a:pt x="3099" y="5285"/>
                  </a:cubicBezTo>
                  <a:cubicBezTo>
                    <a:pt x="4030" y="8170"/>
                    <a:pt x="4197" y="11222"/>
                    <a:pt x="4495" y="14237"/>
                  </a:cubicBezTo>
                  <a:cubicBezTo>
                    <a:pt x="4839" y="17726"/>
                    <a:pt x="5398" y="21904"/>
                    <a:pt x="7473" y="24817"/>
                  </a:cubicBezTo>
                  <a:cubicBezTo>
                    <a:pt x="9464" y="27608"/>
                    <a:pt x="12702" y="29544"/>
                    <a:pt x="16089" y="30028"/>
                  </a:cubicBezTo>
                  <a:cubicBezTo>
                    <a:pt x="16556" y="30095"/>
                    <a:pt x="17027" y="30130"/>
                    <a:pt x="17497" y="30130"/>
                  </a:cubicBezTo>
                  <a:cubicBezTo>
                    <a:pt x="17739" y="30130"/>
                    <a:pt x="17980" y="30121"/>
                    <a:pt x="18220" y="30102"/>
                  </a:cubicBezTo>
                  <a:lnTo>
                    <a:pt x="18220" y="21988"/>
                  </a:lnTo>
                  <a:cubicBezTo>
                    <a:pt x="17708" y="21914"/>
                    <a:pt x="17178" y="21858"/>
                    <a:pt x="16657" y="21783"/>
                  </a:cubicBezTo>
                  <a:cubicBezTo>
                    <a:pt x="15187" y="21588"/>
                    <a:pt x="13707" y="21290"/>
                    <a:pt x="12386" y="20611"/>
                  </a:cubicBezTo>
                  <a:cubicBezTo>
                    <a:pt x="11074" y="19932"/>
                    <a:pt x="9911" y="18834"/>
                    <a:pt x="9427" y="17438"/>
                  </a:cubicBezTo>
                  <a:cubicBezTo>
                    <a:pt x="9017" y="16303"/>
                    <a:pt x="9092" y="15056"/>
                    <a:pt x="9157" y="13846"/>
                  </a:cubicBezTo>
                  <a:cubicBezTo>
                    <a:pt x="9390" y="9984"/>
                    <a:pt x="9594" y="6076"/>
                    <a:pt x="8841" y="2280"/>
                  </a:cubicBezTo>
                  <a:cubicBezTo>
                    <a:pt x="8682" y="1508"/>
                    <a:pt x="8487" y="744"/>
                    <a:pt x="824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 name="Google Shape;29;p2"/>
          <p:cNvSpPr txBox="1">
            <a:spLocks noGrp="1"/>
          </p:cNvSpPr>
          <p:nvPr>
            <p:ph type="ctrTitle"/>
          </p:nvPr>
        </p:nvSpPr>
        <p:spPr>
          <a:xfrm>
            <a:off x="2411700" y="1335350"/>
            <a:ext cx="4320600" cy="2099100"/>
          </a:xfrm>
          <a:prstGeom prst="rect">
            <a:avLst/>
          </a:prstGeom>
          <a:noFill/>
        </p:spPr>
        <p:txBody>
          <a:bodyPr spcFirstLastPara="1" wrap="square" lIns="91425" tIns="91425" rIns="91425" bIns="91425" anchor="t" anchorCtr="0">
            <a:noAutofit/>
          </a:bodyPr>
          <a:lstStyle>
            <a:lvl1pPr lvl="0" algn="ctr">
              <a:lnSpc>
                <a:spcPct val="70000"/>
              </a:lnSpc>
              <a:spcBef>
                <a:spcPts val="0"/>
              </a:spcBef>
              <a:spcAft>
                <a:spcPts val="0"/>
              </a:spcAft>
              <a:buSzPts val="5200"/>
              <a:buNone/>
              <a:defRPr sz="94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30" name="Google Shape;30;p2"/>
          <p:cNvSpPr txBox="1">
            <a:spLocks noGrp="1"/>
          </p:cNvSpPr>
          <p:nvPr>
            <p:ph type="subTitle" idx="1"/>
          </p:nvPr>
        </p:nvSpPr>
        <p:spPr>
          <a:xfrm>
            <a:off x="2311500" y="3792925"/>
            <a:ext cx="4521000" cy="390900"/>
          </a:xfrm>
          <a:prstGeom prst="rect">
            <a:avLst/>
          </a:prstGeom>
          <a:noFill/>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3"/>
          <p:cNvSpPr txBox="1">
            <a:spLocks noGrp="1"/>
          </p:cNvSpPr>
          <p:nvPr>
            <p:ph type="title"/>
          </p:nvPr>
        </p:nvSpPr>
        <p:spPr>
          <a:xfrm>
            <a:off x="2116100" y="2795000"/>
            <a:ext cx="49014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33" name="Google Shape;33;p3"/>
          <p:cNvSpPr txBox="1">
            <a:spLocks noGrp="1"/>
          </p:cNvSpPr>
          <p:nvPr>
            <p:ph type="title" idx="2" hasCustomPrompt="1"/>
          </p:nvPr>
        </p:nvSpPr>
        <p:spPr>
          <a:xfrm>
            <a:off x="3561200" y="1212688"/>
            <a:ext cx="2011200" cy="1491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14000">
                <a:solidFill>
                  <a:schemeClr val="accen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34" name="Google Shape;34;p3"/>
          <p:cNvSpPr txBox="1">
            <a:spLocks noGrp="1"/>
          </p:cNvSpPr>
          <p:nvPr>
            <p:ph type="subTitle" idx="1"/>
          </p:nvPr>
        </p:nvSpPr>
        <p:spPr>
          <a:xfrm>
            <a:off x="2116100" y="3667400"/>
            <a:ext cx="4901400" cy="2634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5"/>
        <p:cNvGrpSpPr/>
        <p:nvPr/>
      </p:nvGrpSpPr>
      <p:grpSpPr>
        <a:xfrm>
          <a:off x="0" y="0"/>
          <a:ext cx="0" cy="0"/>
          <a:chOff x="0" y="0"/>
          <a:chExt cx="0" cy="0"/>
        </a:xfrm>
      </p:grpSpPr>
      <p:grpSp>
        <p:nvGrpSpPr>
          <p:cNvPr id="36" name="Google Shape;36;p4"/>
          <p:cNvGrpSpPr/>
          <p:nvPr/>
        </p:nvGrpSpPr>
        <p:grpSpPr>
          <a:xfrm>
            <a:off x="-88900" y="25"/>
            <a:ext cx="9286917" cy="5195238"/>
            <a:chOff x="-88900" y="25"/>
            <a:chExt cx="9286917" cy="5195238"/>
          </a:xfrm>
        </p:grpSpPr>
        <p:sp>
          <p:nvSpPr>
            <p:cNvPr id="37" name="Google Shape;37;p4"/>
            <p:cNvSpPr/>
            <p:nvPr/>
          </p:nvSpPr>
          <p:spPr>
            <a:xfrm>
              <a:off x="5875" y="824"/>
              <a:ext cx="9156072" cy="5165594"/>
            </a:xfrm>
            <a:custGeom>
              <a:avLst/>
              <a:gdLst/>
              <a:ahLst/>
              <a:cxnLst/>
              <a:rect l="l" t="t" r="r" b="b"/>
              <a:pathLst>
                <a:path w="87236" h="58158" extrusionOk="0">
                  <a:moveTo>
                    <a:pt x="0" y="1"/>
                  </a:moveTo>
                  <a:lnTo>
                    <a:pt x="0" y="58158"/>
                  </a:lnTo>
                  <a:lnTo>
                    <a:pt x="87235" y="58158"/>
                  </a:lnTo>
                  <a:lnTo>
                    <a:pt x="8723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4"/>
            <p:cNvSpPr/>
            <p:nvPr/>
          </p:nvSpPr>
          <p:spPr>
            <a:xfrm>
              <a:off x="1709089" y="1168622"/>
              <a:ext cx="7488928" cy="4026211"/>
            </a:xfrm>
            <a:custGeom>
              <a:avLst/>
              <a:gdLst/>
              <a:ahLst/>
              <a:cxnLst/>
              <a:rect l="l" t="t" r="r" b="b"/>
              <a:pathLst>
                <a:path w="71352" h="45330" extrusionOk="0">
                  <a:moveTo>
                    <a:pt x="58336" y="1"/>
                  </a:moveTo>
                  <a:cubicBezTo>
                    <a:pt x="55032" y="1"/>
                    <a:pt x="51693" y="504"/>
                    <a:pt x="48554" y="1397"/>
                  </a:cubicBezTo>
                  <a:cubicBezTo>
                    <a:pt x="46302" y="2029"/>
                    <a:pt x="44060" y="2867"/>
                    <a:pt x="42245" y="4346"/>
                  </a:cubicBezTo>
                  <a:cubicBezTo>
                    <a:pt x="40431" y="5817"/>
                    <a:pt x="39082" y="8022"/>
                    <a:pt x="39128" y="10357"/>
                  </a:cubicBezTo>
                  <a:cubicBezTo>
                    <a:pt x="39184" y="13140"/>
                    <a:pt x="41110" y="15578"/>
                    <a:pt x="41417" y="18341"/>
                  </a:cubicBezTo>
                  <a:cubicBezTo>
                    <a:pt x="41706" y="20909"/>
                    <a:pt x="40291" y="23478"/>
                    <a:pt x="38179" y="24911"/>
                  </a:cubicBezTo>
                  <a:cubicBezTo>
                    <a:pt x="36580" y="25995"/>
                    <a:pt x="34807" y="26381"/>
                    <a:pt x="32983" y="26381"/>
                  </a:cubicBezTo>
                  <a:cubicBezTo>
                    <a:pt x="32270" y="26381"/>
                    <a:pt x="31549" y="26322"/>
                    <a:pt x="30828" y="26223"/>
                  </a:cubicBezTo>
                  <a:cubicBezTo>
                    <a:pt x="29349" y="25999"/>
                    <a:pt x="27888" y="25674"/>
                    <a:pt x="26455" y="25246"/>
                  </a:cubicBezTo>
                  <a:cubicBezTo>
                    <a:pt x="23589" y="24436"/>
                    <a:pt x="20760" y="23403"/>
                    <a:pt x="17801" y="22947"/>
                  </a:cubicBezTo>
                  <a:cubicBezTo>
                    <a:pt x="16765" y="22786"/>
                    <a:pt x="15712" y="22701"/>
                    <a:pt x="14661" y="22701"/>
                  </a:cubicBezTo>
                  <a:cubicBezTo>
                    <a:pt x="12250" y="22701"/>
                    <a:pt x="9848" y="23151"/>
                    <a:pt x="7677" y="24175"/>
                  </a:cubicBezTo>
                  <a:cubicBezTo>
                    <a:pt x="4560" y="25646"/>
                    <a:pt x="1964" y="28363"/>
                    <a:pt x="1033" y="31685"/>
                  </a:cubicBezTo>
                  <a:cubicBezTo>
                    <a:pt x="0" y="35369"/>
                    <a:pt x="1098" y="39426"/>
                    <a:pt x="3313" y="42553"/>
                  </a:cubicBezTo>
                  <a:cubicBezTo>
                    <a:pt x="3908" y="43400"/>
                    <a:pt x="4588" y="44200"/>
                    <a:pt x="5323" y="44926"/>
                  </a:cubicBezTo>
                  <a:lnTo>
                    <a:pt x="5397" y="45010"/>
                  </a:lnTo>
                  <a:lnTo>
                    <a:pt x="22993" y="45010"/>
                  </a:lnTo>
                  <a:cubicBezTo>
                    <a:pt x="23930" y="45203"/>
                    <a:pt x="24885" y="45330"/>
                    <a:pt x="25839" y="45330"/>
                  </a:cubicBezTo>
                  <a:cubicBezTo>
                    <a:pt x="26259" y="45330"/>
                    <a:pt x="26679" y="45305"/>
                    <a:pt x="27097" y="45251"/>
                  </a:cubicBezTo>
                  <a:cubicBezTo>
                    <a:pt x="27394" y="45214"/>
                    <a:pt x="27692" y="45131"/>
                    <a:pt x="27962" y="45010"/>
                  </a:cubicBezTo>
                  <a:lnTo>
                    <a:pt x="71007" y="45010"/>
                  </a:lnTo>
                  <a:lnTo>
                    <a:pt x="71007" y="44926"/>
                  </a:lnTo>
                  <a:lnTo>
                    <a:pt x="71035" y="44926"/>
                  </a:lnTo>
                  <a:lnTo>
                    <a:pt x="71035" y="26809"/>
                  </a:lnTo>
                  <a:cubicBezTo>
                    <a:pt x="71268" y="25478"/>
                    <a:pt x="71352" y="24120"/>
                    <a:pt x="71296" y="22761"/>
                  </a:cubicBezTo>
                  <a:cubicBezTo>
                    <a:pt x="71268" y="21933"/>
                    <a:pt x="71175" y="21114"/>
                    <a:pt x="71026" y="20295"/>
                  </a:cubicBezTo>
                  <a:lnTo>
                    <a:pt x="71026" y="3081"/>
                  </a:lnTo>
                  <a:lnTo>
                    <a:pt x="71007" y="3072"/>
                  </a:lnTo>
                  <a:cubicBezTo>
                    <a:pt x="67241" y="929"/>
                    <a:pt x="62821" y="1"/>
                    <a:pt x="583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4"/>
            <p:cNvSpPr/>
            <p:nvPr/>
          </p:nvSpPr>
          <p:spPr>
            <a:xfrm>
              <a:off x="6177142" y="1327875"/>
              <a:ext cx="3020782" cy="3590104"/>
            </a:xfrm>
            <a:custGeom>
              <a:avLst/>
              <a:gdLst/>
              <a:ahLst/>
              <a:cxnLst/>
              <a:rect l="l" t="t" r="r" b="b"/>
              <a:pathLst>
                <a:path w="28781" h="40420" extrusionOk="0">
                  <a:moveTo>
                    <a:pt x="16053" y="0"/>
                  </a:moveTo>
                  <a:cubicBezTo>
                    <a:pt x="14616" y="0"/>
                    <a:pt x="13179" y="125"/>
                    <a:pt x="11771" y="357"/>
                  </a:cubicBezTo>
                  <a:cubicBezTo>
                    <a:pt x="8282" y="934"/>
                    <a:pt x="4708" y="2265"/>
                    <a:pt x="2540" y="5177"/>
                  </a:cubicBezTo>
                  <a:cubicBezTo>
                    <a:pt x="335" y="8127"/>
                    <a:pt x="0" y="12072"/>
                    <a:pt x="65" y="15739"/>
                  </a:cubicBezTo>
                  <a:cubicBezTo>
                    <a:pt x="149" y="20121"/>
                    <a:pt x="540" y="24616"/>
                    <a:pt x="2094" y="28756"/>
                  </a:cubicBezTo>
                  <a:cubicBezTo>
                    <a:pt x="3285" y="31939"/>
                    <a:pt x="5230" y="34898"/>
                    <a:pt x="7937" y="36805"/>
                  </a:cubicBezTo>
                  <a:cubicBezTo>
                    <a:pt x="10468" y="38592"/>
                    <a:pt x="13483" y="39364"/>
                    <a:pt x="16442" y="39839"/>
                  </a:cubicBezTo>
                  <a:cubicBezTo>
                    <a:pt x="18755" y="40211"/>
                    <a:pt x="21093" y="40419"/>
                    <a:pt x="23425" y="40419"/>
                  </a:cubicBezTo>
                  <a:cubicBezTo>
                    <a:pt x="24827" y="40419"/>
                    <a:pt x="26227" y="40344"/>
                    <a:pt x="27618" y="40183"/>
                  </a:cubicBezTo>
                  <a:cubicBezTo>
                    <a:pt x="27887" y="40155"/>
                    <a:pt x="28167" y="40118"/>
                    <a:pt x="28436" y="40081"/>
                  </a:cubicBezTo>
                  <a:lnTo>
                    <a:pt x="28455" y="40081"/>
                  </a:lnTo>
                  <a:lnTo>
                    <a:pt x="28455" y="25016"/>
                  </a:lnTo>
                  <a:cubicBezTo>
                    <a:pt x="28688" y="23685"/>
                    <a:pt x="28781" y="22327"/>
                    <a:pt x="28725" y="20968"/>
                  </a:cubicBezTo>
                  <a:cubicBezTo>
                    <a:pt x="28697" y="20140"/>
                    <a:pt x="28604" y="19321"/>
                    <a:pt x="28455" y="18502"/>
                  </a:cubicBezTo>
                  <a:lnTo>
                    <a:pt x="28455" y="3986"/>
                  </a:lnTo>
                  <a:cubicBezTo>
                    <a:pt x="28446" y="3977"/>
                    <a:pt x="28436" y="3968"/>
                    <a:pt x="28427" y="3968"/>
                  </a:cubicBezTo>
                  <a:cubicBezTo>
                    <a:pt x="28036" y="3651"/>
                    <a:pt x="27627" y="3363"/>
                    <a:pt x="27199" y="3084"/>
                  </a:cubicBezTo>
                  <a:cubicBezTo>
                    <a:pt x="23865" y="920"/>
                    <a:pt x="19959" y="0"/>
                    <a:pt x="1605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4"/>
            <p:cNvSpPr/>
            <p:nvPr/>
          </p:nvSpPr>
          <p:spPr>
            <a:xfrm>
              <a:off x="6317677" y="1457907"/>
              <a:ext cx="2880244" cy="3332615"/>
            </a:xfrm>
            <a:custGeom>
              <a:avLst/>
              <a:gdLst/>
              <a:ahLst/>
              <a:cxnLst/>
              <a:rect l="l" t="t" r="r" b="b"/>
              <a:pathLst>
                <a:path w="27442" h="37521" extrusionOk="0">
                  <a:moveTo>
                    <a:pt x="14903" y="0"/>
                  </a:moveTo>
                  <a:cubicBezTo>
                    <a:pt x="13564" y="0"/>
                    <a:pt x="12227" y="117"/>
                    <a:pt x="10916" y="336"/>
                  </a:cubicBezTo>
                  <a:cubicBezTo>
                    <a:pt x="7678" y="866"/>
                    <a:pt x="4365" y="2113"/>
                    <a:pt x="2355" y="4811"/>
                  </a:cubicBezTo>
                  <a:cubicBezTo>
                    <a:pt x="308" y="7547"/>
                    <a:pt x="1" y="11204"/>
                    <a:pt x="57" y="14610"/>
                  </a:cubicBezTo>
                  <a:cubicBezTo>
                    <a:pt x="131" y="18676"/>
                    <a:pt x="494" y="22854"/>
                    <a:pt x="1936" y="26697"/>
                  </a:cubicBezTo>
                  <a:cubicBezTo>
                    <a:pt x="3044" y="29647"/>
                    <a:pt x="4849" y="32392"/>
                    <a:pt x="7361" y="34169"/>
                  </a:cubicBezTo>
                  <a:cubicBezTo>
                    <a:pt x="9716" y="35825"/>
                    <a:pt x="12507" y="36542"/>
                    <a:pt x="15252" y="36979"/>
                  </a:cubicBezTo>
                  <a:cubicBezTo>
                    <a:pt x="17404" y="37328"/>
                    <a:pt x="19577" y="37521"/>
                    <a:pt x="21743" y="37521"/>
                  </a:cubicBezTo>
                  <a:cubicBezTo>
                    <a:pt x="23043" y="37521"/>
                    <a:pt x="24340" y="37451"/>
                    <a:pt x="25627" y="37305"/>
                  </a:cubicBezTo>
                  <a:cubicBezTo>
                    <a:pt x="26120" y="37249"/>
                    <a:pt x="26614" y="37174"/>
                    <a:pt x="27097" y="37081"/>
                  </a:cubicBezTo>
                  <a:lnTo>
                    <a:pt x="27116" y="37081"/>
                  </a:lnTo>
                  <a:lnTo>
                    <a:pt x="27116" y="23552"/>
                  </a:lnTo>
                  <a:cubicBezTo>
                    <a:pt x="27349" y="22221"/>
                    <a:pt x="27442" y="20863"/>
                    <a:pt x="27386" y="19504"/>
                  </a:cubicBezTo>
                  <a:cubicBezTo>
                    <a:pt x="27358" y="18676"/>
                    <a:pt x="27265" y="17857"/>
                    <a:pt x="27116" y="17038"/>
                  </a:cubicBezTo>
                  <a:lnTo>
                    <a:pt x="27116" y="4290"/>
                  </a:lnTo>
                  <a:lnTo>
                    <a:pt x="27097" y="4272"/>
                  </a:lnTo>
                  <a:cubicBezTo>
                    <a:pt x="26511" y="3760"/>
                    <a:pt x="25888" y="3285"/>
                    <a:pt x="25246" y="2867"/>
                  </a:cubicBezTo>
                  <a:cubicBezTo>
                    <a:pt x="22148" y="856"/>
                    <a:pt x="18524" y="0"/>
                    <a:pt x="149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4"/>
            <p:cNvSpPr/>
            <p:nvPr/>
          </p:nvSpPr>
          <p:spPr>
            <a:xfrm>
              <a:off x="6536509" y="1666988"/>
              <a:ext cx="2661407" cy="2926797"/>
            </a:xfrm>
            <a:custGeom>
              <a:avLst/>
              <a:gdLst/>
              <a:ahLst/>
              <a:cxnLst/>
              <a:rect l="l" t="t" r="r" b="b"/>
              <a:pathLst>
                <a:path w="25357" h="32952" extrusionOk="0">
                  <a:moveTo>
                    <a:pt x="13087" y="1"/>
                  </a:moveTo>
                  <a:cubicBezTo>
                    <a:pt x="11915" y="1"/>
                    <a:pt x="10743" y="101"/>
                    <a:pt x="9594" y="289"/>
                  </a:cubicBezTo>
                  <a:cubicBezTo>
                    <a:pt x="6747" y="755"/>
                    <a:pt x="3843" y="1853"/>
                    <a:pt x="2066" y="4216"/>
                  </a:cubicBezTo>
                  <a:cubicBezTo>
                    <a:pt x="270" y="6626"/>
                    <a:pt x="0" y="9836"/>
                    <a:pt x="56" y="12823"/>
                  </a:cubicBezTo>
                  <a:cubicBezTo>
                    <a:pt x="121" y="16396"/>
                    <a:pt x="438" y="20072"/>
                    <a:pt x="1703" y="23440"/>
                  </a:cubicBezTo>
                  <a:cubicBezTo>
                    <a:pt x="2680" y="26036"/>
                    <a:pt x="4262" y="28446"/>
                    <a:pt x="6477" y="30000"/>
                  </a:cubicBezTo>
                  <a:cubicBezTo>
                    <a:pt x="8542" y="31461"/>
                    <a:pt x="10999" y="32085"/>
                    <a:pt x="13400" y="32476"/>
                  </a:cubicBezTo>
                  <a:cubicBezTo>
                    <a:pt x="15301" y="32780"/>
                    <a:pt x="17222" y="32952"/>
                    <a:pt x="19137" y="32952"/>
                  </a:cubicBezTo>
                  <a:cubicBezTo>
                    <a:pt x="20267" y="32952"/>
                    <a:pt x="21396" y="32892"/>
                    <a:pt x="22519" y="32764"/>
                  </a:cubicBezTo>
                  <a:cubicBezTo>
                    <a:pt x="23365" y="32680"/>
                    <a:pt x="24203" y="32503"/>
                    <a:pt x="25012" y="32234"/>
                  </a:cubicBezTo>
                  <a:lnTo>
                    <a:pt x="25031" y="32224"/>
                  </a:lnTo>
                  <a:lnTo>
                    <a:pt x="25031" y="21198"/>
                  </a:lnTo>
                  <a:cubicBezTo>
                    <a:pt x="25264" y="19867"/>
                    <a:pt x="25357" y="18509"/>
                    <a:pt x="25301" y="17150"/>
                  </a:cubicBezTo>
                  <a:cubicBezTo>
                    <a:pt x="25273" y="16322"/>
                    <a:pt x="25180" y="15503"/>
                    <a:pt x="25031" y="14684"/>
                  </a:cubicBezTo>
                  <a:lnTo>
                    <a:pt x="25031" y="4942"/>
                  </a:lnTo>
                  <a:cubicBezTo>
                    <a:pt x="25022" y="4933"/>
                    <a:pt x="25012" y="4923"/>
                    <a:pt x="25003" y="4923"/>
                  </a:cubicBezTo>
                  <a:cubicBezTo>
                    <a:pt x="24166" y="4002"/>
                    <a:pt x="23217" y="3192"/>
                    <a:pt x="22174" y="2513"/>
                  </a:cubicBezTo>
                  <a:cubicBezTo>
                    <a:pt x="19454" y="745"/>
                    <a:pt x="16271" y="1"/>
                    <a:pt x="1308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4"/>
            <p:cNvSpPr/>
            <p:nvPr/>
          </p:nvSpPr>
          <p:spPr>
            <a:xfrm>
              <a:off x="6707376" y="1808744"/>
              <a:ext cx="2490537" cy="2642306"/>
            </a:xfrm>
            <a:custGeom>
              <a:avLst/>
              <a:gdLst/>
              <a:ahLst/>
              <a:cxnLst/>
              <a:rect l="l" t="t" r="r" b="b"/>
              <a:pathLst>
                <a:path w="23729" h="29749" extrusionOk="0">
                  <a:moveTo>
                    <a:pt x="11815" y="0"/>
                  </a:moveTo>
                  <a:cubicBezTo>
                    <a:pt x="10754" y="0"/>
                    <a:pt x="9694" y="93"/>
                    <a:pt x="8654" y="266"/>
                  </a:cubicBezTo>
                  <a:cubicBezTo>
                    <a:pt x="6086" y="685"/>
                    <a:pt x="3462" y="1671"/>
                    <a:pt x="1862" y="3811"/>
                  </a:cubicBezTo>
                  <a:cubicBezTo>
                    <a:pt x="243" y="5988"/>
                    <a:pt x="1" y="8882"/>
                    <a:pt x="47" y="11581"/>
                  </a:cubicBezTo>
                  <a:cubicBezTo>
                    <a:pt x="103" y="14810"/>
                    <a:pt x="392" y="18122"/>
                    <a:pt x="1536" y="21165"/>
                  </a:cubicBezTo>
                  <a:cubicBezTo>
                    <a:pt x="2411" y="23510"/>
                    <a:pt x="3844" y="25687"/>
                    <a:pt x="5835" y="27092"/>
                  </a:cubicBezTo>
                  <a:cubicBezTo>
                    <a:pt x="7696" y="28404"/>
                    <a:pt x="9920" y="28972"/>
                    <a:pt x="12088" y="29316"/>
                  </a:cubicBezTo>
                  <a:cubicBezTo>
                    <a:pt x="13804" y="29591"/>
                    <a:pt x="15541" y="29749"/>
                    <a:pt x="17273" y="29749"/>
                  </a:cubicBezTo>
                  <a:cubicBezTo>
                    <a:pt x="18294" y="29749"/>
                    <a:pt x="19312" y="29694"/>
                    <a:pt x="20323" y="29577"/>
                  </a:cubicBezTo>
                  <a:cubicBezTo>
                    <a:pt x="21375" y="29456"/>
                    <a:pt x="22454" y="29251"/>
                    <a:pt x="23384" y="28739"/>
                  </a:cubicBezTo>
                  <a:lnTo>
                    <a:pt x="23403" y="28730"/>
                  </a:lnTo>
                  <a:lnTo>
                    <a:pt x="23403" y="19602"/>
                  </a:lnTo>
                  <a:cubicBezTo>
                    <a:pt x="23636" y="18271"/>
                    <a:pt x="23729" y="16913"/>
                    <a:pt x="23682" y="15554"/>
                  </a:cubicBezTo>
                  <a:cubicBezTo>
                    <a:pt x="23645" y="14726"/>
                    <a:pt x="23552" y="13898"/>
                    <a:pt x="23403" y="13088"/>
                  </a:cubicBezTo>
                  <a:lnTo>
                    <a:pt x="23403" y="5439"/>
                  </a:lnTo>
                  <a:cubicBezTo>
                    <a:pt x="23403" y="5421"/>
                    <a:pt x="23394" y="5412"/>
                    <a:pt x="23384" y="5402"/>
                  </a:cubicBezTo>
                  <a:cubicBezTo>
                    <a:pt x="22445" y="4183"/>
                    <a:pt x="21300" y="3122"/>
                    <a:pt x="20007" y="2276"/>
                  </a:cubicBezTo>
                  <a:cubicBezTo>
                    <a:pt x="17560" y="679"/>
                    <a:pt x="14687" y="0"/>
                    <a:pt x="118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4"/>
            <p:cNvSpPr/>
            <p:nvPr/>
          </p:nvSpPr>
          <p:spPr>
            <a:xfrm>
              <a:off x="6848016" y="1983452"/>
              <a:ext cx="2349893" cy="2164987"/>
            </a:xfrm>
            <a:custGeom>
              <a:avLst/>
              <a:gdLst/>
              <a:ahLst/>
              <a:cxnLst/>
              <a:rect l="l" t="t" r="r" b="b"/>
              <a:pathLst>
                <a:path w="22389" h="24375" extrusionOk="0">
                  <a:moveTo>
                    <a:pt x="9677" y="1"/>
                  </a:moveTo>
                  <a:cubicBezTo>
                    <a:pt x="8812" y="1"/>
                    <a:pt x="7948" y="76"/>
                    <a:pt x="7100" y="216"/>
                  </a:cubicBezTo>
                  <a:cubicBezTo>
                    <a:pt x="4997" y="560"/>
                    <a:pt x="2839" y="1370"/>
                    <a:pt x="1536" y="3119"/>
                  </a:cubicBezTo>
                  <a:cubicBezTo>
                    <a:pt x="205" y="4905"/>
                    <a:pt x="1" y="7278"/>
                    <a:pt x="47" y="9493"/>
                  </a:cubicBezTo>
                  <a:cubicBezTo>
                    <a:pt x="94" y="12135"/>
                    <a:pt x="336" y="14843"/>
                    <a:pt x="1266" y="17346"/>
                  </a:cubicBezTo>
                  <a:cubicBezTo>
                    <a:pt x="1983" y="19263"/>
                    <a:pt x="3164" y="21050"/>
                    <a:pt x="4793" y="22204"/>
                  </a:cubicBezTo>
                  <a:cubicBezTo>
                    <a:pt x="6310" y="23274"/>
                    <a:pt x="8133" y="23739"/>
                    <a:pt x="9920" y="24027"/>
                  </a:cubicBezTo>
                  <a:cubicBezTo>
                    <a:pt x="11297" y="24258"/>
                    <a:pt x="12691" y="24374"/>
                    <a:pt x="14088" y="24374"/>
                  </a:cubicBezTo>
                  <a:cubicBezTo>
                    <a:pt x="14948" y="24374"/>
                    <a:pt x="15808" y="24330"/>
                    <a:pt x="16666" y="24241"/>
                  </a:cubicBezTo>
                  <a:cubicBezTo>
                    <a:pt x="17792" y="24111"/>
                    <a:pt x="18974" y="23860"/>
                    <a:pt x="19839" y="23088"/>
                  </a:cubicBezTo>
                  <a:cubicBezTo>
                    <a:pt x="20584" y="22427"/>
                    <a:pt x="21012" y="21450"/>
                    <a:pt x="21347" y="20482"/>
                  </a:cubicBezTo>
                  <a:cubicBezTo>
                    <a:pt x="21644" y="19598"/>
                    <a:pt x="21877" y="18696"/>
                    <a:pt x="22044" y="17774"/>
                  </a:cubicBezTo>
                  <a:cubicBezTo>
                    <a:pt x="22054" y="17728"/>
                    <a:pt x="22054" y="17681"/>
                    <a:pt x="22063" y="17635"/>
                  </a:cubicBezTo>
                  <a:cubicBezTo>
                    <a:pt x="22296" y="16295"/>
                    <a:pt x="22389" y="14936"/>
                    <a:pt x="22333" y="13578"/>
                  </a:cubicBezTo>
                  <a:cubicBezTo>
                    <a:pt x="22296" y="12750"/>
                    <a:pt x="22212" y="11931"/>
                    <a:pt x="22063" y="11112"/>
                  </a:cubicBezTo>
                  <a:cubicBezTo>
                    <a:pt x="22054" y="11075"/>
                    <a:pt x="22044" y="11037"/>
                    <a:pt x="22035" y="11000"/>
                  </a:cubicBezTo>
                  <a:cubicBezTo>
                    <a:pt x="21849" y="9986"/>
                    <a:pt x="21561" y="8990"/>
                    <a:pt x="21188" y="8023"/>
                  </a:cubicBezTo>
                  <a:cubicBezTo>
                    <a:pt x="20202" y="5510"/>
                    <a:pt x="18602" y="3286"/>
                    <a:pt x="16406" y="1863"/>
                  </a:cubicBezTo>
                  <a:cubicBezTo>
                    <a:pt x="14391" y="556"/>
                    <a:pt x="12033" y="1"/>
                    <a:pt x="967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4"/>
            <p:cNvSpPr/>
            <p:nvPr/>
          </p:nvSpPr>
          <p:spPr>
            <a:xfrm>
              <a:off x="6963257" y="2059215"/>
              <a:ext cx="1953364" cy="1797006"/>
            </a:xfrm>
            <a:custGeom>
              <a:avLst/>
              <a:gdLst/>
              <a:ahLst/>
              <a:cxnLst/>
              <a:rect l="l" t="t" r="r" b="b"/>
              <a:pathLst>
                <a:path w="18611" h="20232" extrusionOk="0">
                  <a:moveTo>
                    <a:pt x="8040" y="0"/>
                  </a:moveTo>
                  <a:cubicBezTo>
                    <a:pt x="7318" y="0"/>
                    <a:pt x="6596" y="63"/>
                    <a:pt x="5891" y="182"/>
                  </a:cubicBezTo>
                  <a:cubicBezTo>
                    <a:pt x="4151" y="461"/>
                    <a:pt x="2355" y="1140"/>
                    <a:pt x="1266" y="2592"/>
                  </a:cubicBezTo>
                  <a:cubicBezTo>
                    <a:pt x="168" y="4071"/>
                    <a:pt x="1" y="6044"/>
                    <a:pt x="29" y="7877"/>
                  </a:cubicBezTo>
                  <a:cubicBezTo>
                    <a:pt x="66" y="10073"/>
                    <a:pt x="261" y="12325"/>
                    <a:pt x="1043" y="14400"/>
                  </a:cubicBezTo>
                  <a:cubicBezTo>
                    <a:pt x="1638" y="15991"/>
                    <a:pt x="2615" y="17480"/>
                    <a:pt x="3974" y="18429"/>
                  </a:cubicBezTo>
                  <a:cubicBezTo>
                    <a:pt x="5239" y="19322"/>
                    <a:pt x="6747" y="19713"/>
                    <a:pt x="8226" y="19946"/>
                  </a:cubicBezTo>
                  <a:cubicBezTo>
                    <a:pt x="9361" y="20134"/>
                    <a:pt x="10507" y="20231"/>
                    <a:pt x="11654" y="20231"/>
                  </a:cubicBezTo>
                  <a:cubicBezTo>
                    <a:pt x="12379" y="20231"/>
                    <a:pt x="13104" y="20192"/>
                    <a:pt x="13828" y="20113"/>
                  </a:cubicBezTo>
                  <a:cubicBezTo>
                    <a:pt x="14768" y="20011"/>
                    <a:pt x="15745" y="19797"/>
                    <a:pt x="16471" y="19164"/>
                  </a:cubicBezTo>
                  <a:cubicBezTo>
                    <a:pt x="17085" y="18615"/>
                    <a:pt x="17438" y="17805"/>
                    <a:pt x="17718" y="16996"/>
                  </a:cubicBezTo>
                  <a:cubicBezTo>
                    <a:pt x="18332" y="15153"/>
                    <a:pt x="18611" y="13218"/>
                    <a:pt x="18536" y="11273"/>
                  </a:cubicBezTo>
                  <a:cubicBezTo>
                    <a:pt x="18481" y="9701"/>
                    <a:pt x="18155" y="8137"/>
                    <a:pt x="17587" y="6667"/>
                  </a:cubicBezTo>
                  <a:cubicBezTo>
                    <a:pt x="16768" y="4574"/>
                    <a:pt x="15438" y="2722"/>
                    <a:pt x="13614" y="1549"/>
                  </a:cubicBezTo>
                  <a:cubicBezTo>
                    <a:pt x="11950" y="462"/>
                    <a:pt x="9992" y="0"/>
                    <a:pt x="80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4"/>
            <p:cNvSpPr/>
            <p:nvPr/>
          </p:nvSpPr>
          <p:spPr>
            <a:xfrm>
              <a:off x="7092142" y="2148123"/>
              <a:ext cx="1557884" cy="1433821"/>
            </a:xfrm>
            <a:custGeom>
              <a:avLst/>
              <a:gdLst/>
              <a:ahLst/>
              <a:cxnLst/>
              <a:rect l="l" t="t" r="r" b="b"/>
              <a:pathLst>
                <a:path w="14843" h="16143" extrusionOk="0">
                  <a:moveTo>
                    <a:pt x="6431" y="1"/>
                  </a:moveTo>
                  <a:cubicBezTo>
                    <a:pt x="5850" y="1"/>
                    <a:pt x="5269" y="52"/>
                    <a:pt x="4700" y="148"/>
                  </a:cubicBezTo>
                  <a:cubicBezTo>
                    <a:pt x="3304" y="381"/>
                    <a:pt x="1881" y="911"/>
                    <a:pt x="1015" y="2074"/>
                  </a:cubicBezTo>
                  <a:cubicBezTo>
                    <a:pt x="131" y="3247"/>
                    <a:pt x="1" y="4819"/>
                    <a:pt x="29" y="6290"/>
                  </a:cubicBezTo>
                  <a:cubicBezTo>
                    <a:pt x="57" y="8039"/>
                    <a:pt x="215" y="9835"/>
                    <a:pt x="838" y="11482"/>
                  </a:cubicBezTo>
                  <a:cubicBezTo>
                    <a:pt x="1313" y="12757"/>
                    <a:pt x="2085" y="13938"/>
                    <a:pt x="3165" y="14701"/>
                  </a:cubicBezTo>
                  <a:cubicBezTo>
                    <a:pt x="4179" y="15418"/>
                    <a:pt x="5379" y="15725"/>
                    <a:pt x="6561" y="15911"/>
                  </a:cubicBezTo>
                  <a:cubicBezTo>
                    <a:pt x="7469" y="16065"/>
                    <a:pt x="8384" y="16142"/>
                    <a:pt x="9299" y="16142"/>
                  </a:cubicBezTo>
                  <a:cubicBezTo>
                    <a:pt x="9876" y="16142"/>
                    <a:pt x="10452" y="16112"/>
                    <a:pt x="11027" y="16051"/>
                  </a:cubicBezTo>
                  <a:cubicBezTo>
                    <a:pt x="11781" y="15967"/>
                    <a:pt x="12563" y="15799"/>
                    <a:pt x="13140" y="15288"/>
                  </a:cubicBezTo>
                  <a:cubicBezTo>
                    <a:pt x="13633" y="14850"/>
                    <a:pt x="13912" y="14208"/>
                    <a:pt x="14126" y="13557"/>
                  </a:cubicBezTo>
                  <a:cubicBezTo>
                    <a:pt x="14619" y="12096"/>
                    <a:pt x="14843" y="10551"/>
                    <a:pt x="14787" y="8997"/>
                  </a:cubicBezTo>
                  <a:cubicBezTo>
                    <a:pt x="14740" y="7741"/>
                    <a:pt x="14489" y="6494"/>
                    <a:pt x="14033" y="5322"/>
                  </a:cubicBezTo>
                  <a:cubicBezTo>
                    <a:pt x="13382" y="3647"/>
                    <a:pt x="12321" y="2177"/>
                    <a:pt x="10869" y="1237"/>
                  </a:cubicBezTo>
                  <a:cubicBezTo>
                    <a:pt x="9541" y="370"/>
                    <a:pt x="7986" y="1"/>
                    <a:pt x="643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4"/>
            <p:cNvSpPr/>
            <p:nvPr/>
          </p:nvSpPr>
          <p:spPr>
            <a:xfrm>
              <a:off x="7301213" y="2348855"/>
              <a:ext cx="1216982" cy="1119487"/>
            </a:xfrm>
            <a:custGeom>
              <a:avLst/>
              <a:gdLst/>
              <a:ahLst/>
              <a:cxnLst/>
              <a:rect l="l" t="t" r="r" b="b"/>
              <a:pathLst>
                <a:path w="11595" h="12604" extrusionOk="0">
                  <a:moveTo>
                    <a:pt x="5005" y="1"/>
                  </a:moveTo>
                  <a:cubicBezTo>
                    <a:pt x="4556" y="1"/>
                    <a:pt x="4107" y="40"/>
                    <a:pt x="3666" y="112"/>
                  </a:cubicBezTo>
                  <a:cubicBezTo>
                    <a:pt x="2578" y="289"/>
                    <a:pt x="1470" y="708"/>
                    <a:pt x="791" y="1620"/>
                  </a:cubicBezTo>
                  <a:cubicBezTo>
                    <a:pt x="112" y="2522"/>
                    <a:pt x="0" y="3769"/>
                    <a:pt x="19" y="4914"/>
                  </a:cubicBezTo>
                  <a:cubicBezTo>
                    <a:pt x="47" y="6281"/>
                    <a:pt x="168" y="7677"/>
                    <a:pt x="652" y="8971"/>
                  </a:cubicBezTo>
                  <a:cubicBezTo>
                    <a:pt x="1024" y="9966"/>
                    <a:pt x="1629" y="10887"/>
                    <a:pt x="2475" y="11483"/>
                  </a:cubicBezTo>
                  <a:cubicBezTo>
                    <a:pt x="3266" y="12041"/>
                    <a:pt x="4206" y="12274"/>
                    <a:pt x="5127" y="12423"/>
                  </a:cubicBezTo>
                  <a:cubicBezTo>
                    <a:pt x="5840" y="12543"/>
                    <a:pt x="6560" y="12604"/>
                    <a:pt x="7280" y="12604"/>
                  </a:cubicBezTo>
                  <a:cubicBezTo>
                    <a:pt x="7726" y="12604"/>
                    <a:pt x="8172" y="12581"/>
                    <a:pt x="8617" y="12534"/>
                  </a:cubicBezTo>
                  <a:cubicBezTo>
                    <a:pt x="9203" y="12469"/>
                    <a:pt x="9808" y="12339"/>
                    <a:pt x="10254" y="11939"/>
                  </a:cubicBezTo>
                  <a:cubicBezTo>
                    <a:pt x="10645" y="11595"/>
                    <a:pt x="10869" y="11092"/>
                    <a:pt x="11036" y="10590"/>
                  </a:cubicBezTo>
                  <a:cubicBezTo>
                    <a:pt x="11418" y="9445"/>
                    <a:pt x="11594" y="8236"/>
                    <a:pt x="11548" y="7026"/>
                  </a:cubicBezTo>
                  <a:cubicBezTo>
                    <a:pt x="11511" y="6049"/>
                    <a:pt x="11306" y="5072"/>
                    <a:pt x="10952" y="4160"/>
                  </a:cubicBezTo>
                  <a:cubicBezTo>
                    <a:pt x="10450" y="2848"/>
                    <a:pt x="9612" y="1703"/>
                    <a:pt x="8486" y="968"/>
                  </a:cubicBezTo>
                  <a:cubicBezTo>
                    <a:pt x="7446" y="288"/>
                    <a:pt x="6226"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4"/>
            <p:cNvSpPr/>
            <p:nvPr/>
          </p:nvSpPr>
          <p:spPr>
            <a:xfrm>
              <a:off x="7391055" y="2441138"/>
              <a:ext cx="801875" cy="738183"/>
            </a:xfrm>
            <a:custGeom>
              <a:avLst/>
              <a:gdLst/>
              <a:ahLst/>
              <a:cxnLst/>
              <a:rect l="l" t="t" r="r" b="b"/>
              <a:pathLst>
                <a:path w="7640" h="8311" extrusionOk="0">
                  <a:moveTo>
                    <a:pt x="3289" y="0"/>
                  </a:moveTo>
                  <a:cubicBezTo>
                    <a:pt x="2998" y="0"/>
                    <a:pt x="2706" y="24"/>
                    <a:pt x="2420" y="69"/>
                  </a:cubicBezTo>
                  <a:cubicBezTo>
                    <a:pt x="1703" y="190"/>
                    <a:pt x="968" y="469"/>
                    <a:pt x="521" y="1064"/>
                  </a:cubicBezTo>
                  <a:cubicBezTo>
                    <a:pt x="75" y="1660"/>
                    <a:pt x="0" y="2479"/>
                    <a:pt x="19" y="3233"/>
                  </a:cubicBezTo>
                  <a:cubicBezTo>
                    <a:pt x="28" y="4135"/>
                    <a:pt x="112" y="5066"/>
                    <a:pt x="428" y="5912"/>
                  </a:cubicBezTo>
                  <a:cubicBezTo>
                    <a:pt x="680" y="6564"/>
                    <a:pt x="1080" y="7178"/>
                    <a:pt x="1629" y="7569"/>
                  </a:cubicBezTo>
                  <a:cubicBezTo>
                    <a:pt x="2150" y="7932"/>
                    <a:pt x="2773" y="8090"/>
                    <a:pt x="3378" y="8192"/>
                  </a:cubicBezTo>
                  <a:cubicBezTo>
                    <a:pt x="3847" y="8272"/>
                    <a:pt x="4320" y="8310"/>
                    <a:pt x="4792" y="8310"/>
                  </a:cubicBezTo>
                  <a:cubicBezTo>
                    <a:pt x="5087" y="8310"/>
                    <a:pt x="5383" y="8295"/>
                    <a:pt x="5676" y="8267"/>
                  </a:cubicBezTo>
                  <a:cubicBezTo>
                    <a:pt x="6067" y="8220"/>
                    <a:pt x="6467" y="8136"/>
                    <a:pt x="6765" y="7876"/>
                  </a:cubicBezTo>
                  <a:cubicBezTo>
                    <a:pt x="7016" y="7643"/>
                    <a:pt x="7165" y="7317"/>
                    <a:pt x="7277" y="6982"/>
                  </a:cubicBezTo>
                  <a:cubicBezTo>
                    <a:pt x="7528" y="6229"/>
                    <a:pt x="7640" y="5429"/>
                    <a:pt x="7612" y="4638"/>
                  </a:cubicBezTo>
                  <a:cubicBezTo>
                    <a:pt x="7584" y="3986"/>
                    <a:pt x="7454" y="3344"/>
                    <a:pt x="7221" y="2739"/>
                  </a:cubicBezTo>
                  <a:cubicBezTo>
                    <a:pt x="6886" y="1883"/>
                    <a:pt x="6337" y="1120"/>
                    <a:pt x="5593" y="636"/>
                  </a:cubicBezTo>
                  <a:cubicBezTo>
                    <a:pt x="4902" y="185"/>
                    <a:pt x="4096" y="0"/>
                    <a:pt x="328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4"/>
            <p:cNvSpPr/>
            <p:nvPr/>
          </p:nvSpPr>
          <p:spPr>
            <a:xfrm>
              <a:off x="7496535" y="2539106"/>
              <a:ext cx="589966" cy="543045"/>
            </a:xfrm>
            <a:custGeom>
              <a:avLst/>
              <a:gdLst/>
              <a:ahLst/>
              <a:cxnLst/>
              <a:rect l="l" t="t" r="r" b="b"/>
              <a:pathLst>
                <a:path w="5621" h="6114" extrusionOk="0">
                  <a:moveTo>
                    <a:pt x="2429" y="0"/>
                  </a:moveTo>
                  <a:cubicBezTo>
                    <a:pt x="2210" y="0"/>
                    <a:pt x="1991" y="19"/>
                    <a:pt x="1778" y="55"/>
                  </a:cubicBezTo>
                  <a:cubicBezTo>
                    <a:pt x="1256" y="138"/>
                    <a:pt x="717" y="343"/>
                    <a:pt x="382" y="780"/>
                  </a:cubicBezTo>
                  <a:cubicBezTo>
                    <a:pt x="56" y="1218"/>
                    <a:pt x="0" y="1832"/>
                    <a:pt x="10" y="2381"/>
                  </a:cubicBezTo>
                  <a:cubicBezTo>
                    <a:pt x="19" y="3041"/>
                    <a:pt x="84" y="3721"/>
                    <a:pt x="317" y="4353"/>
                  </a:cubicBezTo>
                  <a:cubicBezTo>
                    <a:pt x="484" y="4837"/>
                    <a:pt x="791" y="5256"/>
                    <a:pt x="1201" y="5563"/>
                  </a:cubicBezTo>
                  <a:cubicBezTo>
                    <a:pt x="1582" y="5842"/>
                    <a:pt x="2038" y="5954"/>
                    <a:pt x="2485" y="6028"/>
                  </a:cubicBezTo>
                  <a:cubicBezTo>
                    <a:pt x="2821" y="6084"/>
                    <a:pt x="3161" y="6113"/>
                    <a:pt x="3502" y="6113"/>
                  </a:cubicBezTo>
                  <a:cubicBezTo>
                    <a:pt x="3727" y="6113"/>
                    <a:pt x="3952" y="6101"/>
                    <a:pt x="4178" y="6075"/>
                  </a:cubicBezTo>
                  <a:cubicBezTo>
                    <a:pt x="4467" y="6047"/>
                    <a:pt x="4764" y="5982"/>
                    <a:pt x="4978" y="5786"/>
                  </a:cubicBezTo>
                  <a:cubicBezTo>
                    <a:pt x="5155" y="5610"/>
                    <a:pt x="5286" y="5386"/>
                    <a:pt x="5351" y="5135"/>
                  </a:cubicBezTo>
                  <a:cubicBezTo>
                    <a:pt x="5537" y="4577"/>
                    <a:pt x="5621" y="3991"/>
                    <a:pt x="5602" y="3404"/>
                  </a:cubicBezTo>
                  <a:cubicBezTo>
                    <a:pt x="5583" y="2930"/>
                    <a:pt x="5490" y="2455"/>
                    <a:pt x="5313" y="2018"/>
                  </a:cubicBezTo>
                  <a:cubicBezTo>
                    <a:pt x="5081" y="1385"/>
                    <a:pt x="4662" y="845"/>
                    <a:pt x="4113" y="464"/>
                  </a:cubicBezTo>
                  <a:cubicBezTo>
                    <a:pt x="3611" y="138"/>
                    <a:pt x="3019" y="0"/>
                    <a:pt x="24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4"/>
            <p:cNvSpPr/>
            <p:nvPr/>
          </p:nvSpPr>
          <p:spPr>
            <a:xfrm>
              <a:off x="1957099" y="3366015"/>
              <a:ext cx="7206802" cy="1829248"/>
            </a:xfrm>
            <a:custGeom>
              <a:avLst/>
              <a:gdLst/>
              <a:ahLst/>
              <a:cxnLst/>
              <a:rect l="l" t="t" r="r" b="b"/>
              <a:pathLst>
                <a:path w="68664" h="20595" extrusionOk="0">
                  <a:moveTo>
                    <a:pt x="11236" y="1"/>
                  </a:moveTo>
                  <a:cubicBezTo>
                    <a:pt x="8197" y="1"/>
                    <a:pt x="5157" y="822"/>
                    <a:pt x="3062" y="2953"/>
                  </a:cubicBezTo>
                  <a:cubicBezTo>
                    <a:pt x="708" y="5344"/>
                    <a:pt x="1" y="9066"/>
                    <a:pt x="801" y="12323"/>
                  </a:cubicBezTo>
                  <a:cubicBezTo>
                    <a:pt x="1573" y="15440"/>
                    <a:pt x="3583" y="18139"/>
                    <a:pt x="6049" y="20195"/>
                  </a:cubicBezTo>
                  <a:cubicBezTo>
                    <a:pt x="6086" y="20223"/>
                    <a:pt x="6114" y="20242"/>
                    <a:pt x="6142" y="20270"/>
                  </a:cubicBezTo>
                  <a:lnTo>
                    <a:pt x="20621" y="20270"/>
                  </a:lnTo>
                  <a:cubicBezTo>
                    <a:pt x="21557" y="20463"/>
                    <a:pt x="22510" y="20594"/>
                    <a:pt x="23463" y="20594"/>
                  </a:cubicBezTo>
                  <a:cubicBezTo>
                    <a:pt x="23884" y="20594"/>
                    <a:pt x="24305" y="20569"/>
                    <a:pt x="24724" y="20511"/>
                  </a:cubicBezTo>
                  <a:cubicBezTo>
                    <a:pt x="25031" y="20474"/>
                    <a:pt x="25320" y="20400"/>
                    <a:pt x="25599" y="20270"/>
                  </a:cubicBezTo>
                  <a:lnTo>
                    <a:pt x="68644" y="20270"/>
                  </a:lnTo>
                  <a:lnTo>
                    <a:pt x="68644" y="20195"/>
                  </a:lnTo>
                  <a:lnTo>
                    <a:pt x="68663" y="20195"/>
                  </a:lnTo>
                  <a:lnTo>
                    <a:pt x="68663" y="19209"/>
                  </a:lnTo>
                  <a:lnTo>
                    <a:pt x="68635" y="19209"/>
                  </a:lnTo>
                  <a:cubicBezTo>
                    <a:pt x="68464" y="19188"/>
                    <a:pt x="68288" y="19179"/>
                    <a:pt x="68110" y="19179"/>
                  </a:cubicBezTo>
                  <a:cubicBezTo>
                    <a:pt x="67657" y="19179"/>
                    <a:pt x="67190" y="19238"/>
                    <a:pt x="66755" y="19311"/>
                  </a:cubicBezTo>
                  <a:cubicBezTo>
                    <a:pt x="64413" y="19691"/>
                    <a:pt x="62032" y="19957"/>
                    <a:pt x="59659" y="19957"/>
                  </a:cubicBezTo>
                  <a:cubicBezTo>
                    <a:pt x="58140" y="19957"/>
                    <a:pt x="56624" y="19848"/>
                    <a:pt x="55124" y="19590"/>
                  </a:cubicBezTo>
                  <a:cubicBezTo>
                    <a:pt x="51290" y="18920"/>
                    <a:pt x="47531" y="17199"/>
                    <a:pt x="44972" y="14268"/>
                  </a:cubicBezTo>
                  <a:cubicBezTo>
                    <a:pt x="42813" y="11783"/>
                    <a:pt x="41622" y="8629"/>
                    <a:pt x="40617" y="5493"/>
                  </a:cubicBezTo>
                  <a:cubicBezTo>
                    <a:pt x="40031" y="3651"/>
                    <a:pt x="39129" y="1464"/>
                    <a:pt x="37212" y="1185"/>
                  </a:cubicBezTo>
                  <a:cubicBezTo>
                    <a:pt x="37080" y="1166"/>
                    <a:pt x="36948" y="1157"/>
                    <a:pt x="36817" y="1157"/>
                  </a:cubicBezTo>
                  <a:cubicBezTo>
                    <a:pt x="36238" y="1157"/>
                    <a:pt x="35672" y="1328"/>
                    <a:pt x="35118" y="1548"/>
                  </a:cubicBezTo>
                  <a:cubicBezTo>
                    <a:pt x="34792" y="1669"/>
                    <a:pt x="34476" y="1818"/>
                    <a:pt x="34160" y="1939"/>
                  </a:cubicBezTo>
                  <a:cubicBezTo>
                    <a:pt x="32067" y="2791"/>
                    <a:pt x="29839" y="3221"/>
                    <a:pt x="27600" y="3221"/>
                  </a:cubicBezTo>
                  <a:cubicBezTo>
                    <a:pt x="26465" y="3221"/>
                    <a:pt x="25327" y="3110"/>
                    <a:pt x="24203" y="2888"/>
                  </a:cubicBezTo>
                  <a:cubicBezTo>
                    <a:pt x="23496" y="2748"/>
                    <a:pt x="22789" y="2562"/>
                    <a:pt x="22100" y="2329"/>
                  </a:cubicBezTo>
                  <a:cubicBezTo>
                    <a:pt x="19411" y="1557"/>
                    <a:pt x="16759" y="645"/>
                    <a:pt x="13996" y="217"/>
                  </a:cubicBezTo>
                  <a:cubicBezTo>
                    <a:pt x="13094" y="78"/>
                    <a:pt x="12165" y="1"/>
                    <a:pt x="1123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4"/>
            <p:cNvSpPr/>
            <p:nvPr/>
          </p:nvSpPr>
          <p:spPr>
            <a:xfrm>
              <a:off x="2162181" y="3507415"/>
              <a:ext cx="5015184" cy="1687846"/>
            </a:xfrm>
            <a:custGeom>
              <a:avLst/>
              <a:gdLst/>
              <a:ahLst/>
              <a:cxnLst/>
              <a:rect l="l" t="t" r="r" b="b"/>
              <a:pathLst>
                <a:path w="47783" h="19003" extrusionOk="0">
                  <a:moveTo>
                    <a:pt x="9595" y="1"/>
                  </a:moveTo>
                  <a:cubicBezTo>
                    <a:pt x="7081" y="1"/>
                    <a:pt x="4592" y="667"/>
                    <a:pt x="2820" y="2384"/>
                  </a:cubicBezTo>
                  <a:cubicBezTo>
                    <a:pt x="708" y="4413"/>
                    <a:pt x="1" y="7632"/>
                    <a:pt x="624" y="10489"/>
                  </a:cubicBezTo>
                  <a:cubicBezTo>
                    <a:pt x="1257" y="13346"/>
                    <a:pt x="3072" y="15839"/>
                    <a:pt x="5314" y="17719"/>
                  </a:cubicBezTo>
                  <a:cubicBezTo>
                    <a:pt x="5686" y="18026"/>
                    <a:pt x="6058" y="18324"/>
                    <a:pt x="6449" y="18603"/>
                  </a:cubicBezTo>
                  <a:cubicBezTo>
                    <a:pt x="6486" y="18631"/>
                    <a:pt x="6524" y="18650"/>
                    <a:pt x="6561" y="18678"/>
                  </a:cubicBezTo>
                  <a:lnTo>
                    <a:pt x="18667" y="18678"/>
                  </a:lnTo>
                  <a:cubicBezTo>
                    <a:pt x="19603" y="18871"/>
                    <a:pt x="20556" y="19002"/>
                    <a:pt x="21509" y="19002"/>
                  </a:cubicBezTo>
                  <a:cubicBezTo>
                    <a:pt x="21930" y="19002"/>
                    <a:pt x="22351" y="18977"/>
                    <a:pt x="22770" y="18919"/>
                  </a:cubicBezTo>
                  <a:cubicBezTo>
                    <a:pt x="23077" y="18882"/>
                    <a:pt x="23366" y="18808"/>
                    <a:pt x="23645" y="18678"/>
                  </a:cubicBezTo>
                  <a:lnTo>
                    <a:pt x="47782" y="18678"/>
                  </a:lnTo>
                  <a:lnTo>
                    <a:pt x="47522" y="18603"/>
                  </a:lnTo>
                  <a:cubicBezTo>
                    <a:pt x="44442" y="17682"/>
                    <a:pt x="40962" y="15542"/>
                    <a:pt x="39045" y="13225"/>
                  </a:cubicBezTo>
                  <a:cubicBezTo>
                    <a:pt x="37221" y="11019"/>
                    <a:pt x="36263" y="8237"/>
                    <a:pt x="35463" y="5483"/>
                  </a:cubicBezTo>
                  <a:cubicBezTo>
                    <a:pt x="34988" y="3855"/>
                    <a:pt x="34262" y="1938"/>
                    <a:pt x="32597" y="1649"/>
                  </a:cubicBezTo>
                  <a:cubicBezTo>
                    <a:pt x="32457" y="1624"/>
                    <a:pt x="32317" y="1612"/>
                    <a:pt x="32178" y="1612"/>
                  </a:cubicBezTo>
                  <a:cubicBezTo>
                    <a:pt x="31704" y="1612"/>
                    <a:pt x="31231" y="1744"/>
                    <a:pt x="30763" y="1910"/>
                  </a:cubicBezTo>
                  <a:cubicBezTo>
                    <a:pt x="30475" y="2012"/>
                    <a:pt x="30196" y="2133"/>
                    <a:pt x="29917" y="2235"/>
                  </a:cubicBezTo>
                  <a:cubicBezTo>
                    <a:pt x="28209" y="2877"/>
                    <a:pt x="26406" y="3202"/>
                    <a:pt x="24599" y="3202"/>
                  </a:cubicBezTo>
                  <a:cubicBezTo>
                    <a:pt x="23472" y="3202"/>
                    <a:pt x="22343" y="3075"/>
                    <a:pt x="21235" y="2822"/>
                  </a:cubicBezTo>
                  <a:cubicBezTo>
                    <a:pt x="20612" y="2682"/>
                    <a:pt x="20007" y="2505"/>
                    <a:pt x="19411" y="2282"/>
                  </a:cubicBezTo>
                  <a:cubicBezTo>
                    <a:pt x="17085" y="1547"/>
                    <a:pt x="14796" y="691"/>
                    <a:pt x="12405" y="263"/>
                  </a:cubicBezTo>
                  <a:cubicBezTo>
                    <a:pt x="11489" y="95"/>
                    <a:pt x="10540" y="1"/>
                    <a:pt x="95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p:nvPr/>
          </p:nvSpPr>
          <p:spPr>
            <a:xfrm>
              <a:off x="2228618" y="3676261"/>
              <a:ext cx="3099920" cy="1519000"/>
            </a:xfrm>
            <a:custGeom>
              <a:avLst/>
              <a:gdLst/>
              <a:ahLst/>
              <a:cxnLst/>
              <a:rect l="l" t="t" r="r" b="b"/>
              <a:pathLst>
                <a:path w="29535" h="17102" extrusionOk="0">
                  <a:moveTo>
                    <a:pt x="8342" y="1"/>
                  </a:moveTo>
                  <a:cubicBezTo>
                    <a:pt x="6746" y="1"/>
                    <a:pt x="5165" y="325"/>
                    <a:pt x="3881" y="1237"/>
                  </a:cubicBezTo>
                  <a:cubicBezTo>
                    <a:pt x="1" y="3991"/>
                    <a:pt x="1378" y="9398"/>
                    <a:pt x="4048" y="12450"/>
                  </a:cubicBezTo>
                  <a:cubicBezTo>
                    <a:pt x="5621" y="14255"/>
                    <a:pt x="7649" y="15576"/>
                    <a:pt x="9771" y="16702"/>
                  </a:cubicBezTo>
                  <a:lnTo>
                    <a:pt x="9911" y="16777"/>
                  </a:lnTo>
                  <a:lnTo>
                    <a:pt x="18034" y="16777"/>
                  </a:lnTo>
                  <a:cubicBezTo>
                    <a:pt x="18970" y="16970"/>
                    <a:pt x="19923" y="17101"/>
                    <a:pt x="20876" y="17101"/>
                  </a:cubicBezTo>
                  <a:cubicBezTo>
                    <a:pt x="21297" y="17101"/>
                    <a:pt x="21718" y="17076"/>
                    <a:pt x="22137" y="17018"/>
                  </a:cubicBezTo>
                  <a:cubicBezTo>
                    <a:pt x="22444" y="16981"/>
                    <a:pt x="22733" y="16907"/>
                    <a:pt x="23012" y="16777"/>
                  </a:cubicBezTo>
                  <a:lnTo>
                    <a:pt x="29535" y="16777"/>
                  </a:lnTo>
                  <a:cubicBezTo>
                    <a:pt x="29526" y="16749"/>
                    <a:pt x="29516" y="16721"/>
                    <a:pt x="29498" y="16702"/>
                  </a:cubicBezTo>
                  <a:cubicBezTo>
                    <a:pt x="27925" y="12859"/>
                    <a:pt x="25664" y="9286"/>
                    <a:pt x="22677" y="6401"/>
                  </a:cubicBezTo>
                  <a:cubicBezTo>
                    <a:pt x="19309" y="3163"/>
                    <a:pt x="15000" y="846"/>
                    <a:pt x="10376" y="158"/>
                  </a:cubicBezTo>
                  <a:cubicBezTo>
                    <a:pt x="9710" y="60"/>
                    <a:pt x="9024" y="1"/>
                    <a:pt x="83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2439578" y="3798388"/>
              <a:ext cx="2737606" cy="1396872"/>
            </a:xfrm>
            <a:custGeom>
              <a:avLst/>
              <a:gdLst/>
              <a:ahLst/>
              <a:cxnLst/>
              <a:rect l="l" t="t" r="r" b="b"/>
              <a:pathLst>
                <a:path w="26083" h="15727" extrusionOk="0">
                  <a:moveTo>
                    <a:pt x="7266" y="1"/>
                  </a:moveTo>
                  <a:cubicBezTo>
                    <a:pt x="5876" y="1"/>
                    <a:pt x="4501" y="283"/>
                    <a:pt x="3378" y="1081"/>
                  </a:cubicBezTo>
                  <a:cubicBezTo>
                    <a:pt x="0" y="3482"/>
                    <a:pt x="1192" y="8209"/>
                    <a:pt x="3527" y="10879"/>
                  </a:cubicBezTo>
                  <a:cubicBezTo>
                    <a:pt x="5062" y="12629"/>
                    <a:pt x="7091" y="13866"/>
                    <a:pt x="9166" y="14927"/>
                  </a:cubicBezTo>
                  <a:cubicBezTo>
                    <a:pt x="9436" y="15057"/>
                    <a:pt x="9706" y="15197"/>
                    <a:pt x="9976" y="15327"/>
                  </a:cubicBezTo>
                  <a:cubicBezTo>
                    <a:pt x="10031" y="15355"/>
                    <a:pt x="10087" y="15374"/>
                    <a:pt x="10134" y="15402"/>
                  </a:cubicBezTo>
                  <a:lnTo>
                    <a:pt x="16024" y="15402"/>
                  </a:lnTo>
                  <a:cubicBezTo>
                    <a:pt x="16960" y="15595"/>
                    <a:pt x="17913" y="15726"/>
                    <a:pt x="18866" y="15726"/>
                  </a:cubicBezTo>
                  <a:cubicBezTo>
                    <a:pt x="19287" y="15726"/>
                    <a:pt x="19708" y="15701"/>
                    <a:pt x="20127" y="15643"/>
                  </a:cubicBezTo>
                  <a:cubicBezTo>
                    <a:pt x="20434" y="15606"/>
                    <a:pt x="20723" y="15532"/>
                    <a:pt x="21002" y="15402"/>
                  </a:cubicBezTo>
                  <a:lnTo>
                    <a:pt x="26083" y="15402"/>
                  </a:lnTo>
                  <a:cubicBezTo>
                    <a:pt x="26073" y="15374"/>
                    <a:pt x="26064" y="15346"/>
                    <a:pt x="26055" y="15327"/>
                  </a:cubicBezTo>
                  <a:cubicBezTo>
                    <a:pt x="25990" y="15150"/>
                    <a:pt x="25924" y="14974"/>
                    <a:pt x="25859" y="14806"/>
                  </a:cubicBezTo>
                  <a:cubicBezTo>
                    <a:pt x="24473" y="11363"/>
                    <a:pt x="22472" y="8162"/>
                    <a:pt x="19811" y="5594"/>
                  </a:cubicBezTo>
                  <a:cubicBezTo>
                    <a:pt x="16871" y="2765"/>
                    <a:pt x="13102" y="737"/>
                    <a:pt x="9064" y="141"/>
                  </a:cubicBezTo>
                  <a:cubicBezTo>
                    <a:pt x="8475" y="54"/>
                    <a:pt x="7869" y="1"/>
                    <a:pt x="72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p:nvPr/>
          </p:nvSpPr>
          <p:spPr>
            <a:xfrm>
              <a:off x="2536242" y="3892536"/>
              <a:ext cx="2314733" cy="1302723"/>
            </a:xfrm>
            <a:custGeom>
              <a:avLst/>
              <a:gdLst/>
              <a:ahLst/>
              <a:cxnLst/>
              <a:rect l="l" t="t" r="r" b="b"/>
              <a:pathLst>
                <a:path w="22054" h="14667" extrusionOk="0">
                  <a:moveTo>
                    <a:pt x="6045" y="1"/>
                  </a:moveTo>
                  <a:cubicBezTo>
                    <a:pt x="4888" y="1"/>
                    <a:pt x="3741" y="233"/>
                    <a:pt x="2811" y="896"/>
                  </a:cubicBezTo>
                  <a:cubicBezTo>
                    <a:pt x="1" y="2896"/>
                    <a:pt x="996" y="6823"/>
                    <a:pt x="2932" y="9038"/>
                  </a:cubicBezTo>
                  <a:cubicBezTo>
                    <a:pt x="4207" y="10499"/>
                    <a:pt x="5891" y="11522"/>
                    <a:pt x="7622" y="12406"/>
                  </a:cubicBezTo>
                  <a:cubicBezTo>
                    <a:pt x="9017" y="13113"/>
                    <a:pt x="10460" y="13737"/>
                    <a:pt x="11939" y="14267"/>
                  </a:cubicBezTo>
                  <a:lnTo>
                    <a:pt x="12162" y="14342"/>
                  </a:lnTo>
                  <a:lnTo>
                    <a:pt x="15103" y="14342"/>
                  </a:lnTo>
                  <a:cubicBezTo>
                    <a:pt x="16039" y="14535"/>
                    <a:pt x="16997" y="14666"/>
                    <a:pt x="17952" y="14666"/>
                  </a:cubicBezTo>
                  <a:cubicBezTo>
                    <a:pt x="18375" y="14666"/>
                    <a:pt x="18796" y="14641"/>
                    <a:pt x="19216" y="14583"/>
                  </a:cubicBezTo>
                  <a:cubicBezTo>
                    <a:pt x="19513" y="14546"/>
                    <a:pt x="19802" y="14463"/>
                    <a:pt x="20081" y="14342"/>
                  </a:cubicBezTo>
                  <a:lnTo>
                    <a:pt x="22054" y="14342"/>
                  </a:lnTo>
                  <a:cubicBezTo>
                    <a:pt x="22054" y="14314"/>
                    <a:pt x="22054" y="14286"/>
                    <a:pt x="22054" y="14267"/>
                  </a:cubicBezTo>
                  <a:cubicBezTo>
                    <a:pt x="22035" y="13895"/>
                    <a:pt x="21961" y="13532"/>
                    <a:pt x="21821" y="13197"/>
                  </a:cubicBezTo>
                  <a:cubicBezTo>
                    <a:pt x="21719" y="12899"/>
                    <a:pt x="21607" y="12601"/>
                    <a:pt x="21486" y="12304"/>
                  </a:cubicBezTo>
                  <a:cubicBezTo>
                    <a:pt x="20342" y="9447"/>
                    <a:pt x="18667" y="6786"/>
                    <a:pt x="16461" y="4655"/>
                  </a:cubicBezTo>
                  <a:cubicBezTo>
                    <a:pt x="14014" y="2301"/>
                    <a:pt x="10888" y="617"/>
                    <a:pt x="7529" y="114"/>
                  </a:cubicBezTo>
                  <a:cubicBezTo>
                    <a:pt x="7044" y="44"/>
                    <a:pt x="6543" y="1"/>
                    <a:pt x="6045" y="1"/>
                  </a:cubicBezTo>
                  <a:close/>
                </a:path>
              </a:pathLst>
            </a:custGeom>
            <a:solidFill>
              <a:srgbClr val="FFE4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4"/>
            <p:cNvSpPr/>
            <p:nvPr/>
          </p:nvSpPr>
          <p:spPr>
            <a:xfrm>
              <a:off x="2653477" y="3981534"/>
              <a:ext cx="2068607" cy="1213725"/>
            </a:xfrm>
            <a:custGeom>
              <a:avLst/>
              <a:gdLst/>
              <a:ahLst/>
              <a:cxnLst/>
              <a:rect l="l" t="t" r="r" b="b"/>
              <a:pathLst>
                <a:path w="19709" h="13665" extrusionOk="0">
                  <a:moveTo>
                    <a:pt x="5381" y="0"/>
                  </a:moveTo>
                  <a:cubicBezTo>
                    <a:pt x="4351" y="0"/>
                    <a:pt x="3329" y="204"/>
                    <a:pt x="2494" y="778"/>
                  </a:cubicBezTo>
                  <a:cubicBezTo>
                    <a:pt x="0" y="2518"/>
                    <a:pt x="875" y="5933"/>
                    <a:pt x="2606" y="7859"/>
                  </a:cubicBezTo>
                  <a:cubicBezTo>
                    <a:pt x="3741" y="9124"/>
                    <a:pt x="5230" y="10018"/>
                    <a:pt x="6765" y="10781"/>
                  </a:cubicBezTo>
                  <a:cubicBezTo>
                    <a:pt x="8794" y="11795"/>
                    <a:pt x="10924" y="12586"/>
                    <a:pt x="13120" y="13144"/>
                  </a:cubicBezTo>
                  <a:cubicBezTo>
                    <a:pt x="13288" y="13181"/>
                    <a:pt x="13465" y="13228"/>
                    <a:pt x="13632" y="13265"/>
                  </a:cubicBezTo>
                  <a:cubicBezTo>
                    <a:pt x="13753" y="13293"/>
                    <a:pt x="13874" y="13312"/>
                    <a:pt x="13986" y="13340"/>
                  </a:cubicBezTo>
                  <a:cubicBezTo>
                    <a:pt x="14928" y="13533"/>
                    <a:pt x="15884" y="13664"/>
                    <a:pt x="16837" y="13664"/>
                  </a:cubicBezTo>
                  <a:cubicBezTo>
                    <a:pt x="17259" y="13664"/>
                    <a:pt x="17679" y="13639"/>
                    <a:pt x="18099" y="13581"/>
                  </a:cubicBezTo>
                  <a:cubicBezTo>
                    <a:pt x="18396" y="13544"/>
                    <a:pt x="18694" y="13470"/>
                    <a:pt x="18964" y="13340"/>
                  </a:cubicBezTo>
                  <a:cubicBezTo>
                    <a:pt x="19011" y="13312"/>
                    <a:pt x="19057" y="13293"/>
                    <a:pt x="19094" y="13265"/>
                  </a:cubicBezTo>
                  <a:cubicBezTo>
                    <a:pt x="19253" y="13172"/>
                    <a:pt x="19383" y="13032"/>
                    <a:pt x="19476" y="12874"/>
                  </a:cubicBezTo>
                  <a:cubicBezTo>
                    <a:pt x="19708" y="12437"/>
                    <a:pt x="19550" y="11916"/>
                    <a:pt x="19383" y="11460"/>
                  </a:cubicBezTo>
                  <a:cubicBezTo>
                    <a:pt x="19290" y="11199"/>
                    <a:pt x="19187" y="10939"/>
                    <a:pt x="19085" y="10688"/>
                  </a:cubicBezTo>
                  <a:cubicBezTo>
                    <a:pt x="18071" y="8203"/>
                    <a:pt x="16591" y="5886"/>
                    <a:pt x="14628" y="4034"/>
                  </a:cubicBezTo>
                  <a:cubicBezTo>
                    <a:pt x="12460" y="1987"/>
                    <a:pt x="9678" y="526"/>
                    <a:pt x="6691" y="98"/>
                  </a:cubicBezTo>
                  <a:cubicBezTo>
                    <a:pt x="6262" y="37"/>
                    <a:pt x="5821" y="0"/>
                    <a:pt x="53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4"/>
            <p:cNvSpPr/>
            <p:nvPr/>
          </p:nvSpPr>
          <p:spPr>
            <a:xfrm>
              <a:off x="2846805" y="4076659"/>
              <a:ext cx="1641850" cy="901434"/>
            </a:xfrm>
            <a:custGeom>
              <a:avLst/>
              <a:gdLst/>
              <a:ahLst/>
              <a:cxnLst/>
              <a:rect l="l" t="t" r="r" b="b"/>
              <a:pathLst>
                <a:path w="15643" h="10149" extrusionOk="0">
                  <a:moveTo>
                    <a:pt x="4429" y="1"/>
                  </a:moveTo>
                  <a:cubicBezTo>
                    <a:pt x="3490" y="1"/>
                    <a:pt x="2542" y="190"/>
                    <a:pt x="1824" y="777"/>
                  </a:cubicBezTo>
                  <a:cubicBezTo>
                    <a:pt x="1" y="2266"/>
                    <a:pt x="866" y="4899"/>
                    <a:pt x="2290" y="6323"/>
                  </a:cubicBezTo>
                  <a:cubicBezTo>
                    <a:pt x="3220" y="7253"/>
                    <a:pt x="4421" y="7867"/>
                    <a:pt x="5640" y="8388"/>
                  </a:cubicBezTo>
                  <a:cubicBezTo>
                    <a:pt x="7240" y="9077"/>
                    <a:pt x="8915" y="9589"/>
                    <a:pt x="10636" y="9914"/>
                  </a:cubicBezTo>
                  <a:cubicBezTo>
                    <a:pt x="11389" y="10053"/>
                    <a:pt x="12158" y="10148"/>
                    <a:pt x="12923" y="10148"/>
                  </a:cubicBezTo>
                  <a:cubicBezTo>
                    <a:pt x="13445" y="10148"/>
                    <a:pt x="13966" y="10104"/>
                    <a:pt x="14479" y="9998"/>
                  </a:cubicBezTo>
                  <a:cubicBezTo>
                    <a:pt x="14880" y="9914"/>
                    <a:pt x="15326" y="9747"/>
                    <a:pt x="15494" y="9375"/>
                  </a:cubicBezTo>
                  <a:cubicBezTo>
                    <a:pt x="15643" y="9021"/>
                    <a:pt x="15503" y="8612"/>
                    <a:pt x="15345" y="8267"/>
                  </a:cubicBezTo>
                  <a:cubicBezTo>
                    <a:pt x="15261" y="8072"/>
                    <a:pt x="15168" y="7867"/>
                    <a:pt x="15075" y="7672"/>
                  </a:cubicBezTo>
                  <a:cubicBezTo>
                    <a:pt x="14163" y="5783"/>
                    <a:pt x="12907" y="4052"/>
                    <a:pt x="11297" y="2703"/>
                  </a:cubicBezTo>
                  <a:cubicBezTo>
                    <a:pt x="9520" y="1205"/>
                    <a:pt x="7315" y="209"/>
                    <a:pt x="5007" y="23"/>
                  </a:cubicBezTo>
                  <a:cubicBezTo>
                    <a:pt x="4816" y="9"/>
                    <a:pt x="4623" y="1"/>
                    <a:pt x="44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4"/>
            <p:cNvSpPr/>
            <p:nvPr/>
          </p:nvSpPr>
          <p:spPr>
            <a:xfrm>
              <a:off x="3121263" y="4224988"/>
              <a:ext cx="1110555" cy="608950"/>
            </a:xfrm>
            <a:custGeom>
              <a:avLst/>
              <a:gdLst/>
              <a:ahLst/>
              <a:cxnLst/>
              <a:rect l="l" t="t" r="r" b="b"/>
              <a:pathLst>
                <a:path w="10581" h="6856" extrusionOk="0">
                  <a:moveTo>
                    <a:pt x="2962" y="0"/>
                  </a:moveTo>
                  <a:cubicBezTo>
                    <a:pt x="2337" y="0"/>
                    <a:pt x="1708" y="133"/>
                    <a:pt x="1229" y="521"/>
                  </a:cubicBezTo>
                  <a:cubicBezTo>
                    <a:pt x="0" y="1535"/>
                    <a:pt x="577" y="3313"/>
                    <a:pt x="1545" y="4271"/>
                  </a:cubicBezTo>
                  <a:cubicBezTo>
                    <a:pt x="2178" y="4904"/>
                    <a:pt x="2987" y="5313"/>
                    <a:pt x="3806" y="5667"/>
                  </a:cubicBezTo>
                  <a:cubicBezTo>
                    <a:pt x="4895" y="6132"/>
                    <a:pt x="6030" y="6476"/>
                    <a:pt x="7193" y="6700"/>
                  </a:cubicBezTo>
                  <a:cubicBezTo>
                    <a:pt x="7708" y="6789"/>
                    <a:pt x="8232" y="6855"/>
                    <a:pt x="8755" y="6855"/>
                  </a:cubicBezTo>
                  <a:cubicBezTo>
                    <a:pt x="9102" y="6855"/>
                    <a:pt x="9448" y="6826"/>
                    <a:pt x="9789" y="6756"/>
                  </a:cubicBezTo>
                  <a:cubicBezTo>
                    <a:pt x="10059" y="6700"/>
                    <a:pt x="10357" y="6588"/>
                    <a:pt x="10469" y="6328"/>
                  </a:cubicBezTo>
                  <a:cubicBezTo>
                    <a:pt x="10580" y="6095"/>
                    <a:pt x="10478" y="5816"/>
                    <a:pt x="10376" y="5583"/>
                  </a:cubicBezTo>
                  <a:cubicBezTo>
                    <a:pt x="10320" y="5453"/>
                    <a:pt x="10255" y="5323"/>
                    <a:pt x="10199" y="5183"/>
                  </a:cubicBezTo>
                  <a:cubicBezTo>
                    <a:pt x="9585" y="3899"/>
                    <a:pt x="8719" y="2745"/>
                    <a:pt x="7640" y="1824"/>
                  </a:cubicBezTo>
                  <a:cubicBezTo>
                    <a:pt x="6440" y="819"/>
                    <a:pt x="4941" y="140"/>
                    <a:pt x="3378" y="19"/>
                  </a:cubicBezTo>
                  <a:cubicBezTo>
                    <a:pt x="3241" y="7"/>
                    <a:pt x="3101" y="0"/>
                    <a:pt x="296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4"/>
            <p:cNvSpPr/>
            <p:nvPr/>
          </p:nvSpPr>
          <p:spPr>
            <a:xfrm>
              <a:off x="4525670" y="3832672"/>
              <a:ext cx="2098835" cy="1333721"/>
            </a:xfrm>
            <a:custGeom>
              <a:avLst/>
              <a:gdLst/>
              <a:ahLst/>
              <a:cxnLst/>
              <a:rect l="l" t="t" r="r" b="b"/>
              <a:pathLst>
                <a:path w="19997" h="15016" extrusionOk="0">
                  <a:moveTo>
                    <a:pt x="7429" y="1"/>
                  </a:moveTo>
                  <a:cubicBezTo>
                    <a:pt x="7209" y="1"/>
                    <a:pt x="6987" y="21"/>
                    <a:pt x="6765" y="62"/>
                  </a:cubicBezTo>
                  <a:cubicBezTo>
                    <a:pt x="4848" y="425"/>
                    <a:pt x="2885" y="723"/>
                    <a:pt x="949" y="1067"/>
                  </a:cubicBezTo>
                  <a:cubicBezTo>
                    <a:pt x="735" y="1104"/>
                    <a:pt x="493" y="1151"/>
                    <a:pt x="344" y="1318"/>
                  </a:cubicBezTo>
                  <a:cubicBezTo>
                    <a:pt x="0" y="1691"/>
                    <a:pt x="326" y="2268"/>
                    <a:pt x="652" y="2640"/>
                  </a:cubicBezTo>
                  <a:cubicBezTo>
                    <a:pt x="2596" y="4882"/>
                    <a:pt x="4727" y="6985"/>
                    <a:pt x="6532" y="9339"/>
                  </a:cubicBezTo>
                  <a:cubicBezTo>
                    <a:pt x="7826" y="11052"/>
                    <a:pt x="8970" y="12922"/>
                    <a:pt x="9668" y="14941"/>
                  </a:cubicBezTo>
                  <a:cubicBezTo>
                    <a:pt x="9677" y="14969"/>
                    <a:pt x="9687" y="14988"/>
                    <a:pt x="9696" y="15016"/>
                  </a:cubicBezTo>
                  <a:lnTo>
                    <a:pt x="19997" y="15016"/>
                  </a:lnTo>
                  <a:lnTo>
                    <a:pt x="19848" y="14941"/>
                  </a:lnTo>
                  <a:cubicBezTo>
                    <a:pt x="19773" y="14895"/>
                    <a:pt x="19690" y="14848"/>
                    <a:pt x="19606" y="14802"/>
                  </a:cubicBezTo>
                  <a:cubicBezTo>
                    <a:pt x="16526" y="13006"/>
                    <a:pt x="14488" y="9823"/>
                    <a:pt x="13176" y="6501"/>
                  </a:cubicBezTo>
                  <a:cubicBezTo>
                    <a:pt x="12534" y="4873"/>
                    <a:pt x="12022" y="3152"/>
                    <a:pt x="10915" y="1793"/>
                  </a:cubicBezTo>
                  <a:cubicBezTo>
                    <a:pt x="10058" y="752"/>
                    <a:pt x="8782" y="1"/>
                    <a:pt x="742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4"/>
            <p:cNvSpPr/>
            <p:nvPr/>
          </p:nvSpPr>
          <p:spPr>
            <a:xfrm>
              <a:off x="4765913" y="3925222"/>
              <a:ext cx="1577301" cy="1241171"/>
            </a:xfrm>
            <a:custGeom>
              <a:avLst/>
              <a:gdLst/>
              <a:ahLst/>
              <a:cxnLst/>
              <a:rect l="l" t="t" r="r" b="b"/>
              <a:pathLst>
                <a:path w="15028" h="13974" extrusionOk="0">
                  <a:moveTo>
                    <a:pt x="3835" y="0"/>
                  </a:moveTo>
                  <a:cubicBezTo>
                    <a:pt x="2786" y="0"/>
                    <a:pt x="1670" y="154"/>
                    <a:pt x="791" y="751"/>
                  </a:cubicBezTo>
                  <a:cubicBezTo>
                    <a:pt x="205" y="1151"/>
                    <a:pt x="0" y="1421"/>
                    <a:pt x="354" y="2082"/>
                  </a:cubicBezTo>
                  <a:cubicBezTo>
                    <a:pt x="689" y="2696"/>
                    <a:pt x="1191" y="3208"/>
                    <a:pt x="1666" y="3719"/>
                  </a:cubicBezTo>
                  <a:cubicBezTo>
                    <a:pt x="4467" y="6725"/>
                    <a:pt x="6756" y="10158"/>
                    <a:pt x="8459" y="13899"/>
                  </a:cubicBezTo>
                  <a:lnTo>
                    <a:pt x="8496" y="13974"/>
                  </a:lnTo>
                  <a:lnTo>
                    <a:pt x="15028" y="13974"/>
                  </a:lnTo>
                  <a:lnTo>
                    <a:pt x="14953" y="13899"/>
                  </a:lnTo>
                  <a:cubicBezTo>
                    <a:pt x="13828" y="12801"/>
                    <a:pt x="12906" y="11452"/>
                    <a:pt x="12162" y="10065"/>
                  </a:cubicBezTo>
                  <a:cubicBezTo>
                    <a:pt x="10850" y="7646"/>
                    <a:pt x="9957" y="5013"/>
                    <a:pt x="8654" y="2593"/>
                  </a:cubicBezTo>
                  <a:cubicBezTo>
                    <a:pt x="8356" y="2035"/>
                    <a:pt x="8021" y="1477"/>
                    <a:pt x="7556" y="1058"/>
                  </a:cubicBezTo>
                  <a:cubicBezTo>
                    <a:pt x="6663" y="267"/>
                    <a:pt x="5406" y="53"/>
                    <a:pt x="4215" y="7"/>
                  </a:cubicBezTo>
                  <a:cubicBezTo>
                    <a:pt x="4090" y="3"/>
                    <a:pt x="3963" y="0"/>
                    <a:pt x="383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4"/>
            <p:cNvSpPr/>
            <p:nvPr/>
          </p:nvSpPr>
          <p:spPr>
            <a:xfrm>
              <a:off x="4967112" y="4049036"/>
              <a:ext cx="1212049" cy="1117356"/>
            </a:xfrm>
            <a:custGeom>
              <a:avLst/>
              <a:gdLst/>
              <a:ahLst/>
              <a:cxnLst/>
              <a:rect l="l" t="t" r="r" b="b"/>
              <a:pathLst>
                <a:path w="11548" h="12580" extrusionOk="0">
                  <a:moveTo>
                    <a:pt x="2773" y="0"/>
                  </a:moveTo>
                  <a:cubicBezTo>
                    <a:pt x="2592" y="0"/>
                    <a:pt x="2411" y="7"/>
                    <a:pt x="2233" y="18"/>
                  </a:cubicBezTo>
                  <a:cubicBezTo>
                    <a:pt x="1498" y="55"/>
                    <a:pt x="0" y="27"/>
                    <a:pt x="186" y="1162"/>
                  </a:cubicBezTo>
                  <a:cubicBezTo>
                    <a:pt x="270" y="1693"/>
                    <a:pt x="689" y="2102"/>
                    <a:pt x="1070" y="2484"/>
                  </a:cubicBezTo>
                  <a:cubicBezTo>
                    <a:pt x="3378" y="4810"/>
                    <a:pt x="5081" y="7676"/>
                    <a:pt x="6458" y="10653"/>
                  </a:cubicBezTo>
                  <a:cubicBezTo>
                    <a:pt x="6737" y="11268"/>
                    <a:pt x="7016" y="11891"/>
                    <a:pt x="7323" y="12505"/>
                  </a:cubicBezTo>
                  <a:cubicBezTo>
                    <a:pt x="7332" y="12533"/>
                    <a:pt x="7342" y="12552"/>
                    <a:pt x="7360" y="12580"/>
                  </a:cubicBezTo>
                  <a:lnTo>
                    <a:pt x="11548" y="12580"/>
                  </a:lnTo>
                  <a:lnTo>
                    <a:pt x="11483" y="12505"/>
                  </a:lnTo>
                  <a:cubicBezTo>
                    <a:pt x="11241" y="12179"/>
                    <a:pt x="11008" y="11854"/>
                    <a:pt x="10785" y="11519"/>
                  </a:cubicBezTo>
                  <a:cubicBezTo>
                    <a:pt x="9175" y="9081"/>
                    <a:pt x="7881" y="6438"/>
                    <a:pt x="6942" y="3656"/>
                  </a:cubicBezTo>
                  <a:cubicBezTo>
                    <a:pt x="6569" y="2586"/>
                    <a:pt x="6207" y="1432"/>
                    <a:pt x="5313" y="725"/>
                  </a:cubicBezTo>
                  <a:cubicBezTo>
                    <a:pt x="4585" y="160"/>
                    <a:pt x="3671" y="0"/>
                    <a:pt x="277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4"/>
            <p:cNvSpPr/>
            <p:nvPr/>
          </p:nvSpPr>
          <p:spPr>
            <a:xfrm>
              <a:off x="2936" y="1434903"/>
              <a:ext cx="5427247" cy="3731506"/>
            </a:xfrm>
            <a:custGeom>
              <a:avLst/>
              <a:gdLst/>
              <a:ahLst/>
              <a:cxnLst/>
              <a:rect l="l" t="t" r="r" b="b"/>
              <a:pathLst>
                <a:path w="51709" h="42012" extrusionOk="0">
                  <a:moveTo>
                    <a:pt x="20611" y="0"/>
                  </a:moveTo>
                  <a:cubicBezTo>
                    <a:pt x="16798" y="0"/>
                    <a:pt x="12980" y="563"/>
                    <a:pt x="9324" y="1655"/>
                  </a:cubicBezTo>
                  <a:cubicBezTo>
                    <a:pt x="6049" y="2632"/>
                    <a:pt x="2857" y="4056"/>
                    <a:pt x="28" y="5973"/>
                  </a:cubicBezTo>
                  <a:lnTo>
                    <a:pt x="0" y="5992"/>
                  </a:lnTo>
                  <a:lnTo>
                    <a:pt x="0" y="41937"/>
                  </a:lnTo>
                  <a:lnTo>
                    <a:pt x="28" y="41937"/>
                  </a:lnTo>
                  <a:lnTo>
                    <a:pt x="28" y="42012"/>
                  </a:lnTo>
                  <a:lnTo>
                    <a:pt x="18601" y="42012"/>
                  </a:lnTo>
                  <a:lnTo>
                    <a:pt x="18536" y="41937"/>
                  </a:lnTo>
                  <a:cubicBezTo>
                    <a:pt x="17047" y="40076"/>
                    <a:pt x="15865" y="37982"/>
                    <a:pt x="15186" y="35712"/>
                  </a:cubicBezTo>
                  <a:cubicBezTo>
                    <a:pt x="14051" y="31971"/>
                    <a:pt x="14349" y="27747"/>
                    <a:pt x="16349" y="24397"/>
                  </a:cubicBezTo>
                  <a:cubicBezTo>
                    <a:pt x="19057" y="19865"/>
                    <a:pt x="24510" y="17530"/>
                    <a:pt x="29786" y="17307"/>
                  </a:cubicBezTo>
                  <a:cubicBezTo>
                    <a:pt x="30119" y="17292"/>
                    <a:pt x="30453" y="17286"/>
                    <a:pt x="30785" y="17286"/>
                  </a:cubicBezTo>
                  <a:cubicBezTo>
                    <a:pt x="35707" y="17286"/>
                    <a:pt x="40541" y="18788"/>
                    <a:pt x="45195" y="20461"/>
                  </a:cubicBezTo>
                  <a:cubicBezTo>
                    <a:pt x="46132" y="20799"/>
                    <a:pt x="47204" y="21114"/>
                    <a:pt x="48189" y="21114"/>
                  </a:cubicBezTo>
                  <a:cubicBezTo>
                    <a:pt x="48995" y="21114"/>
                    <a:pt x="49744" y="20903"/>
                    <a:pt x="50313" y="20321"/>
                  </a:cubicBezTo>
                  <a:cubicBezTo>
                    <a:pt x="51709" y="18898"/>
                    <a:pt x="50797" y="16506"/>
                    <a:pt x="49671" y="14850"/>
                  </a:cubicBezTo>
                  <a:cubicBezTo>
                    <a:pt x="45428" y="8588"/>
                    <a:pt x="38923" y="3935"/>
                    <a:pt x="31703" y="1674"/>
                  </a:cubicBezTo>
                  <a:cubicBezTo>
                    <a:pt x="28119" y="547"/>
                    <a:pt x="24368" y="0"/>
                    <a:pt x="2061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4"/>
            <p:cNvSpPr/>
            <p:nvPr/>
          </p:nvSpPr>
          <p:spPr>
            <a:xfrm>
              <a:off x="2936" y="1724987"/>
              <a:ext cx="4774832" cy="3441420"/>
            </a:xfrm>
            <a:custGeom>
              <a:avLst/>
              <a:gdLst/>
              <a:ahLst/>
              <a:cxnLst/>
              <a:rect l="l" t="t" r="r" b="b"/>
              <a:pathLst>
                <a:path w="45493" h="38746" extrusionOk="0">
                  <a:moveTo>
                    <a:pt x="20044" y="1"/>
                  </a:moveTo>
                  <a:cubicBezTo>
                    <a:pt x="16345" y="1"/>
                    <a:pt x="12647" y="656"/>
                    <a:pt x="9194" y="1981"/>
                  </a:cubicBezTo>
                  <a:cubicBezTo>
                    <a:pt x="5816" y="3293"/>
                    <a:pt x="2699" y="5210"/>
                    <a:pt x="28" y="7657"/>
                  </a:cubicBezTo>
                  <a:lnTo>
                    <a:pt x="0" y="7676"/>
                  </a:lnTo>
                  <a:lnTo>
                    <a:pt x="0" y="38671"/>
                  </a:lnTo>
                  <a:lnTo>
                    <a:pt x="28" y="38671"/>
                  </a:lnTo>
                  <a:lnTo>
                    <a:pt x="28" y="38746"/>
                  </a:lnTo>
                  <a:lnTo>
                    <a:pt x="15410" y="38746"/>
                  </a:lnTo>
                  <a:cubicBezTo>
                    <a:pt x="15400" y="38718"/>
                    <a:pt x="15391" y="38690"/>
                    <a:pt x="15382" y="38671"/>
                  </a:cubicBezTo>
                  <a:cubicBezTo>
                    <a:pt x="14842" y="37294"/>
                    <a:pt x="14004" y="35935"/>
                    <a:pt x="13428" y="34735"/>
                  </a:cubicBezTo>
                  <a:cubicBezTo>
                    <a:pt x="11390" y="30436"/>
                    <a:pt x="11241" y="25476"/>
                    <a:pt x="13400" y="21196"/>
                  </a:cubicBezTo>
                  <a:cubicBezTo>
                    <a:pt x="15819" y="16404"/>
                    <a:pt x="20630" y="13026"/>
                    <a:pt x="25859" y="11845"/>
                  </a:cubicBezTo>
                  <a:cubicBezTo>
                    <a:pt x="27427" y="11490"/>
                    <a:pt x="29027" y="11322"/>
                    <a:pt x="30630" y="11322"/>
                  </a:cubicBezTo>
                  <a:cubicBezTo>
                    <a:pt x="34372" y="11322"/>
                    <a:pt x="38128" y="12237"/>
                    <a:pt x="41529" y="13827"/>
                  </a:cubicBezTo>
                  <a:cubicBezTo>
                    <a:pt x="42218" y="14145"/>
                    <a:pt x="42931" y="14504"/>
                    <a:pt x="43675" y="14504"/>
                  </a:cubicBezTo>
                  <a:cubicBezTo>
                    <a:pt x="43735" y="14504"/>
                    <a:pt x="43795" y="14501"/>
                    <a:pt x="43855" y="14496"/>
                  </a:cubicBezTo>
                  <a:cubicBezTo>
                    <a:pt x="44674" y="14441"/>
                    <a:pt x="45493" y="13687"/>
                    <a:pt x="45307" y="12896"/>
                  </a:cubicBezTo>
                  <a:cubicBezTo>
                    <a:pt x="45214" y="12617"/>
                    <a:pt x="45065" y="12356"/>
                    <a:pt x="44869" y="12133"/>
                  </a:cubicBezTo>
                  <a:lnTo>
                    <a:pt x="44693" y="11910"/>
                  </a:lnTo>
                  <a:cubicBezTo>
                    <a:pt x="40784" y="7043"/>
                    <a:pt x="35536" y="3423"/>
                    <a:pt x="29600" y="1497"/>
                  </a:cubicBezTo>
                  <a:cubicBezTo>
                    <a:pt x="26521" y="503"/>
                    <a:pt x="23282" y="1"/>
                    <a:pt x="200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4"/>
            <p:cNvSpPr/>
            <p:nvPr/>
          </p:nvSpPr>
          <p:spPr>
            <a:xfrm>
              <a:off x="2936" y="1884773"/>
              <a:ext cx="4090194" cy="3281633"/>
            </a:xfrm>
            <a:custGeom>
              <a:avLst/>
              <a:gdLst/>
              <a:ahLst/>
              <a:cxnLst/>
              <a:rect l="l" t="t" r="r" b="b"/>
              <a:pathLst>
                <a:path w="38970" h="36947" extrusionOk="0">
                  <a:moveTo>
                    <a:pt x="20047" y="1"/>
                  </a:moveTo>
                  <a:cubicBezTo>
                    <a:pt x="18088" y="1"/>
                    <a:pt x="16129" y="185"/>
                    <a:pt x="14209" y="554"/>
                  </a:cubicBezTo>
                  <a:cubicBezTo>
                    <a:pt x="9445" y="1485"/>
                    <a:pt x="4858" y="3513"/>
                    <a:pt x="1210" y="6714"/>
                  </a:cubicBezTo>
                  <a:cubicBezTo>
                    <a:pt x="801" y="7077"/>
                    <a:pt x="400" y="7459"/>
                    <a:pt x="28" y="7840"/>
                  </a:cubicBezTo>
                  <a:lnTo>
                    <a:pt x="0" y="7868"/>
                  </a:lnTo>
                  <a:lnTo>
                    <a:pt x="0" y="36863"/>
                  </a:lnTo>
                  <a:lnTo>
                    <a:pt x="28" y="36863"/>
                  </a:lnTo>
                  <a:lnTo>
                    <a:pt x="28" y="36947"/>
                  </a:lnTo>
                  <a:lnTo>
                    <a:pt x="12078" y="36947"/>
                  </a:lnTo>
                  <a:cubicBezTo>
                    <a:pt x="12078" y="36919"/>
                    <a:pt x="12078" y="36891"/>
                    <a:pt x="12078" y="36863"/>
                  </a:cubicBezTo>
                  <a:cubicBezTo>
                    <a:pt x="12032" y="36425"/>
                    <a:pt x="11967" y="35997"/>
                    <a:pt x="11874" y="35569"/>
                  </a:cubicBezTo>
                  <a:cubicBezTo>
                    <a:pt x="10803" y="30470"/>
                    <a:pt x="8756" y="25306"/>
                    <a:pt x="9873" y="20225"/>
                  </a:cubicBezTo>
                  <a:cubicBezTo>
                    <a:pt x="10980" y="15219"/>
                    <a:pt x="15158" y="11246"/>
                    <a:pt x="19978" y="9487"/>
                  </a:cubicBezTo>
                  <a:cubicBezTo>
                    <a:pt x="22410" y="8603"/>
                    <a:pt x="24982" y="8225"/>
                    <a:pt x="27574" y="8225"/>
                  </a:cubicBezTo>
                  <a:cubicBezTo>
                    <a:pt x="30110" y="8225"/>
                    <a:pt x="32665" y="8587"/>
                    <a:pt x="35127" y="9189"/>
                  </a:cubicBezTo>
                  <a:cubicBezTo>
                    <a:pt x="35662" y="9319"/>
                    <a:pt x="36266" y="9435"/>
                    <a:pt x="36831" y="9435"/>
                  </a:cubicBezTo>
                  <a:cubicBezTo>
                    <a:pt x="37565" y="9435"/>
                    <a:pt x="38234" y="9241"/>
                    <a:pt x="38607" y="8631"/>
                  </a:cubicBezTo>
                  <a:cubicBezTo>
                    <a:pt x="38970" y="8045"/>
                    <a:pt x="38858" y="7263"/>
                    <a:pt x="38505" y="6686"/>
                  </a:cubicBezTo>
                  <a:cubicBezTo>
                    <a:pt x="38254" y="6286"/>
                    <a:pt x="37937" y="5942"/>
                    <a:pt x="37565" y="5654"/>
                  </a:cubicBezTo>
                  <a:cubicBezTo>
                    <a:pt x="37388" y="5514"/>
                    <a:pt x="37221" y="5384"/>
                    <a:pt x="37035" y="5263"/>
                  </a:cubicBezTo>
                  <a:cubicBezTo>
                    <a:pt x="32130" y="1756"/>
                    <a:pt x="26089" y="1"/>
                    <a:pt x="200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4"/>
            <p:cNvSpPr/>
            <p:nvPr/>
          </p:nvSpPr>
          <p:spPr>
            <a:xfrm>
              <a:off x="621123" y="2083462"/>
              <a:ext cx="2833328" cy="1137784"/>
            </a:xfrm>
            <a:custGeom>
              <a:avLst/>
              <a:gdLst/>
              <a:ahLst/>
              <a:cxnLst/>
              <a:rect l="l" t="t" r="r" b="b"/>
              <a:pathLst>
                <a:path w="26995" h="12810" extrusionOk="0">
                  <a:moveTo>
                    <a:pt x="12863" y="0"/>
                  </a:moveTo>
                  <a:cubicBezTo>
                    <a:pt x="8248" y="0"/>
                    <a:pt x="2597" y="1122"/>
                    <a:pt x="680" y="5761"/>
                  </a:cubicBezTo>
                  <a:cubicBezTo>
                    <a:pt x="66" y="7250"/>
                    <a:pt x="0" y="8990"/>
                    <a:pt x="624" y="10479"/>
                  </a:cubicBezTo>
                  <a:cubicBezTo>
                    <a:pt x="1141" y="11718"/>
                    <a:pt x="2316" y="12809"/>
                    <a:pt x="3619" y="12809"/>
                  </a:cubicBezTo>
                  <a:cubicBezTo>
                    <a:pt x="3746" y="12809"/>
                    <a:pt x="3873" y="12799"/>
                    <a:pt x="4002" y="12777"/>
                  </a:cubicBezTo>
                  <a:cubicBezTo>
                    <a:pt x="4793" y="12656"/>
                    <a:pt x="5462" y="12135"/>
                    <a:pt x="6058" y="11596"/>
                  </a:cubicBezTo>
                  <a:cubicBezTo>
                    <a:pt x="7798" y="10042"/>
                    <a:pt x="9287" y="8181"/>
                    <a:pt x="11194" y="6841"/>
                  </a:cubicBezTo>
                  <a:cubicBezTo>
                    <a:pt x="13139" y="5482"/>
                    <a:pt x="15465" y="4710"/>
                    <a:pt x="17829" y="4440"/>
                  </a:cubicBezTo>
                  <a:cubicBezTo>
                    <a:pt x="18532" y="4360"/>
                    <a:pt x="19239" y="4322"/>
                    <a:pt x="19947" y="4322"/>
                  </a:cubicBezTo>
                  <a:cubicBezTo>
                    <a:pt x="21610" y="4322"/>
                    <a:pt x="23278" y="4529"/>
                    <a:pt x="24910" y="4868"/>
                  </a:cubicBezTo>
                  <a:cubicBezTo>
                    <a:pt x="25210" y="4931"/>
                    <a:pt x="25521" y="4994"/>
                    <a:pt x="25822" y="4994"/>
                  </a:cubicBezTo>
                  <a:cubicBezTo>
                    <a:pt x="25923" y="4994"/>
                    <a:pt x="26022" y="4987"/>
                    <a:pt x="26120" y="4970"/>
                  </a:cubicBezTo>
                  <a:cubicBezTo>
                    <a:pt x="26520" y="4896"/>
                    <a:pt x="26920" y="4617"/>
                    <a:pt x="26985" y="4207"/>
                  </a:cubicBezTo>
                  <a:cubicBezTo>
                    <a:pt x="26994" y="4152"/>
                    <a:pt x="26994" y="4096"/>
                    <a:pt x="26994" y="4040"/>
                  </a:cubicBezTo>
                  <a:cubicBezTo>
                    <a:pt x="26967" y="3528"/>
                    <a:pt x="26418" y="3137"/>
                    <a:pt x="25934" y="2895"/>
                  </a:cubicBezTo>
                  <a:cubicBezTo>
                    <a:pt x="22305" y="1062"/>
                    <a:pt x="18238" y="206"/>
                    <a:pt x="14172" y="29"/>
                  </a:cubicBezTo>
                  <a:cubicBezTo>
                    <a:pt x="13748" y="11"/>
                    <a:pt x="13310" y="0"/>
                    <a:pt x="128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4"/>
            <p:cNvSpPr/>
            <p:nvPr/>
          </p:nvSpPr>
          <p:spPr>
            <a:xfrm>
              <a:off x="918986" y="2167841"/>
              <a:ext cx="2204422" cy="789610"/>
            </a:xfrm>
            <a:custGeom>
              <a:avLst/>
              <a:gdLst/>
              <a:ahLst/>
              <a:cxnLst/>
              <a:rect l="l" t="t" r="r" b="b"/>
              <a:pathLst>
                <a:path w="21003" h="8890" extrusionOk="0">
                  <a:moveTo>
                    <a:pt x="10638" y="0"/>
                  </a:moveTo>
                  <a:cubicBezTo>
                    <a:pt x="6883" y="0"/>
                    <a:pt x="1853" y="760"/>
                    <a:pt x="438" y="4207"/>
                  </a:cubicBezTo>
                  <a:cubicBezTo>
                    <a:pt x="0" y="5239"/>
                    <a:pt x="56" y="6412"/>
                    <a:pt x="587" y="7398"/>
                  </a:cubicBezTo>
                  <a:cubicBezTo>
                    <a:pt x="1035" y="8196"/>
                    <a:pt x="1974" y="8890"/>
                    <a:pt x="2972" y="8890"/>
                  </a:cubicBezTo>
                  <a:cubicBezTo>
                    <a:pt x="3091" y="8890"/>
                    <a:pt x="3211" y="8880"/>
                    <a:pt x="3332" y="8859"/>
                  </a:cubicBezTo>
                  <a:cubicBezTo>
                    <a:pt x="3946" y="8757"/>
                    <a:pt x="4448" y="8385"/>
                    <a:pt x="4895" y="8012"/>
                  </a:cubicBezTo>
                  <a:cubicBezTo>
                    <a:pt x="6198" y="6914"/>
                    <a:pt x="7286" y="5630"/>
                    <a:pt x="8729" y="4672"/>
                  </a:cubicBezTo>
                  <a:cubicBezTo>
                    <a:pt x="10190" y="3704"/>
                    <a:pt x="11985" y="3127"/>
                    <a:pt x="13828" y="2885"/>
                  </a:cubicBezTo>
                  <a:cubicBezTo>
                    <a:pt x="14578" y="2787"/>
                    <a:pt x="15333" y="2742"/>
                    <a:pt x="16091" y="2742"/>
                  </a:cubicBezTo>
                  <a:cubicBezTo>
                    <a:pt x="17195" y="2742"/>
                    <a:pt x="18303" y="2837"/>
                    <a:pt x="19402" y="2997"/>
                  </a:cubicBezTo>
                  <a:cubicBezTo>
                    <a:pt x="19615" y="3028"/>
                    <a:pt x="19832" y="3060"/>
                    <a:pt x="20046" y="3060"/>
                  </a:cubicBezTo>
                  <a:cubicBezTo>
                    <a:pt x="20149" y="3060"/>
                    <a:pt x="20251" y="3052"/>
                    <a:pt x="20351" y="3034"/>
                  </a:cubicBezTo>
                  <a:cubicBezTo>
                    <a:pt x="20658" y="2978"/>
                    <a:pt x="20956" y="2774"/>
                    <a:pt x="20993" y="2504"/>
                  </a:cubicBezTo>
                  <a:cubicBezTo>
                    <a:pt x="21002" y="2467"/>
                    <a:pt x="21002" y="2420"/>
                    <a:pt x="20993" y="2383"/>
                  </a:cubicBezTo>
                  <a:cubicBezTo>
                    <a:pt x="20946" y="2039"/>
                    <a:pt x="20500" y="1797"/>
                    <a:pt x="20109" y="1638"/>
                  </a:cubicBezTo>
                  <a:cubicBezTo>
                    <a:pt x="17187" y="494"/>
                    <a:pt x="13967" y="10"/>
                    <a:pt x="10776" y="1"/>
                  </a:cubicBezTo>
                  <a:cubicBezTo>
                    <a:pt x="10730" y="0"/>
                    <a:pt x="10684" y="0"/>
                    <a:pt x="106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4"/>
            <p:cNvSpPr/>
            <p:nvPr/>
          </p:nvSpPr>
          <p:spPr>
            <a:xfrm>
              <a:off x="2936" y="2671713"/>
              <a:ext cx="998251" cy="2494687"/>
            </a:xfrm>
            <a:custGeom>
              <a:avLst/>
              <a:gdLst/>
              <a:ahLst/>
              <a:cxnLst/>
              <a:rect l="l" t="t" r="r" b="b"/>
              <a:pathLst>
                <a:path w="9511" h="28087" extrusionOk="0">
                  <a:moveTo>
                    <a:pt x="1684" y="1"/>
                  </a:moveTo>
                  <a:cubicBezTo>
                    <a:pt x="1127" y="1"/>
                    <a:pt x="659" y="510"/>
                    <a:pt x="317" y="981"/>
                  </a:cubicBezTo>
                  <a:cubicBezTo>
                    <a:pt x="224" y="1120"/>
                    <a:pt x="121" y="1251"/>
                    <a:pt x="28" y="1390"/>
                  </a:cubicBezTo>
                  <a:lnTo>
                    <a:pt x="0" y="1427"/>
                  </a:lnTo>
                  <a:lnTo>
                    <a:pt x="0" y="26802"/>
                  </a:lnTo>
                  <a:cubicBezTo>
                    <a:pt x="10" y="26812"/>
                    <a:pt x="19" y="26821"/>
                    <a:pt x="28" y="26830"/>
                  </a:cubicBezTo>
                  <a:cubicBezTo>
                    <a:pt x="177" y="26989"/>
                    <a:pt x="335" y="27147"/>
                    <a:pt x="493" y="27305"/>
                  </a:cubicBezTo>
                  <a:cubicBezTo>
                    <a:pt x="754" y="27547"/>
                    <a:pt x="1024" y="27789"/>
                    <a:pt x="1303" y="28012"/>
                  </a:cubicBezTo>
                  <a:cubicBezTo>
                    <a:pt x="1340" y="28031"/>
                    <a:pt x="1368" y="28059"/>
                    <a:pt x="1405" y="28087"/>
                  </a:cubicBezTo>
                  <a:lnTo>
                    <a:pt x="8589" y="28087"/>
                  </a:lnTo>
                  <a:lnTo>
                    <a:pt x="8654" y="28012"/>
                  </a:lnTo>
                  <a:cubicBezTo>
                    <a:pt x="8701" y="27938"/>
                    <a:pt x="8756" y="27873"/>
                    <a:pt x="8803" y="27798"/>
                  </a:cubicBezTo>
                  <a:cubicBezTo>
                    <a:pt x="9389" y="26886"/>
                    <a:pt x="9510" y="25751"/>
                    <a:pt x="9389" y="24681"/>
                  </a:cubicBezTo>
                  <a:lnTo>
                    <a:pt x="9389" y="24662"/>
                  </a:lnTo>
                  <a:cubicBezTo>
                    <a:pt x="9268" y="23592"/>
                    <a:pt x="8924" y="22559"/>
                    <a:pt x="8635" y="21526"/>
                  </a:cubicBezTo>
                  <a:cubicBezTo>
                    <a:pt x="7621" y="17935"/>
                    <a:pt x="7193" y="14148"/>
                    <a:pt x="7668" y="10444"/>
                  </a:cubicBezTo>
                  <a:cubicBezTo>
                    <a:pt x="7779" y="9560"/>
                    <a:pt x="7928" y="8620"/>
                    <a:pt x="7509" y="7839"/>
                  </a:cubicBezTo>
                  <a:cubicBezTo>
                    <a:pt x="7212" y="7290"/>
                    <a:pt x="6672" y="6917"/>
                    <a:pt x="6188" y="6517"/>
                  </a:cubicBezTo>
                  <a:cubicBezTo>
                    <a:pt x="4690" y="5270"/>
                    <a:pt x="3592" y="3596"/>
                    <a:pt x="3043" y="1725"/>
                  </a:cubicBezTo>
                  <a:cubicBezTo>
                    <a:pt x="2838" y="1009"/>
                    <a:pt x="2568" y="125"/>
                    <a:pt x="1833" y="13"/>
                  </a:cubicBezTo>
                  <a:cubicBezTo>
                    <a:pt x="1783" y="5"/>
                    <a:pt x="1733" y="1"/>
                    <a:pt x="168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4"/>
            <p:cNvSpPr/>
            <p:nvPr/>
          </p:nvSpPr>
          <p:spPr>
            <a:xfrm>
              <a:off x="2936" y="2909128"/>
              <a:ext cx="868313" cy="2149710"/>
            </a:xfrm>
            <a:custGeom>
              <a:avLst/>
              <a:gdLst/>
              <a:ahLst/>
              <a:cxnLst/>
              <a:rect l="l" t="t" r="r" b="b"/>
              <a:pathLst>
                <a:path w="8273" h="24203" extrusionOk="0">
                  <a:moveTo>
                    <a:pt x="1859" y="1"/>
                  </a:moveTo>
                  <a:cubicBezTo>
                    <a:pt x="1402" y="1"/>
                    <a:pt x="1018" y="417"/>
                    <a:pt x="735" y="802"/>
                  </a:cubicBezTo>
                  <a:cubicBezTo>
                    <a:pt x="493" y="1146"/>
                    <a:pt x="252" y="1499"/>
                    <a:pt x="28" y="1862"/>
                  </a:cubicBezTo>
                  <a:lnTo>
                    <a:pt x="0" y="1909"/>
                  </a:lnTo>
                  <a:lnTo>
                    <a:pt x="0" y="21403"/>
                  </a:lnTo>
                  <a:lnTo>
                    <a:pt x="28" y="21431"/>
                  </a:lnTo>
                  <a:cubicBezTo>
                    <a:pt x="289" y="21757"/>
                    <a:pt x="577" y="22073"/>
                    <a:pt x="884" y="22361"/>
                  </a:cubicBezTo>
                  <a:cubicBezTo>
                    <a:pt x="1824" y="23264"/>
                    <a:pt x="2978" y="23999"/>
                    <a:pt x="4262" y="24167"/>
                  </a:cubicBezTo>
                  <a:cubicBezTo>
                    <a:pt x="4436" y="24190"/>
                    <a:pt x="4612" y="24202"/>
                    <a:pt x="4789" y="24202"/>
                  </a:cubicBezTo>
                  <a:cubicBezTo>
                    <a:pt x="5926" y="24202"/>
                    <a:pt x="7074" y="23713"/>
                    <a:pt x="7686" y="22771"/>
                  </a:cubicBezTo>
                  <a:cubicBezTo>
                    <a:pt x="8170" y="22026"/>
                    <a:pt x="8273" y="21087"/>
                    <a:pt x="8170" y="20203"/>
                  </a:cubicBezTo>
                  <a:lnTo>
                    <a:pt x="8170" y="20193"/>
                  </a:lnTo>
                  <a:cubicBezTo>
                    <a:pt x="8077" y="19319"/>
                    <a:pt x="7789" y="18472"/>
                    <a:pt x="7556" y="17625"/>
                  </a:cubicBezTo>
                  <a:cubicBezTo>
                    <a:pt x="6728" y="14685"/>
                    <a:pt x="6374" y="11586"/>
                    <a:pt x="6765" y="8553"/>
                  </a:cubicBezTo>
                  <a:cubicBezTo>
                    <a:pt x="6858" y="7836"/>
                    <a:pt x="6979" y="7055"/>
                    <a:pt x="6635" y="6422"/>
                  </a:cubicBezTo>
                  <a:cubicBezTo>
                    <a:pt x="6384" y="5966"/>
                    <a:pt x="5946" y="5668"/>
                    <a:pt x="5555" y="5342"/>
                  </a:cubicBezTo>
                  <a:cubicBezTo>
                    <a:pt x="4318" y="4319"/>
                    <a:pt x="3425" y="2951"/>
                    <a:pt x="2978" y="1416"/>
                  </a:cubicBezTo>
                  <a:cubicBezTo>
                    <a:pt x="2801" y="830"/>
                    <a:pt x="2578" y="104"/>
                    <a:pt x="1982" y="11"/>
                  </a:cubicBezTo>
                  <a:cubicBezTo>
                    <a:pt x="1941" y="4"/>
                    <a:pt x="1900" y="1"/>
                    <a:pt x="18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4"/>
            <p:cNvSpPr/>
            <p:nvPr/>
          </p:nvSpPr>
          <p:spPr>
            <a:xfrm>
              <a:off x="2936" y="3179583"/>
              <a:ext cx="719903" cy="1608974"/>
            </a:xfrm>
            <a:custGeom>
              <a:avLst/>
              <a:gdLst/>
              <a:ahLst/>
              <a:cxnLst/>
              <a:rect l="l" t="t" r="r" b="b"/>
              <a:pathLst>
                <a:path w="6859" h="18115" extrusionOk="0">
                  <a:moveTo>
                    <a:pt x="2056" y="0"/>
                  </a:moveTo>
                  <a:cubicBezTo>
                    <a:pt x="1716" y="0"/>
                    <a:pt x="1432" y="313"/>
                    <a:pt x="1219" y="595"/>
                  </a:cubicBezTo>
                  <a:cubicBezTo>
                    <a:pt x="763" y="1227"/>
                    <a:pt x="372" y="1888"/>
                    <a:pt x="28" y="2577"/>
                  </a:cubicBezTo>
                  <a:cubicBezTo>
                    <a:pt x="19" y="2595"/>
                    <a:pt x="10" y="2614"/>
                    <a:pt x="0" y="2623"/>
                  </a:cubicBezTo>
                  <a:lnTo>
                    <a:pt x="0" y="15083"/>
                  </a:lnTo>
                  <a:lnTo>
                    <a:pt x="28" y="15120"/>
                  </a:lnTo>
                  <a:cubicBezTo>
                    <a:pt x="391" y="15706"/>
                    <a:pt x="828" y="16255"/>
                    <a:pt x="1322" y="16730"/>
                  </a:cubicBezTo>
                  <a:cubicBezTo>
                    <a:pt x="2029" y="17409"/>
                    <a:pt x="2894" y="17958"/>
                    <a:pt x="3862" y="18088"/>
                  </a:cubicBezTo>
                  <a:cubicBezTo>
                    <a:pt x="3989" y="18105"/>
                    <a:pt x="4118" y="18114"/>
                    <a:pt x="4248" y="18114"/>
                  </a:cubicBezTo>
                  <a:cubicBezTo>
                    <a:pt x="5095" y="18114"/>
                    <a:pt x="5961" y="17747"/>
                    <a:pt x="6421" y="17037"/>
                  </a:cubicBezTo>
                  <a:cubicBezTo>
                    <a:pt x="6774" y="16488"/>
                    <a:pt x="6858" y="15781"/>
                    <a:pt x="6793" y="15129"/>
                  </a:cubicBezTo>
                  <a:lnTo>
                    <a:pt x="6793" y="15120"/>
                  </a:lnTo>
                  <a:cubicBezTo>
                    <a:pt x="6709" y="14459"/>
                    <a:pt x="6505" y="13826"/>
                    <a:pt x="6328" y="13194"/>
                  </a:cubicBezTo>
                  <a:cubicBezTo>
                    <a:pt x="5704" y="10988"/>
                    <a:pt x="5444" y="8671"/>
                    <a:pt x="5732" y="6401"/>
                  </a:cubicBezTo>
                  <a:cubicBezTo>
                    <a:pt x="5797" y="5861"/>
                    <a:pt x="5890" y="5284"/>
                    <a:pt x="5630" y="4810"/>
                  </a:cubicBezTo>
                  <a:cubicBezTo>
                    <a:pt x="5444" y="4466"/>
                    <a:pt x="5118" y="4233"/>
                    <a:pt x="4820" y="3991"/>
                  </a:cubicBezTo>
                  <a:cubicBezTo>
                    <a:pt x="3899" y="3228"/>
                    <a:pt x="3229" y="2204"/>
                    <a:pt x="2894" y="1060"/>
                  </a:cubicBezTo>
                  <a:cubicBezTo>
                    <a:pt x="2764" y="623"/>
                    <a:pt x="2596" y="74"/>
                    <a:pt x="2150" y="8"/>
                  </a:cubicBezTo>
                  <a:cubicBezTo>
                    <a:pt x="2118" y="3"/>
                    <a:pt x="2087" y="0"/>
                    <a:pt x="20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4"/>
            <p:cNvSpPr/>
            <p:nvPr/>
          </p:nvSpPr>
          <p:spPr>
            <a:xfrm>
              <a:off x="-88900" y="3572875"/>
              <a:ext cx="650527" cy="952417"/>
            </a:xfrm>
            <a:custGeom>
              <a:avLst/>
              <a:gdLst/>
              <a:ahLst/>
              <a:cxnLst/>
              <a:rect l="l" t="t" r="r" b="b"/>
              <a:pathLst>
                <a:path w="6198" h="10723" extrusionOk="0">
                  <a:moveTo>
                    <a:pt x="3297" y="1"/>
                  </a:moveTo>
                  <a:cubicBezTo>
                    <a:pt x="2813" y="1"/>
                    <a:pt x="2304" y="239"/>
                    <a:pt x="1973" y="605"/>
                  </a:cubicBezTo>
                  <a:cubicBezTo>
                    <a:pt x="1" y="2792"/>
                    <a:pt x="1033" y="6923"/>
                    <a:pt x="2411" y="9119"/>
                  </a:cubicBezTo>
                  <a:cubicBezTo>
                    <a:pt x="2755" y="9678"/>
                    <a:pt x="3192" y="10208"/>
                    <a:pt x="3778" y="10515"/>
                  </a:cubicBezTo>
                  <a:cubicBezTo>
                    <a:pt x="4042" y="10649"/>
                    <a:pt x="4345" y="10723"/>
                    <a:pt x="4643" y="10723"/>
                  </a:cubicBezTo>
                  <a:cubicBezTo>
                    <a:pt x="5007" y="10723"/>
                    <a:pt x="5364" y="10612"/>
                    <a:pt x="5630" y="10366"/>
                  </a:cubicBezTo>
                  <a:cubicBezTo>
                    <a:pt x="6188" y="9854"/>
                    <a:pt x="6198" y="8998"/>
                    <a:pt x="6133" y="8254"/>
                  </a:cubicBezTo>
                  <a:lnTo>
                    <a:pt x="6123" y="8180"/>
                  </a:lnTo>
                  <a:cubicBezTo>
                    <a:pt x="5909" y="5863"/>
                    <a:pt x="5425" y="3583"/>
                    <a:pt x="4700" y="1368"/>
                  </a:cubicBezTo>
                  <a:cubicBezTo>
                    <a:pt x="4560" y="959"/>
                    <a:pt x="4402" y="531"/>
                    <a:pt x="4067" y="261"/>
                  </a:cubicBezTo>
                  <a:cubicBezTo>
                    <a:pt x="3846" y="80"/>
                    <a:pt x="3576" y="1"/>
                    <a:pt x="32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4"/>
            <p:cNvSpPr/>
            <p:nvPr/>
          </p:nvSpPr>
          <p:spPr>
            <a:xfrm>
              <a:off x="1063509" y="2254173"/>
              <a:ext cx="1206277" cy="589587"/>
            </a:xfrm>
            <a:custGeom>
              <a:avLst/>
              <a:gdLst/>
              <a:ahLst/>
              <a:cxnLst/>
              <a:rect l="l" t="t" r="r" b="b"/>
              <a:pathLst>
                <a:path w="11493" h="6638" extrusionOk="0">
                  <a:moveTo>
                    <a:pt x="8237" y="0"/>
                  </a:moveTo>
                  <a:cubicBezTo>
                    <a:pt x="6120" y="0"/>
                    <a:pt x="4021" y="595"/>
                    <a:pt x="2197" y="1746"/>
                  </a:cubicBezTo>
                  <a:cubicBezTo>
                    <a:pt x="1610" y="2118"/>
                    <a:pt x="1033" y="2565"/>
                    <a:pt x="633" y="3142"/>
                  </a:cubicBezTo>
                  <a:cubicBezTo>
                    <a:pt x="233" y="3709"/>
                    <a:pt x="1" y="4435"/>
                    <a:pt x="122" y="5133"/>
                  </a:cubicBezTo>
                  <a:cubicBezTo>
                    <a:pt x="252" y="5821"/>
                    <a:pt x="773" y="6463"/>
                    <a:pt x="1462" y="6603"/>
                  </a:cubicBezTo>
                  <a:cubicBezTo>
                    <a:pt x="1571" y="6627"/>
                    <a:pt x="1681" y="6638"/>
                    <a:pt x="1790" y="6638"/>
                  </a:cubicBezTo>
                  <a:cubicBezTo>
                    <a:pt x="2364" y="6638"/>
                    <a:pt x="2913" y="6327"/>
                    <a:pt x="3304" y="5905"/>
                  </a:cubicBezTo>
                  <a:cubicBezTo>
                    <a:pt x="3434" y="5766"/>
                    <a:pt x="3555" y="5617"/>
                    <a:pt x="3658" y="5459"/>
                  </a:cubicBezTo>
                  <a:cubicBezTo>
                    <a:pt x="3899" y="5207"/>
                    <a:pt x="4113" y="4928"/>
                    <a:pt x="4337" y="4658"/>
                  </a:cubicBezTo>
                  <a:cubicBezTo>
                    <a:pt x="5332" y="3430"/>
                    <a:pt x="6579" y="2304"/>
                    <a:pt x="8105" y="1895"/>
                  </a:cubicBezTo>
                  <a:cubicBezTo>
                    <a:pt x="9101" y="1634"/>
                    <a:pt x="10199" y="1681"/>
                    <a:pt x="11092" y="1169"/>
                  </a:cubicBezTo>
                  <a:cubicBezTo>
                    <a:pt x="11223" y="1104"/>
                    <a:pt x="11334" y="1001"/>
                    <a:pt x="11409" y="880"/>
                  </a:cubicBezTo>
                  <a:cubicBezTo>
                    <a:pt x="11492" y="759"/>
                    <a:pt x="11474" y="601"/>
                    <a:pt x="11381" y="490"/>
                  </a:cubicBezTo>
                  <a:cubicBezTo>
                    <a:pt x="11316" y="434"/>
                    <a:pt x="11241" y="406"/>
                    <a:pt x="11167" y="387"/>
                  </a:cubicBezTo>
                  <a:cubicBezTo>
                    <a:pt x="10203" y="128"/>
                    <a:pt x="9218" y="0"/>
                    <a:pt x="8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4"/>
            <p:cNvSpPr/>
            <p:nvPr/>
          </p:nvSpPr>
          <p:spPr>
            <a:xfrm>
              <a:off x="2936" y="824"/>
              <a:ext cx="5923381" cy="3006113"/>
            </a:xfrm>
            <a:custGeom>
              <a:avLst/>
              <a:gdLst/>
              <a:ahLst/>
              <a:cxnLst/>
              <a:rect l="l" t="t" r="r" b="b"/>
              <a:pathLst>
                <a:path w="56436" h="33845" extrusionOk="0">
                  <a:moveTo>
                    <a:pt x="0" y="1"/>
                  </a:moveTo>
                  <a:lnTo>
                    <a:pt x="0" y="18062"/>
                  </a:lnTo>
                  <a:lnTo>
                    <a:pt x="28" y="18062"/>
                  </a:lnTo>
                  <a:cubicBezTo>
                    <a:pt x="42" y="18062"/>
                    <a:pt x="56" y="18062"/>
                    <a:pt x="70" y="18062"/>
                  </a:cubicBezTo>
                  <a:cubicBezTo>
                    <a:pt x="2094" y="18062"/>
                    <a:pt x="4136" y="17397"/>
                    <a:pt x="6114" y="16824"/>
                  </a:cubicBezTo>
                  <a:cubicBezTo>
                    <a:pt x="10766" y="15457"/>
                    <a:pt x="15577" y="14489"/>
                    <a:pt x="20434" y="14461"/>
                  </a:cubicBezTo>
                  <a:cubicBezTo>
                    <a:pt x="20503" y="14460"/>
                    <a:pt x="20572" y="14460"/>
                    <a:pt x="20640" y="14460"/>
                  </a:cubicBezTo>
                  <a:cubicBezTo>
                    <a:pt x="33290" y="14460"/>
                    <a:pt x="45753" y="21265"/>
                    <a:pt x="52583" y="31917"/>
                  </a:cubicBezTo>
                  <a:cubicBezTo>
                    <a:pt x="52956" y="32513"/>
                    <a:pt x="53337" y="33136"/>
                    <a:pt x="53923" y="33527"/>
                  </a:cubicBezTo>
                  <a:cubicBezTo>
                    <a:pt x="54229" y="33728"/>
                    <a:pt x="54603" y="33845"/>
                    <a:pt x="54963" y="33845"/>
                  </a:cubicBezTo>
                  <a:cubicBezTo>
                    <a:pt x="55304" y="33845"/>
                    <a:pt x="55633" y="33739"/>
                    <a:pt x="55877" y="33499"/>
                  </a:cubicBezTo>
                  <a:cubicBezTo>
                    <a:pt x="56436" y="32959"/>
                    <a:pt x="56315" y="32057"/>
                    <a:pt x="56147" y="31294"/>
                  </a:cubicBezTo>
                  <a:lnTo>
                    <a:pt x="56101" y="31080"/>
                  </a:lnTo>
                  <a:cubicBezTo>
                    <a:pt x="54407" y="23161"/>
                    <a:pt x="52574" y="15010"/>
                    <a:pt x="47773" y="8496"/>
                  </a:cubicBezTo>
                  <a:cubicBezTo>
                    <a:pt x="45232" y="5053"/>
                    <a:pt x="41957" y="2225"/>
                    <a:pt x="383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4"/>
            <p:cNvSpPr/>
            <p:nvPr/>
          </p:nvSpPr>
          <p:spPr>
            <a:xfrm>
              <a:off x="2936" y="824"/>
              <a:ext cx="5707589" cy="2569829"/>
            </a:xfrm>
            <a:custGeom>
              <a:avLst/>
              <a:gdLst/>
              <a:ahLst/>
              <a:cxnLst/>
              <a:rect l="l" t="t" r="r" b="b"/>
              <a:pathLst>
                <a:path w="54380" h="28933" extrusionOk="0">
                  <a:moveTo>
                    <a:pt x="0" y="1"/>
                  </a:moveTo>
                  <a:lnTo>
                    <a:pt x="0" y="16675"/>
                  </a:lnTo>
                  <a:lnTo>
                    <a:pt x="28" y="16675"/>
                  </a:lnTo>
                  <a:cubicBezTo>
                    <a:pt x="318" y="16706"/>
                    <a:pt x="607" y="16720"/>
                    <a:pt x="897" y="16720"/>
                  </a:cubicBezTo>
                  <a:cubicBezTo>
                    <a:pt x="2888" y="16720"/>
                    <a:pt x="4877" y="16048"/>
                    <a:pt x="6802" y="15447"/>
                  </a:cubicBezTo>
                  <a:cubicBezTo>
                    <a:pt x="11120" y="14117"/>
                    <a:pt x="15596" y="13121"/>
                    <a:pt x="20146" y="12953"/>
                  </a:cubicBezTo>
                  <a:cubicBezTo>
                    <a:pt x="20588" y="12937"/>
                    <a:pt x="21031" y="12929"/>
                    <a:pt x="21473" y="12929"/>
                  </a:cubicBezTo>
                  <a:cubicBezTo>
                    <a:pt x="32937" y="12929"/>
                    <a:pt x="44254" y="18460"/>
                    <a:pt x="50732" y="27320"/>
                  </a:cubicBezTo>
                  <a:cubicBezTo>
                    <a:pt x="51113" y="27823"/>
                    <a:pt x="51485" y="28363"/>
                    <a:pt x="52044" y="28688"/>
                  </a:cubicBezTo>
                  <a:cubicBezTo>
                    <a:pt x="52316" y="28843"/>
                    <a:pt x="52648" y="28933"/>
                    <a:pt x="52970" y="28933"/>
                  </a:cubicBezTo>
                  <a:cubicBezTo>
                    <a:pt x="53308" y="28933"/>
                    <a:pt x="53634" y="28833"/>
                    <a:pt x="53867" y="28605"/>
                  </a:cubicBezTo>
                  <a:cubicBezTo>
                    <a:pt x="54379" y="28111"/>
                    <a:pt x="54240" y="27320"/>
                    <a:pt x="54063" y="26660"/>
                  </a:cubicBezTo>
                  <a:cubicBezTo>
                    <a:pt x="54054" y="26604"/>
                    <a:pt x="54035" y="26539"/>
                    <a:pt x="54016" y="26474"/>
                  </a:cubicBezTo>
                  <a:cubicBezTo>
                    <a:pt x="52211" y="19569"/>
                    <a:pt x="50257" y="12470"/>
                    <a:pt x="45586" y="6896"/>
                  </a:cubicBezTo>
                  <a:cubicBezTo>
                    <a:pt x="43232" y="4104"/>
                    <a:pt x="40273" y="1806"/>
                    <a:pt x="36988" y="1"/>
                  </a:cubicBezTo>
                  <a:close/>
                </a:path>
              </a:pathLst>
            </a:custGeom>
            <a:solidFill>
              <a:srgbClr val="FFC8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4"/>
            <p:cNvSpPr/>
            <p:nvPr/>
          </p:nvSpPr>
          <p:spPr>
            <a:xfrm>
              <a:off x="2936" y="824"/>
              <a:ext cx="5429242" cy="2116403"/>
            </a:xfrm>
            <a:custGeom>
              <a:avLst/>
              <a:gdLst/>
              <a:ahLst/>
              <a:cxnLst/>
              <a:rect l="l" t="t" r="r" b="b"/>
              <a:pathLst>
                <a:path w="51728" h="23828" extrusionOk="0">
                  <a:moveTo>
                    <a:pt x="0" y="1"/>
                  </a:moveTo>
                  <a:lnTo>
                    <a:pt x="0" y="15568"/>
                  </a:lnTo>
                  <a:lnTo>
                    <a:pt x="28" y="15577"/>
                  </a:lnTo>
                  <a:cubicBezTo>
                    <a:pt x="205" y="15615"/>
                    <a:pt x="382" y="15643"/>
                    <a:pt x="568" y="15661"/>
                  </a:cubicBezTo>
                  <a:cubicBezTo>
                    <a:pt x="871" y="15697"/>
                    <a:pt x="1174" y="15713"/>
                    <a:pt x="1476" y="15713"/>
                  </a:cubicBezTo>
                  <a:cubicBezTo>
                    <a:pt x="3452" y="15713"/>
                    <a:pt x="5396" y="15007"/>
                    <a:pt x="7277" y="14377"/>
                  </a:cubicBezTo>
                  <a:cubicBezTo>
                    <a:pt x="11232" y="13056"/>
                    <a:pt x="15335" y="12023"/>
                    <a:pt x="19532" y="11688"/>
                  </a:cubicBezTo>
                  <a:cubicBezTo>
                    <a:pt x="20505" y="11609"/>
                    <a:pt x="21479" y="11570"/>
                    <a:pt x="22453" y="11570"/>
                  </a:cubicBezTo>
                  <a:cubicBezTo>
                    <a:pt x="32493" y="11570"/>
                    <a:pt x="42377" y="15701"/>
                    <a:pt x="48340" y="22547"/>
                  </a:cubicBezTo>
                  <a:cubicBezTo>
                    <a:pt x="48694" y="22966"/>
                    <a:pt x="49066" y="23403"/>
                    <a:pt x="49596" y="23654"/>
                  </a:cubicBezTo>
                  <a:cubicBezTo>
                    <a:pt x="49827" y="23765"/>
                    <a:pt x="50103" y="23827"/>
                    <a:pt x="50374" y="23827"/>
                  </a:cubicBezTo>
                  <a:cubicBezTo>
                    <a:pt x="50717" y="23827"/>
                    <a:pt x="51052" y="23729"/>
                    <a:pt x="51281" y="23505"/>
                  </a:cubicBezTo>
                  <a:cubicBezTo>
                    <a:pt x="51727" y="23068"/>
                    <a:pt x="51578" y="22407"/>
                    <a:pt x="51392" y="21858"/>
                  </a:cubicBezTo>
                  <a:lnTo>
                    <a:pt x="51336" y="21700"/>
                  </a:lnTo>
                  <a:cubicBezTo>
                    <a:pt x="49429" y="15940"/>
                    <a:pt x="47382" y="9994"/>
                    <a:pt x="42860" y="5472"/>
                  </a:cubicBezTo>
                  <a:cubicBezTo>
                    <a:pt x="40598" y="3202"/>
                    <a:pt x="37788" y="1387"/>
                    <a:pt x="3469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4"/>
            <p:cNvSpPr/>
            <p:nvPr/>
          </p:nvSpPr>
          <p:spPr>
            <a:xfrm>
              <a:off x="2936" y="824"/>
              <a:ext cx="5020012" cy="1663776"/>
            </a:xfrm>
            <a:custGeom>
              <a:avLst/>
              <a:gdLst/>
              <a:ahLst/>
              <a:cxnLst/>
              <a:rect l="l" t="t" r="r" b="b"/>
              <a:pathLst>
                <a:path w="47829" h="18732" extrusionOk="0">
                  <a:moveTo>
                    <a:pt x="3666" y="1"/>
                  </a:moveTo>
                  <a:cubicBezTo>
                    <a:pt x="2354" y="578"/>
                    <a:pt x="1126" y="1341"/>
                    <a:pt x="28" y="2271"/>
                  </a:cubicBezTo>
                  <a:cubicBezTo>
                    <a:pt x="19" y="2271"/>
                    <a:pt x="10" y="2281"/>
                    <a:pt x="0" y="2290"/>
                  </a:cubicBezTo>
                  <a:lnTo>
                    <a:pt x="0" y="13251"/>
                  </a:lnTo>
                  <a:lnTo>
                    <a:pt x="28" y="13261"/>
                  </a:lnTo>
                  <a:cubicBezTo>
                    <a:pt x="763" y="13614"/>
                    <a:pt x="1554" y="13819"/>
                    <a:pt x="2364" y="13875"/>
                  </a:cubicBezTo>
                  <a:cubicBezTo>
                    <a:pt x="2535" y="13886"/>
                    <a:pt x="2707" y="13892"/>
                    <a:pt x="2878" y="13892"/>
                  </a:cubicBezTo>
                  <a:cubicBezTo>
                    <a:pt x="4728" y="13892"/>
                    <a:pt x="6545" y="13234"/>
                    <a:pt x="8291" y="12646"/>
                  </a:cubicBezTo>
                  <a:cubicBezTo>
                    <a:pt x="11771" y="11474"/>
                    <a:pt x="15400" y="10525"/>
                    <a:pt x="19122" y="10125"/>
                  </a:cubicBezTo>
                  <a:cubicBezTo>
                    <a:pt x="20424" y="9983"/>
                    <a:pt x="21732" y="9914"/>
                    <a:pt x="23034" y="9914"/>
                  </a:cubicBezTo>
                  <a:cubicBezTo>
                    <a:pt x="31474" y="9914"/>
                    <a:pt x="39695" y="12826"/>
                    <a:pt x="44814" y="17792"/>
                  </a:cubicBezTo>
                  <a:cubicBezTo>
                    <a:pt x="45139" y="18108"/>
                    <a:pt x="45474" y="18443"/>
                    <a:pt x="45940" y="18620"/>
                  </a:cubicBezTo>
                  <a:cubicBezTo>
                    <a:pt x="46132" y="18692"/>
                    <a:pt x="46356" y="18731"/>
                    <a:pt x="46579" y="18731"/>
                  </a:cubicBezTo>
                  <a:cubicBezTo>
                    <a:pt x="46905" y="18731"/>
                    <a:pt x="47227" y="18646"/>
                    <a:pt x="47438" y="18453"/>
                  </a:cubicBezTo>
                  <a:cubicBezTo>
                    <a:pt x="47828" y="18090"/>
                    <a:pt x="47680" y="17569"/>
                    <a:pt x="47503" y="17141"/>
                  </a:cubicBezTo>
                  <a:cubicBezTo>
                    <a:pt x="47493" y="17104"/>
                    <a:pt x="47475" y="17057"/>
                    <a:pt x="47456" y="17020"/>
                  </a:cubicBezTo>
                  <a:cubicBezTo>
                    <a:pt x="45679" y="12516"/>
                    <a:pt x="43771" y="7882"/>
                    <a:pt x="39705" y="4458"/>
                  </a:cubicBezTo>
                  <a:cubicBezTo>
                    <a:pt x="37379" y="2504"/>
                    <a:pt x="34429" y="1024"/>
                    <a:pt x="312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4"/>
            <p:cNvSpPr/>
            <p:nvPr/>
          </p:nvSpPr>
          <p:spPr>
            <a:xfrm>
              <a:off x="3880" y="824"/>
              <a:ext cx="4653816" cy="1272435"/>
            </a:xfrm>
            <a:custGeom>
              <a:avLst/>
              <a:gdLst/>
              <a:ahLst/>
              <a:cxnLst/>
              <a:rect l="l" t="t" r="r" b="b"/>
              <a:pathLst>
                <a:path w="44340" h="14326" extrusionOk="0">
                  <a:moveTo>
                    <a:pt x="12572" y="1"/>
                  </a:moveTo>
                  <a:cubicBezTo>
                    <a:pt x="11204" y="205"/>
                    <a:pt x="9864" y="503"/>
                    <a:pt x="8543" y="894"/>
                  </a:cubicBezTo>
                  <a:cubicBezTo>
                    <a:pt x="7045" y="1331"/>
                    <a:pt x="5584" y="1899"/>
                    <a:pt x="4188" y="2588"/>
                  </a:cubicBezTo>
                  <a:cubicBezTo>
                    <a:pt x="3490" y="2932"/>
                    <a:pt x="2801" y="3313"/>
                    <a:pt x="2141" y="3713"/>
                  </a:cubicBezTo>
                  <a:cubicBezTo>
                    <a:pt x="1452" y="4142"/>
                    <a:pt x="661" y="4653"/>
                    <a:pt x="19" y="5286"/>
                  </a:cubicBezTo>
                  <a:lnTo>
                    <a:pt x="1" y="5314"/>
                  </a:lnTo>
                  <a:lnTo>
                    <a:pt x="1" y="10469"/>
                  </a:lnTo>
                  <a:cubicBezTo>
                    <a:pt x="1" y="10478"/>
                    <a:pt x="10" y="10488"/>
                    <a:pt x="19" y="10488"/>
                  </a:cubicBezTo>
                  <a:cubicBezTo>
                    <a:pt x="298" y="10692"/>
                    <a:pt x="605" y="10860"/>
                    <a:pt x="931" y="10990"/>
                  </a:cubicBezTo>
                  <a:cubicBezTo>
                    <a:pt x="1688" y="11289"/>
                    <a:pt x="2501" y="11388"/>
                    <a:pt x="3321" y="11388"/>
                  </a:cubicBezTo>
                  <a:cubicBezTo>
                    <a:pt x="3700" y="11388"/>
                    <a:pt x="4081" y="11367"/>
                    <a:pt x="4458" y="11334"/>
                  </a:cubicBezTo>
                  <a:cubicBezTo>
                    <a:pt x="11300" y="10784"/>
                    <a:pt x="17784" y="7184"/>
                    <a:pt x="24565" y="7184"/>
                  </a:cubicBezTo>
                  <a:cubicBezTo>
                    <a:pt x="25115" y="7184"/>
                    <a:pt x="25668" y="7208"/>
                    <a:pt x="26222" y="7259"/>
                  </a:cubicBezTo>
                  <a:cubicBezTo>
                    <a:pt x="32094" y="7798"/>
                    <a:pt x="37193" y="11297"/>
                    <a:pt x="42432" y="14014"/>
                  </a:cubicBezTo>
                  <a:cubicBezTo>
                    <a:pt x="42726" y="14173"/>
                    <a:pt x="43096" y="14326"/>
                    <a:pt x="43429" y="14326"/>
                  </a:cubicBezTo>
                  <a:cubicBezTo>
                    <a:pt x="43486" y="14326"/>
                    <a:pt x="43541" y="14321"/>
                    <a:pt x="43595" y="14312"/>
                  </a:cubicBezTo>
                  <a:cubicBezTo>
                    <a:pt x="43744" y="14293"/>
                    <a:pt x="43883" y="14228"/>
                    <a:pt x="43986" y="14126"/>
                  </a:cubicBezTo>
                  <a:cubicBezTo>
                    <a:pt x="44339" y="13791"/>
                    <a:pt x="44246" y="13214"/>
                    <a:pt x="44088" y="12758"/>
                  </a:cubicBezTo>
                  <a:cubicBezTo>
                    <a:pt x="42767" y="8915"/>
                    <a:pt x="39175" y="6347"/>
                    <a:pt x="35574" y="4477"/>
                  </a:cubicBezTo>
                  <a:cubicBezTo>
                    <a:pt x="31340" y="2281"/>
                    <a:pt x="26762" y="671"/>
                    <a:pt x="2204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4"/>
            <p:cNvSpPr/>
            <p:nvPr/>
          </p:nvSpPr>
          <p:spPr>
            <a:xfrm>
              <a:off x="97606" y="96572"/>
              <a:ext cx="3830529" cy="791031"/>
            </a:xfrm>
            <a:custGeom>
              <a:avLst/>
              <a:gdLst/>
              <a:ahLst/>
              <a:cxnLst/>
              <a:rect l="l" t="t" r="r" b="b"/>
              <a:pathLst>
                <a:path w="36496" h="8906" extrusionOk="0">
                  <a:moveTo>
                    <a:pt x="15297" y="1"/>
                  </a:moveTo>
                  <a:cubicBezTo>
                    <a:pt x="12096" y="1"/>
                    <a:pt x="8901" y="498"/>
                    <a:pt x="5891" y="1575"/>
                  </a:cubicBezTo>
                  <a:cubicBezTo>
                    <a:pt x="4253" y="2161"/>
                    <a:pt x="2662" y="2924"/>
                    <a:pt x="1359" y="4059"/>
                  </a:cubicBezTo>
                  <a:cubicBezTo>
                    <a:pt x="652" y="4664"/>
                    <a:pt x="1" y="5474"/>
                    <a:pt x="10" y="6404"/>
                  </a:cubicBezTo>
                  <a:cubicBezTo>
                    <a:pt x="29" y="7325"/>
                    <a:pt x="736" y="8144"/>
                    <a:pt x="1583" y="8526"/>
                  </a:cubicBezTo>
                  <a:cubicBezTo>
                    <a:pt x="2242" y="8823"/>
                    <a:pt x="2964" y="8905"/>
                    <a:pt x="3691" y="8905"/>
                  </a:cubicBezTo>
                  <a:cubicBezTo>
                    <a:pt x="3897" y="8905"/>
                    <a:pt x="4104" y="8899"/>
                    <a:pt x="4309" y="8889"/>
                  </a:cubicBezTo>
                  <a:cubicBezTo>
                    <a:pt x="10413" y="8535"/>
                    <a:pt x="15968" y="4971"/>
                    <a:pt x="22054" y="4552"/>
                  </a:cubicBezTo>
                  <a:cubicBezTo>
                    <a:pt x="22454" y="4525"/>
                    <a:pt x="22855" y="4512"/>
                    <a:pt x="23256" y="4512"/>
                  </a:cubicBezTo>
                  <a:cubicBezTo>
                    <a:pt x="25330" y="4512"/>
                    <a:pt x="27394" y="4867"/>
                    <a:pt x="29368" y="5483"/>
                  </a:cubicBezTo>
                  <a:cubicBezTo>
                    <a:pt x="30577" y="5864"/>
                    <a:pt x="31750" y="6320"/>
                    <a:pt x="32894" y="6869"/>
                  </a:cubicBezTo>
                  <a:cubicBezTo>
                    <a:pt x="33453" y="7130"/>
                    <a:pt x="33992" y="7418"/>
                    <a:pt x="34532" y="7716"/>
                  </a:cubicBezTo>
                  <a:cubicBezTo>
                    <a:pt x="34778" y="7847"/>
                    <a:pt x="35599" y="8439"/>
                    <a:pt x="36094" y="8439"/>
                  </a:cubicBezTo>
                  <a:cubicBezTo>
                    <a:pt x="36199" y="8439"/>
                    <a:pt x="36289" y="8412"/>
                    <a:pt x="36356" y="8349"/>
                  </a:cubicBezTo>
                  <a:cubicBezTo>
                    <a:pt x="36449" y="8265"/>
                    <a:pt x="36495" y="8125"/>
                    <a:pt x="36495" y="7902"/>
                  </a:cubicBezTo>
                  <a:cubicBezTo>
                    <a:pt x="36477" y="7604"/>
                    <a:pt x="36281" y="7344"/>
                    <a:pt x="36086" y="7130"/>
                  </a:cubicBezTo>
                  <a:cubicBezTo>
                    <a:pt x="34941" y="5855"/>
                    <a:pt x="33415" y="4980"/>
                    <a:pt x="31880" y="4208"/>
                  </a:cubicBezTo>
                  <a:cubicBezTo>
                    <a:pt x="27879" y="2207"/>
                    <a:pt x="23571" y="774"/>
                    <a:pt x="19132" y="235"/>
                  </a:cubicBezTo>
                  <a:cubicBezTo>
                    <a:pt x="17860" y="80"/>
                    <a:pt x="16578" y="1"/>
                    <a:pt x="1529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4"/>
            <p:cNvSpPr/>
            <p:nvPr/>
          </p:nvSpPr>
          <p:spPr>
            <a:xfrm>
              <a:off x="423807" y="181838"/>
              <a:ext cx="1915369" cy="529367"/>
            </a:xfrm>
            <a:custGeom>
              <a:avLst/>
              <a:gdLst/>
              <a:ahLst/>
              <a:cxnLst/>
              <a:rect l="l" t="t" r="r" b="b"/>
              <a:pathLst>
                <a:path w="18249" h="5960" extrusionOk="0">
                  <a:moveTo>
                    <a:pt x="12228" y="1"/>
                  </a:moveTo>
                  <a:cubicBezTo>
                    <a:pt x="10292" y="10"/>
                    <a:pt x="8366" y="298"/>
                    <a:pt x="6524" y="875"/>
                  </a:cubicBezTo>
                  <a:cubicBezTo>
                    <a:pt x="4774" y="1406"/>
                    <a:pt x="2941" y="1759"/>
                    <a:pt x="1406" y="2801"/>
                  </a:cubicBezTo>
                  <a:cubicBezTo>
                    <a:pt x="913" y="3127"/>
                    <a:pt x="447" y="3527"/>
                    <a:pt x="196" y="4058"/>
                  </a:cubicBezTo>
                  <a:cubicBezTo>
                    <a:pt x="38" y="4346"/>
                    <a:pt x="1" y="4681"/>
                    <a:pt x="75" y="4997"/>
                  </a:cubicBezTo>
                  <a:cubicBezTo>
                    <a:pt x="261" y="5593"/>
                    <a:pt x="950" y="5863"/>
                    <a:pt x="1564" y="5928"/>
                  </a:cubicBezTo>
                  <a:cubicBezTo>
                    <a:pt x="1759" y="5950"/>
                    <a:pt x="1954" y="5960"/>
                    <a:pt x="2148" y="5960"/>
                  </a:cubicBezTo>
                  <a:cubicBezTo>
                    <a:pt x="2948" y="5960"/>
                    <a:pt x="3743" y="5790"/>
                    <a:pt x="4514" y="5565"/>
                  </a:cubicBezTo>
                  <a:cubicBezTo>
                    <a:pt x="6356" y="5025"/>
                    <a:pt x="8096" y="4197"/>
                    <a:pt x="9948" y="3685"/>
                  </a:cubicBezTo>
                  <a:cubicBezTo>
                    <a:pt x="12181" y="3071"/>
                    <a:pt x="14526" y="2941"/>
                    <a:pt x="16852" y="2811"/>
                  </a:cubicBezTo>
                  <a:cubicBezTo>
                    <a:pt x="17159" y="2792"/>
                    <a:pt x="17466" y="2773"/>
                    <a:pt x="17746" y="2634"/>
                  </a:cubicBezTo>
                  <a:cubicBezTo>
                    <a:pt x="18015" y="2504"/>
                    <a:pt x="18248" y="2224"/>
                    <a:pt x="18229" y="1927"/>
                  </a:cubicBezTo>
                  <a:cubicBezTo>
                    <a:pt x="18202" y="1536"/>
                    <a:pt x="17820" y="1275"/>
                    <a:pt x="17466" y="1108"/>
                  </a:cubicBezTo>
                  <a:lnTo>
                    <a:pt x="17392" y="1080"/>
                  </a:lnTo>
                  <a:cubicBezTo>
                    <a:pt x="15792" y="317"/>
                    <a:pt x="13996" y="10"/>
                    <a:pt x="122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4"/>
            <p:cNvSpPr/>
            <p:nvPr/>
          </p:nvSpPr>
          <p:spPr>
            <a:xfrm>
              <a:off x="718731" y="242058"/>
              <a:ext cx="1294231" cy="357945"/>
            </a:xfrm>
            <a:custGeom>
              <a:avLst/>
              <a:gdLst/>
              <a:ahLst/>
              <a:cxnLst/>
              <a:rect l="l" t="t" r="r" b="b"/>
              <a:pathLst>
                <a:path w="12331" h="4030" extrusionOk="0">
                  <a:moveTo>
                    <a:pt x="8402" y="1"/>
                  </a:moveTo>
                  <a:cubicBezTo>
                    <a:pt x="8359" y="1"/>
                    <a:pt x="8316" y="1"/>
                    <a:pt x="8273" y="2"/>
                  </a:cubicBezTo>
                  <a:cubicBezTo>
                    <a:pt x="6961" y="2"/>
                    <a:pt x="5658" y="197"/>
                    <a:pt x="4412" y="588"/>
                  </a:cubicBezTo>
                  <a:cubicBezTo>
                    <a:pt x="3230" y="951"/>
                    <a:pt x="1983" y="1193"/>
                    <a:pt x="950" y="1891"/>
                  </a:cubicBezTo>
                  <a:cubicBezTo>
                    <a:pt x="615" y="2114"/>
                    <a:pt x="299" y="2384"/>
                    <a:pt x="131" y="2747"/>
                  </a:cubicBezTo>
                  <a:cubicBezTo>
                    <a:pt x="29" y="2933"/>
                    <a:pt x="1" y="3166"/>
                    <a:pt x="57" y="3380"/>
                  </a:cubicBezTo>
                  <a:cubicBezTo>
                    <a:pt x="178" y="3780"/>
                    <a:pt x="643" y="3957"/>
                    <a:pt x="1062" y="4012"/>
                  </a:cubicBezTo>
                  <a:cubicBezTo>
                    <a:pt x="1181" y="4024"/>
                    <a:pt x="1300" y="4029"/>
                    <a:pt x="1420" y="4029"/>
                  </a:cubicBezTo>
                  <a:cubicBezTo>
                    <a:pt x="1973" y="4029"/>
                    <a:pt x="2527" y="3914"/>
                    <a:pt x="3062" y="3761"/>
                  </a:cubicBezTo>
                  <a:cubicBezTo>
                    <a:pt x="4300" y="3398"/>
                    <a:pt x="5482" y="2840"/>
                    <a:pt x="6728" y="2496"/>
                  </a:cubicBezTo>
                  <a:cubicBezTo>
                    <a:pt x="8245" y="2077"/>
                    <a:pt x="9827" y="1984"/>
                    <a:pt x="11400" y="1891"/>
                  </a:cubicBezTo>
                  <a:cubicBezTo>
                    <a:pt x="11417" y="1892"/>
                    <a:pt x="11435" y="1892"/>
                    <a:pt x="11452" y="1892"/>
                  </a:cubicBezTo>
                  <a:cubicBezTo>
                    <a:pt x="11639" y="1892"/>
                    <a:pt x="11826" y="1847"/>
                    <a:pt x="12004" y="1779"/>
                  </a:cubicBezTo>
                  <a:cubicBezTo>
                    <a:pt x="12200" y="1695"/>
                    <a:pt x="12330" y="1509"/>
                    <a:pt x="12330" y="1295"/>
                  </a:cubicBezTo>
                  <a:cubicBezTo>
                    <a:pt x="12321" y="1035"/>
                    <a:pt x="12060" y="858"/>
                    <a:pt x="11818" y="746"/>
                  </a:cubicBezTo>
                  <a:lnTo>
                    <a:pt x="11772" y="728"/>
                  </a:lnTo>
                  <a:cubicBezTo>
                    <a:pt x="10704" y="243"/>
                    <a:pt x="9558" y="1"/>
                    <a:pt x="840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4"/>
            <p:cNvSpPr/>
            <p:nvPr/>
          </p:nvSpPr>
          <p:spPr>
            <a:xfrm>
              <a:off x="4367397" y="824"/>
              <a:ext cx="4796453" cy="1495107"/>
            </a:xfrm>
            <a:custGeom>
              <a:avLst/>
              <a:gdLst/>
              <a:ahLst/>
              <a:cxnLst/>
              <a:rect l="l" t="t" r="r" b="b"/>
              <a:pathLst>
                <a:path w="45699" h="16833" extrusionOk="0">
                  <a:moveTo>
                    <a:pt x="1" y="1"/>
                  </a:moveTo>
                  <a:cubicBezTo>
                    <a:pt x="578" y="736"/>
                    <a:pt x="1210" y="1434"/>
                    <a:pt x="1880" y="2085"/>
                  </a:cubicBezTo>
                  <a:cubicBezTo>
                    <a:pt x="3965" y="4132"/>
                    <a:pt x="6347" y="5900"/>
                    <a:pt x="8105" y="8226"/>
                  </a:cubicBezTo>
                  <a:cubicBezTo>
                    <a:pt x="9808" y="10488"/>
                    <a:pt x="10850" y="13167"/>
                    <a:pt x="12097" y="15708"/>
                  </a:cubicBezTo>
                  <a:cubicBezTo>
                    <a:pt x="12265" y="16052"/>
                    <a:pt x="12451" y="16415"/>
                    <a:pt x="12777" y="16629"/>
                  </a:cubicBezTo>
                  <a:cubicBezTo>
                    <a:pt x="12993" y="16773"/>
                    <a:pt x="13230" y="16832"/>
                    <a:pt x="13476" y="16832"/>
                  </a:cubicBezTo>
                  <a:cubicBezTo>
                    <a:pt x="14056" y="16832"/>
                    <a:pt x="14686" y="16505"/>
                    <a:pt x="15215" y="16192"/>
                  </a:cubicBezTo>
                  <a:cubicBezTo>
                    <a:pt x="20164" y="13276"/>
                    <a:pt x="26794" y="11574"/>
                    <a:pt x="33107" y="11574"/>
                  </a:cubicBezTo>
                  <a:cubicBezTo>
                    <a:pt x="36525" y="11574"/>
                    <a:pt x="39851" y="12073"/>
                    <a:pt x="42767" y="13149"/>
                  </a:cubicBezTo>
                  <a:cubicBezTo>
                    <a:pt x="43884" y="13558"/>
                    <a:pt x="44786" y="14005"/>
                    <a:pt x="45679" y="14349"/>
                  </a:cubicBezTo>
                  <a:lnTo>
                    <a:pt x="45698" y="14359"/>
                  </a:lnTo>
                  <a:lnTo>
                    <a:pt x="4569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4"/>
            <p:cNvSpPr/>
            <p:nvPr/>
          </p:nvSpPr>
          <p:spPr>
            <a:xfrm>
              <a:off x="4586229" y="824"/>
              <a:ext cx="4577616" cy="1292509"/>
            </a:xfrm>
            <a:custGeom>
              <a:avLst/>
              <a:gdLst/>
              <a:ahLst/>
              <a:cxnLst/>
              <a:rect l="l" t="t" r="r" b="b"/>
              <a:pathLst>
                <a:path w="43614" h="14552" extrusionOk="0">
                  <a:moveTo>
                    <a:pt x="0" y="1"/>
                  </a:moveTo>
                  <a:cubicBezTo>
                    <a:pt x="363" y="401"/>
                    <a:pt x="754" y="792"/>
                    <a:pt x="1135" y="1164"/>
                  </a:cubicBezTo>
                  <a:cubicBezTo>
                    <a:pt x="3061" y="3025"/>
                    <a:pt x="5276" y="4635"/>
                    <a:pt x="6904" y="6747"/>
                  </a:cubicBezTo>
                  <a:cubicBezTo>
                    <a:pt x="8486" y="8803"/>
                    <a:pt x="9445" y="11223"/>
                    <a:pt x="10599" y="13530"/>
                  </a:cubicBezTo>
                  <a:cubicBezTo>
                    <a:pt x="10757" y="13847"/>
                    <a:pt x="10934" y="14172"/>
                    <a:pt x="11231" y="14368"/>
                  </a:cubicBezTo>
                  <a:cubicBezTo>
                    <a:pt x="11431" y="14498"/>
                    <a:pt x="11652" y="14552"/>
                    <a:pt x="11880" y="14552"/>
                  </a:cubicBezTo>
                  <a:cubicBezTo>
                    <a:pt x="12418" y="14552"/>
                    <a:pt x="13003" y="14258"/>
                    <a:pt x="13492" y="13977"/>
                  </a:cubicBezTo>
                  <a:cubicBezTo>
                    <a:pt x="18066" y="11379"/>
                    <a:pt x="24164" y="9867"/>
                    <a:pt x="29989" y="9867"/>
                  </a:cubicBezTo>
                  <a:cubicBezTo>
                    <a:pt x="33218" y="9867"/>
                    <a:pt x="36364" y="10332"/>
                    <a:pt x="39119" y="11334"/>
                  </a:cubicBezTo>
                  <a:cubicBezTo>
                    <a:pt x="40868" y="11967"/>
                    <a:pt x="42078" y="12702"/>
                    <a:pt x="43594" y="12935"/>
                  </a:cubicBezTo>
                  <a:lnTo>
                    <a:pt x="43613" y="12935"/>
                  </a:lnTo>
                  <a:lnTo>
                    <a:pt x="43613" y="1"/>
                  </a:ln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4"/>
            <p:cNvSpPr/>
            <p:nvPr/>
          </p:nvSpPr>
          <p:spPr>
            <a:xfrm>
              <a:off x="4722881" y="25"/>
              <a:ext cx="4440962" cy="1211327"/>
            </a:xfrm>
            <a:custGeom>
              <a:avLst/>
              <a:gdLst/>
              <a:ahLst/>
              <a:cxnLst/>
              <a:rect l="l" t="t" r="r" b="b"/>
              <a:pathLst>
                <a:path w="42312" h="13638" extrusionOk="0">
                  <a:moveTo>
                    <a:pt x="1" y="0"/>
                  </a:moveTo>
                  <a:cubicBezTo>
                    <a:pt x="364" y="410"/>
                    <a:pt x="736" y="801"/>
                    <a:pt x="1127" y="1164"/>
                  </a:cubicBezTo>
                  <a:cubicBezTo>
                    <a:pt x="2932" y="2894"/>
                    <a:pt x="4988" y="4392"/>
                    <a:pt x="6505" y="6365"/>
                  </a:cubicBezTo>
                  <a:cubicBezTo>
                    <a:pt x="7975" y="8282"/>
                    <a:pt x="8869" y="10534"/>
                    <a:pt x="9939" y="12683"/>
                  </a:cubicBezTo>
                  <a:cubicBezTo>
                    <a:pt x="10087" y="12981"/>
                    <a:pt x="10255" y="13279"/>
                    <a:pt x="10534" y="13465"/>
                  </a:cubicBezTo>
                  <a:cubicBezTo>
                    <a:pt x="10721" y="13587"/>
                    <a:pt x="10926" y="13637"/>
                    <a:pt x="11140" y="13637"/>
                  </a:cubicBezTo>
                  <a:cubicBezTo>
                    <a:pt x="11642" y="13637"/>
                    <a:pt x="12190" y="13363"/>
                    <a:pt x="12646" y="13102"/>
                  </a:cubicBezTo>
                  <a:cubicBezTo>
                    <a:pt x="16905" y="10682"/>
                    <a:pt x="22594" y="9273"/>
                    <a:pt x="28026" y="9273"/>
                  </a:cubicBezTo>
                  <a:cubicBezTo>
                    <a:pt x="31032" y="9273"/>
                    <a:pt x="33960" y="9705"/>
                    <a:pt x="36523" y="10636"/>
                  </a:cubicBezTo>
                  <a:cubicBezTo>
                    <a:pt x="38514" y="11361"/>
                    <a:pt x="39747" y="12209"/>
                    <a:pt x="41672" y="12209"/>
                  </a:cubicBezTo>
                  <a:cubicBezTo>
                    <a:pt x="41871" y="12209"/>
                    <a:pt x="42077" y="12200"/>
                    <a:pt x="42292" y="12181"/>
                  </a:cubicBezTo>
                  <a:lnTo>
                    <a:pt x="42311" y="12181"/>
                  </a:lnTo>
                  <a:lnTo>
                    <a:pt x="42311" y="10"/>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4"/>
            <p:cNvSpPr/>
            <p:nvPr/>
          </p:nvSpPr>
          <p:spPr>
            <a:xfrm>
              <a:off x="4907497" y="25"/>
              <a:ext cx="4256341" cy="1074811"/>
            </a:xfrm>
            <a:custGeom>
              <a:avLst/>
              <a:gdLst/>
              <a:ahLst/>
              <a:cxnLst/>
              <a:rect l="l" t="t" r="r" b="b"/>
              <a:pathLst>
                <a:path w="40553" h="12101" extrusionOk="0">
                  <a:moveTo>
                    <a:pt x="0" y="0"/>
                  </a:moveTo>
                  <a:lnTo>
                    <a:pt x="0" y="0"/>
                  </a:lnTo>
                  <a:cubicBezTo>
                    <a:pt x="252" y="270"/>
                    <a:pt x="503" y="522"/>
                    <a:pt x="763" y="773"/>
                  </a:cubicBezTo>
                  <a:cubicBezTo>
                    <a:pt x="2401" y="2336"/>
                    <a:pt x="4271" y="3704"/>
                    <a:pt x="5649" y="5490"/>
                  </a:cubicBezTo>
                  <a:cubicBezTo>
                    <a:pt x="6989" y="7231"/>
                    <a:pt x="7798" y="9287"/>
                    <a:pt x="8775" y="11232"/>
                  </a:cubicBezTo>
                  <a:cubicBezTo>
                    <a:pt x="8915" y="11502"/>
                    <a:pt x="9054" y="11781"/>
                    <a:pt x="9315" y="11948"/>
                  </a:cubicBezTo>
                  <a:cubicBezTo>
                    <a:pt x="9484" y="12056"/>
                    <a:pt x="9670" y="12101"/>
                    <a:pt x="9863" y="12101"/>
                  </a:cubicBezTo>
                  <a:cubicBezTo>
                    <a:pt x="10318" y="12101"/>
                    <a:pt x="10814" y="11855"/>
                    <a:pt x="11232" y="11613"/>
                  </a:cubicBezTo>
                  <a:cubicBezTo>
                    <a:pt x="15098" y="9417"/>
                    <a:pt x="20262" y="8136"/>
                    <a:pt x="25196" y="8136"/>
                  </a:cubicBezTo>
                  <a:cubicBezTo>
                    <a:pt x="27932" y="8136"/>
                    <a:pt x="30597" y="8530"/>
                    <a:pt x="32931" y="9380"/>
                  </a:cubicBezTo>
                  <a:cubicBezTo>
                    <a:pt x="34734" y="10036"/>
                    <a:pt x="35854" y="10811"/>
                    <a:pt x="37602" y="10811"/>
                  </a:cubicBezTo>
                  <a:cubicBezTo>
                    <a:pt x="37813" y="10811"/>
                    <a:pt x="38032" y="10800"/>
                    <a:pt x="38263" y="10776"/>
                  </a:cubicBezTo>
                  <a:cubicBezTo>
                    <a:pt x="39175" y="10673"/>
                    <a:pt x="39910" y="10469"/>
                    <a:pt x="40533" y="10106"/>
                  </a:cubicBezTo>
                  <a:lnTo>
                    <a:pt x="40552" y="10096"/>
                  </a:lnTo>
                  <a:lnTo>
                    <a:pt x="40552" y="10"/>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4"/>
            <p:cNvSpPr/>
            <p:nvPr/>
          </p:nvSpPr>
          <p:spPr>
            <a:xfrm>
              <a:off x="5175133" y="1713"/>
              <a:ext cx="1246265" cy="930301"/>
            </a:xfrm>
            <a:custGeom>
              <a:avLst/>
              <a:gdLst/>
              <a:ahLst/>
              <a:cxnLst/>
              <a:rect l="l" t="t" r="r" b="b"/>
              <a:pathLst>
                <a:path w="11874" h="10474" extrusionOk="0">
                  <a:moveTo>
                    <a:pt x="0" y="0"/>
                  </a:moveTo>
                  <a:cubicBezTo>
                    <a:pt x="2187" y="2485"/>
                    <a:pt x="4727" y="4727"/>
                    <a:pt x="5909" y="7788"/>
                  </a:cubicBezTo>
                  <a:cubicBezTo>
                    <a:pt x="6262" y="8700"/>
                    <a:pt x="6551" y="9752"/>
                    <a:pt x="7398" y="10236"/>
                  </a:cubicBezTo>
                  <a:cubicBezTo>
                    <a:pt x="7680" y="10399"/>
                    <a:pt x="8001" y="10474"/>
                    <a:pt x="8326" y="10474"/>
                  </a:cubicBezTo>
                  <a:cubicBezTo>
                    <a:pt x="8815" y="10474"/>
                    <a:pt x="9316" y="10306"/>
                    <a:pt x="9724" y="10022"/>
                  </a:cubicBezTo>
                  <a:cubicBezTo>
                    <a:pt x="10403" y="9547"/>
                    <a:pt x="10850" y="8812"/>
                    <a:pt x="11148" y="8040"/>
                  </a:cubicBezTo>
                  <a:cubicBezTo>
                    <a:pt x="11827" y="6309"/>
                    <a:pt x="11873" y="4383"/>
                    <a:pt x="11715" y="2522"/>
                  </a:cubicBezTo>
                  <a:cubicBezTo>
                    <a:pt x="11650" y="1675"/>
                    <a:pt x="11529" y="828"/>
                    <a:pt x="113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4"/>
            <p:cNvSpPr/>
            <p:nvPr/>
          </p:nvSpPr>
          <p:spPr>
            <a:xfrm>
              <a:off x="5297196" y="824"/>
              <a:ext cx="1034356" cy="770336"/>
            </a:xfrm>
            <a:custGeom>
              <a:avLst/>
              <a:gdLst/>
              <a:ahLst/>
              <a:cxnLst/>
              <a:rect l="l" t="t" r="r" b="b"/>
              <a:pathLst>
                <a:path w="9855" h="8673" extrusionOk="0">
                  <a:moveTo>
                    <a:pt x="0" y="1"/>
                  </a:moveTo>
                  <a:cubicBezTo>
                    <a:pt x="1815" y="2048"/>
                    <a:pt x="3899" y="3909"/>
                    <a:pt x="4876" y="6431"/>
                  </a:cubicBezTo>
                  <a:cubicBezTo>
                    <a:pt x="5174" y="7194"/>
                    <a:pt x="5416" y="8068"/>
                    <a:pt x="6123" y="8478"/>
                  </a:cubicBezTo>
                  <a:cubicBezTo>
                    <a:pt x="6361" y="8612"/>
                    <a:pt x="6629" y="8673"/>
                    <a:pt x="6901" y="8673"/>
                  </a:cubicBezTo>
                  <a:cubicBezTo>
                    <a:pt x="7308" y="8673"/>
                    <a:pt x="7723" y="8535"/>
                    <a:pt x="8058" y="8301"/>
                  </a:cubicBezTo>
                  <a:cubicBezTo>
                    <a:pt x="8626" y="7910"/>
                    <a:pt x="8998" y="7287"/>
                    <a:pt x="9249" y="6654"/>
                  </a:cubicBezTo>
                  <a:cubicBezTo>
                    <a:pt x="9826" y="5202"/>
                    <a:pt x="9854" y="3602"/>
                    <a:pt x="9715" y="2048"/>
                  </a:cubicBezTo>
                  <a:cubicBezTo>
                    <a:pt x="9659" y="1359"/>
                    <a:pt x="9566" y="671"/>
                    <a:pt x="9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4"/>
            <p:cNvSpPr/>
            <p:nvPr/>
          </p:nvSpPr>
          <p:spPr>
            <a:xfrm>
              <a:off x="5402676" y="25"/>
              <a:ext cx="841969" cy="630267"/>
            </a:xfrm>
            <a:custGeom>
              <a:avLst/>
              <a:gdLst/>
              <a:ahLst/>
              <a:cxnLst/>
              <a:rect l="l" t="t" r="r" b="b"/>
              <a:pathLst>
                <a:path w="8022" h="7096" extrusionOk="0">
                  <a:moveTo>
                    <a:pt x="0" y="0"/>
                  </a:moveTo>
                  <a:cubicBezTo>
                    <a:pt x="1489" y="1694"/>
                    <a:pt x="3229" y="3220"/>
                    <a:pt x="4029" y="5304"/>
                  </a:cubicBezTo>
                  <a:cubicBezTo>
                    <a:pt x="4271" y="5909"/>
                    <a:pt x="4467" y="6607"/>
                    <a:pt x="5025" y="6933"/>
                  </a:cubicBezTo>
                  <a:cubicBezTo>
                    <a:pt x="5219" y="7045"/>
                    <a:pt x="5436" y="7095"/>
                    <a:pt x="5655" y="7095"/>
                  </a:cubicBezTo>
                  <a:cubicBezTo>
                    <a:pt x="5982" y="7095"/>
                    <a:pt x="6315" y="6983"/>
                    <a:pt x="6588" y="6793"/>
                  </a:cubicBezTo>
                  <a:cubicBezTo>
                    <a:pt x="7035" y="6486"/>
                    <a:pt x="7333" y="5984"/>
                    <a:pt x="7537" y="5481"/>
                  </a:cubicBezTo>
                  <a:cubicBezTo>
                    <a:pt x="8002" y="4318"/>
                    <a:pt x="8021" y="3034"/>
                    <a:pt x="7919" y="1787"/>
                  </a:cubicBezTo>
                  <a:cubicBezTo>
                    <a:pt x="7863" y="1182"/>
                    <a:pt x="7779" y="596"/>
                    <a:pt x="764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4"/>
            <p:cNvSpPr/>
            <p:nvPr/>
          </p:nvSpPr>
          <p:spPr>
            <a:xfrm>
              <a:off x="5556016" y="25"/>
              <a:ext cx="579155" cy="430422"/>
            </a:xfrm>
            <a:custGeom>
              <a:avLst/>
              <a:gdLst/>
              <a:ahLst/>
              <a:cxnLst/>
              <a:rect l="l" t="t" r="r" b="b"/>
              <a:pathLst>
                <a:path w="5518" h="4846" extrusionOk="0">
                  <a:moveTo>
                    <a:pt x="0" y="0"/>
                  </a:moveTo>
                  <a:cubicBezTo>
                    <a:pt x="1014" y="1126"/>
                    <a:pt x="2149" y="2178"/>
                    <a:pt x="2698" y="3574"/>
                  </a:cubicBezTo>
                  <a:cubicBezTo>
                    <a:pt x="2857" y="4011"/>
                    <a:pt x="2996" y="4504"/>
                    <a:pt x="3396" y="4737"/>
                  </a:cubicBezTo>
                  <a:cubicBezTo>
                    <a:pt x="3534" y="4811"/>
                    <a:pt x="3687" y="4845"/>
                    <a:pt x="3841" y="4845"/>
                  </a:cubicBezTo>
                  <a:cubicBezTo>
                    <a:pt x="4073" y="4845"/>
                    <a:pt x="4308" y="4768"/>
                    <a:pt x="4504" y="4634"/>
                  </a:cubicBezTo>
                  <a:cubicBezTo>
                    <a:pt x="4811" y="4392"/>
                    <a:pt x="5043" y="4076"/>
                    <a:pt x="5174" y="3704"/>
                  </a:cubicBezTo>
                  <a:cubicBezTo>
                    <a:pt x="5499" y="2885"/>
                    <a:pt x="5518" y="1973"/>
                    <a:pt x="5443" y="1080"/>
                  </a:cubicBezTo>
                  <a:cubicBezTo>
                    <a:pt x="5406" y="717"/>
                    <a:pt x="5360" y="354"/>
                    <a:pt x="529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4"/>
            <p:cNvSpPr/>
            <p:nvPr/>
          </p:nvSpPr>
          <p:spPr>
            <a:xfrm>
              <a:off x="5679024" y="824"/>
              <a:ext cx="372179" cy="273388"/>
            </a:xfrm>
            <a:custGeom>
              <a:avLst/>
              <a:gdLst/>
              <a:ahLst/>
              <a:cxnLst/>
              <a:rect l="l" t="t" r="r" b="b"/>
              <a:pathLst>
                <a:path w="3546" h="3078" extrusionOk="0">
                  <a:moveTo>
                    <a:pt x="0" y="1"/>
                  </a:moveTo>
                  <a:cubicBezTo>
                    <a:pt x="652" y="699"/>
                    <a:pt x="1331" y="1359"/>
                    <a:pt x="1675" y="2234"/>
                  </a:cubicBezTo>
                  <a:cubicBezTo>
                    <a:pt x="1787" y="2522"/>
                    <a:pt x="1880" y="2857"/>
                    <a:pt x="2141" y="3006"/>
                  </a:cubicBezTo>
                  <a:cubicBezTo>
                    <a:pt x="2243" y="3053"/>
                    <a:pt x="2352" y="3077"/>
                    <a:pt x="2459" y="3077"/>
                  </a:cubicBezTo>
                  <a:cubicBezTo>
                    <a:pt x="2607" y="3077"/>
                    <a:pt x="2752" y="3033"/>
                    <a:pt x="2876" y="2941"/>
                  </a:cubicBezTo>
                  <a:cubicBezTo>
                    <a:pt x="3080" y="2783"/>
                    <a:pt x="3239" y="2569"/>
                    <a:pt x="3322" y="2318"/>
                  </a:cubicBezTo>
                  <a:cubicBezTo>
                    <a:pt x="3536" y="1778"/>
                    <a:pt x="3546" y="1164"/>
                    <a:pt x="3499" y="587"/>
                  </a:cubicBezTo>
                  <a:cubicBezTo>
                    <a:pt x="3481" y="392"/>
                    <a:pt x="3453" y="196"/>
                    <a:pt x="34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a:off x="6484766" y="824"/>
              <a:ext cx="2679040" cy="826825"/>
            </a:xfrm>
            <a:custGeom>
              <a:avLst/>
              <a:gdLst/>
              <a:ahLst/>
              <a:cxnLst/>
              <a:rect l="l" t="t" r="r" b="b"/>
              <a:pathLst>
                <a:path w="25525" h="9309" extrusionOk="0">
                  <a:moveTo>
                    <a:pt x="782" y="1"/>
                  </a:moveTo>
                  <a:cubicBezTo>
                    <a:pt x="149" y="1732"/>
                    <a:pt x="0" y="3611"/>
                    <a:pt x="344" y="5426"/>
                  </a:cubicBezTo>
                  <a:cubicBezTo>
                    <a:pt x="493" y="6198"/>
                    <a:pt x="866" y="6970"/>
                    <a:pt x="1545" y="7361"/>
                  </a:cubicBezTo>
                  <a:cubicBezTo>
                    <a:pt x="1923" y="7574"/>
                    <a:pt x="2343" y="7648"/>
                    <a:pt x="2775" y="7648"/>
                  </a:cubicBezTo>
                  <a:cubicBezTo>
                    <a:pt x="3248" y="7648"/>
                    <a:pt x="3735" y="7560"/>
                    <a:pt x="4197" y="7473"/>
                  </a:cubicBezTo>
                  <a:cubicBezTo>
                    <a:pt x="6382" y="7073"/>
                    <a:pt x="8636" y="6774"/>
                    <a:pt x="10860" y="6774"/>
                  </a:cubicBezTo>
                  <a:cubicBezTo>
                    <a:pt x="13143" y="6774"/>
                    <a:pt x="15396" y="7090"/>
                    <a:pt x="17512" y="7938"/>
                  </a:cubicBezTo>
                  <a:cubicBezTo>
                    <a:pt x="18919" y="8504"/>
                    <a:pt x="20340" y="9309"/>
                    <a:pt x="21817" y="9309"/>
                  </a:cubicBezTo>
                  <a:cubicBezTo>
                    <a:pt x="22040" y="9309"/>
                    <a:pt x="22265" y="9290"/>
                    <a:pt x="22491" y="9250"/>
                  </a:cubicBezTo>
                  <a:cubicBezTo>
                    <a:pt x="23840" y="9017"/>
                    <a:pt x="24956" y="7966"/>
                    <a:pt x="25505" y="6691"/>
                  </a:cubicBezTo>
                  <a:cubicBezTo>
                    <a:pt x="25515" y="6673"/>
                    <a:pt x="25515" y="6654"/>
                    <a:pt x="25524" y="6635"/>
                  </a:cubicBezTo>
                  <a:lnTo>
                    <a:pt x="25524" y="2150"/>
                  </a:lnTo>
                  <a:cubicBezTo>
                    <a:pt x="25524" y="2132"/>
                    <a:pt x="25515" y="2113"/>
                    <a:pt x="25515" y="2094"/>
                  </a:cubicBezTo>
                  <a:cubicBezTo>
                    <a:pt x="25505" y="2094"/>
                    <a:pt x="25505" y="2085"/>
                    <a:pt x="25505" y="2076"/>
                  </a:cubicBezTo>
                  <a:cubicBezTo>
                    <a:pt x="25254" y="1350"/>
                    <a:pt x="24928" y="652"/>
                    <a:pt x="24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4"/>
            <p:cNvSpPr/>
            <p:nvPr/>
          </p:nvSpPr>
          <p:spPr>
            <a:xfrm>
              <a:off x="6643878" y="824"/>
              <a:ext cx="2408565" cy="746887"/>
            </a:xfrm>
            <a:custGeom>
              <a:avLst/>
              <a:gdLst/>
              <a:ahLst/>
              <a:cxnLst/>
              <a:rect l="l" t="t" r="r" b="b"/>
              <a:pathLst>
                <a:path w="22948" h="8409" extrusionOk="0">
                  <a:moveTo>
                    <a:pt x="773" y="1"/>
                  </a:moveTo>
                  <a:cubicBezTo>
                    <a:pt x="159" y="1583"/>
                    <a:pt x="1" y="3304"/>
                    <a:pt x="327" y="4979"/>
                  </a:cubicBezTo>
                  <a:cubicBezTo>
                    <a:pt x="457" y="5658"/>
                    <a:pt x="783" y="6338"/>
                    <a:pt x="1387" y="6691"/>
                  </a:cubicBezTo>
                  <a:cubicBezTo>
                    <a:pt x="1717" y="6878"/>
                    <a:pt x="2087" y="6942"/>
                    <a:pt x="2469" y="6942"/>
                  </a:cubicBezTo>
                  <a:cubicBezTo>
                    <a:pt x="2885" y="6942"/>
                    <a:pt x="3315" y="6866"/>
                    <a:pt x="3723" y="6793"/>
                  </a:cubicBezTo>
                  <a:cubicBezTo>
                    <a:pt x="5652" y="6440"/>
                    <a:pt x="7640" y="6175"/>
                    <a:pt x="9603" y="6175"/>
                  </a:cubicBezTo>
                  <a:cubicBezTo>
                    <a:pt x="11617" y="6175"/>
                    <a:pt x="13605" y="6454"/>
                    <a:pt x="15475" y="7203"/>
                  </a:cubicBezTo>
                  <a:cubicBezTo>
                    <a:pt x="16712" y="7704"/>
                    <a:pt x="17969" y="8408"/>
                    <a:pt x="19266" y="8408"/>
                  </a:cubicBezTo>
                  <a:cubicBezTo>
                    <a:pt x="19462" y="8408"/>
                    <a:pt x="19660" y="8392"/>
                    <a:pt x="19858" y="8357"/>
                  </a:cubicBezTo>
                  <a:cubicBezTo>
                    <a:pt x="21142" y="8133"/>
                    <a:pt x="22184" y="7091"/>
                    <a:pt x="22612" y="5863"/>
                  </a:cubicBezTo>
                  <a:cubicBezTo>
                    <a:pt x="22854" y="5184"/>
                    <a:pt x="22947" y="4458"/>
                    <a:pt x="22882" y="3732"/>
                  </a:cubicBezTo>
                  <a:cubicBezTo>
                    <a:pt x="22836" y="3155"/>
                    <a:pt x="22715" y="2588"/>
                    <a:pt x="22538" y="2039"/>
                  </a:cubicBezTo>
                  <a:cubicBezTo>
                    <a:pt x="22296" y="1322"/>
                    <a:pt x="21961" y="634"/>
                    <a:pt x="2154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4"/>
            <p:cNvSpPr/>
            <p:nvPr/>
          </p:nvSpPr>
          <p:spPr>
            <a:xfrm>
              <a:off x="6814850" y="824"/>
              <a:ext cx="2065669" cy="661087"/>
            </a:xfrm>
            <a:custGeom>
              <a:avLst/>
              <a:gdLst/>
              <a:ahLst/>
              <a:cxnLst/>
              <a:rect l="l" t="t" r="r" b="b"/>
              <a:pathLst>
                <a:path w="19681" h="7443" extrusionOk="0">
                  <a:moveTo>
                    <a:pt x="773" y="1"/>
                  </a:moveTo>
                  <a:cubicBezTo>
                    <a:pt x="168" y="1415"/>
                    <a:pt x="0" y="2988"/>
                    <a:pt x="289" y="4504"/>
                  </a:cubicBezTo>
                  <a:cubicBezTo>
                    <a:pt x="400" y="5081"/>
                    <a:pt x="680" y="5677"/>
                    <a:pt x="1201" y="5965"/>
                  </a:cubicBezTo>
                  <a:cubicBezTo>
                    <a:pt x="1482" y="6131"/>
                    <a:pt x="1800" y="6187"/>
                    <a:pt x="2129" y="6187"/>
                  </a:cubicBezTo>
                  <a:cubicBezTo>
                    <a:pt x="2485" y="6187"/>
                    <a:pt x="2853" y="6121"/>
                    <a:pt x="3201" y="6058"/>
                  </a:cubicBezTo>
                  <a:cubicBezTo>
                    <a:pt x="4855" y="5755"/>
                    <a:pt x="6562" y="5527"/>
                    <a:pt x="8246" y="5527"/>
                  </a:cubicBezTo>
                  <a:cubicBezTo>
                    <a:pt x="9973" y="5527"/>
                    <a:pt x="11677" y="5767"/>
                    <a:pt x="13279" y="6412"/>
                  </a:cubicBezTo>
                  <a:cubicBezTo>
                    <a:pt x="14346" y="6832"/>
                    <a:pt x="15420" y="7443"/>
                    <a:pt x="16538" y="7443"/>
                  </a:cubicBezTo>
                  <a:cubicBezTo>
                    <a:pt x="16707" y="7443"/>
                    <a:pt x="16877" y="7429"/>
                    <a:pt x="17047" y="7398"/>
                  </a:cubicBezTo>
                  <a:cubicBezTo>
                    <a:pt x="18145" y="7203"/>
                    <a:pt x="19038" y="6310"/>
                    <a:pt x="19411" y="5258"/>
                  </a:cubicBezTo>
                  <a:cubicBezTo>
                    <a:pt x="19606" y="4672"/>
                    <a:pt x="19681" y="4048"/>
                    <a:pt x="19634" y="3425"/>
                  </a:cubicBezTo>
                  <a:cubicBezTo>
                    <a:pt x="19587" y="2932"/>
                    <a:pt x="19494" y="2448"/>
                    <a:pt x="19336" y="1983"/>
                  </a:cubicBezTo>
                  <a:cubicBezTo>
                    <a:pt x="19094" y="1276"/>
                    <a:pt x="18759" y="606"/>
                    <a:pt x="183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4"/>
            <p:cNvSpPr/>
            <p:nvPr/>
          </p:nvSpPr>
          <p:spPr>
            <a:xfrm>
              <a:off x="6992539" y="824"/>
              <a:ext cx="1710282" cy="571290"/>
            </a:xfrm>
            <a:custGeom>
              <a:avLst/>
              <a:gdLst/>
              <a:ahLst/>
              <a:cxnLst/>
              <a:rect l="l" t="t" r="r" b="b"/>
              <a:pathLst>
                <a:path w="16295" h="6432" extrusionOk="0">
                  <a:moveTo>
                    <a:pt x="801" y="1"/>
                  </a:moveTo>
                  <a:cubicBezTo>
                    <a:pt x="187" y="1238"/>
                    <a:pt x="1" y="2643"/>
                    <a:pt x="271" y="4002"/>
                  </a:cubicBezTo>
                  <a:cubicBezTo>
                    <a:pt x="354" y="4486"/>
                    <a:pt x="596" y="4970"/>
                    <a:pt x="1015" y="5212"/>
                  </a:cubicBezTo>
                  <a:cubicBezTo>
                    <a:pt x="1253" y="5346"/>
                    <a:pt x="1519" y="5392"/>
                    <a:pt x="1792" y="5392"/>
                  </a:cubicBezTo>
                  <a:cubicBezTo>
                    <a:pt x="2085" y="5392"/>
                    <a:pt x="2387" y="5339"/>
                    <a:pt x="2671" y="5286"/>
                  </a:cubicBezTo>
                  <a:cubicBezTo>
                    <a:pt x="4037" y="5039"/>
                    <a:pt x="5443" y="4852"/>
                    <a:pt x="6831" y="4852"/>
                  </a:cubicBezTo>
                  <a:cubicBezTo>
                    <a:pt x="8261" y="4852"/>
                    <a:pt x="9672" y="5050"/>
                    <a:pt x="10999" y="5584"/>
                  </a:cubicBezTo>
                  <a:cubicBezTo>
                    <a:pt x="11879" y="5931"/>
                    <a:pt x="12765" y="6431"/>
                    <a:pt x="13682" y="6431"/>
                  </a:cubicBezTo>
                  <a:cubicBezTo>
                    <a:pt x="13823" y="6431"/>
                    <a:pt x="13965" y="6419"/>
                    <a:pt x="14107" y="6393"/>
                  </a:cubicBezTo>
                  <a:cubicBezTo>
                    <a:pt x="15010" y="6235"/>
                    <a:pt x="15754" y="5491"/>
                    <a:pt x="16061" y="4625"/>
                  </a:cubicBezTo>
                  <a:cubicBezTo>
                    <a:pt x="16229" y="4142"/>
                    <a:pt x="16294" y="3630"/>
                    <a:pt x="16247" y="3118"/>
                  </a:cubicBezTo>
                  <a:cubicBezTo>
                    <a:pt x="16210" y="2709"/>
                    <a:pt x="16136" y="2308"/>
                    <a:pt x="16006" y="1918"/>
                  </a:cubicBezTo>
                  <a:cubicBezTo>
                    <a:pt x="15773" y="1220"/>
                    <a:pt x="15410" y="578"/>
                    <a:pt x="149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4"/>
            <p:cNvSpPr/>
            <p:nvPr/>
          </p:nvSpPr>
          <p:spPr>
            <a:xfrm>
              <a:off x="7154695" y="824"/>
              <a:ext cx="1385019" cy="489398"/>
            </a:xfrm>
            <a:custGeom>
              <a:avLst/>
              <a:gdLst/>
              <a:ahLst/>
              <a:cxnLst/>
              <a:rect l="l" t="t" r="r" b="b"/>
              <a:pathLst>
                <a:path w="13196" h="5510" extrusionOk="0">
                  <a:moveTo>
                    <a:pt x="847" y="1"/>
                  </a:moveTo>
                  <a:cubicBezTo>
                    <a:pt x="214" y="1071"/>
                    <a:pt x="0" y="2327"/>
                    <a:pt x="242" y="3546"/>
                  </a:cubicBezTo>
                  <a:cubicBezTo>
                    <a:pt x="317" y="3937"/>
                    <a:pt x="503" y="4328"/>
                    <a:pt x="847" y="4523"/>
                  </a:cubicBezTo>
                  <a:cubicBezTo>
                    <a:pt x="1041" y="4631"/>
                    <a:pt x="1257" y="4667"/>
                    <a:pt x="1479" y="4667"/>
                  </a:cubicBezTo>
                  <a:cubicBezTo>
                    <a:pt x="1714" y="4667"/>
                    <a:pt x="1957" y="4627"/>
                    <a:pt x="2187" y="4588"/>
                  </a:cubicBezTo>
                  <a:cubicBezTo>
                    <a:pt x="3292" y="4382"/>
                    <a:pt x="4428" y="4230"/>
                    <a:pt x="5549" y="4230"/>
                  </a:cubicBezTo>
                  <a:cubicBezTo>
                    <a:pt x="6704" y="4230"/>
                    <a:pt x="7843" y="4391"/>
                    <a:pt x="8915" y="4821"/>
                  </a:cubicBezTo>
                  <a:cubicBezTo>
                    <a:pt x="9629" y="5105"/>
                    <a:pt x="10357" y="5509"/>
                    <a:pt x="11106" y="5509"/>
                  </a:cubicBezTo>
                  <a:cubicBezTo>
                    <a:pt x="11216" y="5509"/>
                    <a:pt x="11326" y="5500"/>
                    <a:pt x="11436" y="5481"/>
                  </a:cubicBezTo>
                  <a:cubicBezTo>
                    <a:pt x="12162" y="5351"/>
                    <a:pt x="12758" y="4746"/>
                    <a:pt x="13009" y="4048"/>
                  </a:cubicBezTo>
                  <a:cubicBezTo>
                    <a:pt x="13149" y="3658"/>
                    <a:pt x="13195" y="3239"/>
                    <a:pt x="13158" y="2830"/>
                  </a:cubicBezTo>
                  <a:cubicBezTo>
                    <a:pt x="13130" y="2504"/>
                    <a:pt x="13065" y="2178"/>
                    <a:pt x="12962" y="1862"/>
                  </a:cubicBezTo>
                  <a:cubicBezTo>
                    <a:pt x="12730" y="1173"/>
                    <a:pt x="12348" y="540"/>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4"/>
            <p:cNvSpPr/>
            <p:nvPr/>
          </p:nvSpPr>
          <p:spPr>
            <a:xfrm>
              <a:off x="7366600" y="824"/>
              <a:ext cx="962145" cy="383081"/>
            </a:xfrm>
            <a:custGeom>
              <a:avLst/>
              <a:gdLst/>
              <a:ahLst/>
              <a:cxnLst/>
              <a:rect l="l" t="t" r="r" b="b"/>
              <a:pathLst>
                <a:path w="9167" h="4313" extrusionOk="0">
                  <a:moveTo>
                    <a:pt x="987" y="1"/>
                  </a:moveTo>
                  <a:cubicBezTo>
                    <a:pt x="271" y="773"/>
                    <a:pt x="1" y="1899"/>
                    <a:pt x="196" y="2950"/>
                  </a:cubicBezTo>
                  <a:cubicBezTo>
                    <a:pt x="233" y="3230"/>
                    <a:pt x="382" y="3472"/>
                    <a:pt x="615" y="3630"/>
                  </a:cubicBezTo>
                  <a:cubicBezTo>
                    <a:pt x="746" y="3704"/>
                    <a:pt x="891" y="3729"/>
                    <a:pt x="1039" y="3729"/>
                  </a:cubicBezTo>
                  <a:cubicBezTo>
                    <a:pt x="1208" y="3729"/>
                    <a:pt x="1382" y="3697"/>
                    <a:pt x="1545" y="3667"/>
                  </a:cubicBezTo>
                  <a:cubicBezTo>
                    <a:pt x="2305" y="3530"/>
                    <a:pt x="3090" y="3426"/>
                    <a:pt x="3865" y="3426"/>
                  </a:cubicBezTo>
                  <a:cubicBezTo>
                    <a:pt x="4665" y="3426"/>
                    <a:pt x="5456" y="3537"/>
                    <a:pt x="6198" y="3834"/>
                  </a:cubicBezTo>
                  <a:cubicBezTo>
                    <a:pt x="6690" y="4028"/>
                    <a:pt x="7188" y="4312"/>
                    <a:pt x="7706" y="4312"/>
                  </a:cubicBezTo>
                  <a:cubicBezTo>
                    <a:pt x="7786" y="4312"/>
                    <a:pt x="7866" y="4305"/>
                    <a:pt x="7947" y="4290"/>
                  </a:cubicBezTo>
                  <a:cubicBezTo>
                    <a:pt x="8459" y="4197"/>
                    <a:pt x="8868" y="3788"/>
                    <a:pt x="9036" y="3304"/>
                  </a:cubicBezTo>
                  <a:cubicBezTo>
                    <a:pt x="9129" y="3025"/>
                    <a:pt x="9166" y="2746"/>
                    <a:pt x="9138" y="2457"/>
                  </a:cubicBezTo>
                  <a:cubicBezTo>
                    <a:pt x="9120" y="2225"/>
                    <a:pt x="9073" y="2001"/>
                    <a:pt x="8999" y="1787"/>
                  </a:cubicBezTo>
                  <a:cubicBezTo>
                    <a:pt x="8757" y="1071"/>
                    <a:pt x="8301" y="447"/>
                    <a:pt x="76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4"/>
            <p:cNvSpPr/>
            <p:nvPr/>
          </p:nvSpPr>
          <p:spPr>
            <a:xfrm>
              <a:off x="7571683" y="6242"/>
              <a:ext cx="553861" cy="274898"/>
            </a:xfrm>
            <a:custGeom>
              <a:avLst/>
              <a:gdLst/>
              <a:ahLst/>
              <a:cxnLst/>
              <a:rect l="l" t="t" r="r" b="b"/>
              <a:pathLst>
                <a:path w="5277" h="3095" extrusionOk="0">
                  <a:moveTo>
                    <a:pt x="2432" y="1"/>
                  </a:moveTo>
                  <a:cubicBezTo>
                    <a:pt x="2376" y="1"/>
                    <a:pt x="2319" y="2"/>
                    <a:pt x="2262" y="5"/>
                  </a:cubicBezTo>
                  <a:cubicBezTo>
                    <a:pt x="1797" y="24"/>
                    <a:pt x="1331" y="98"/>
                    <a:pt x="941" y="340"/>
                  </a:cubicBezTo>
                  <a:cubicBezTo>
                    <a:pt x="271" y="749"/>
                    <a:pt x="1" y="1559"/>
                    <a:pt x="140" y="2313"/>
                  </a:cubicBezTo>
                  <a:cubicBezTo>
                    <a:pt x="159" y="2471"/>
                    <a:pt x="252" y="2610"/>
                    <a:pt x="382" y="2703"/>
                  </a:cubicBezTo>
                  <a:cubicBezTo>
                    <a:pt x="458" y="2744"/>
                    <a:pt x="541" y="2758"/>
                    <a:pt x="627" y="2758"/>
                  </a:cubicBezTo>
                  <a:cubicBezTo>
                    <a:pt x="719" y="2758"/>
                    <a:pt x="816" y="2741"/>
                    <a:pt x="913" y="2722"/>
                  </a:cubicBezTo>
                  <a:cubicBezTo>
                    <a:pt x="1350" y="2644"/>
                    <a:pt x="1804" y="2584"/>
                    <a:pt x="2251" y="2584"/>
                  </a:cubicBezTo>
                  <a:cubicBezTo>
                    <a:pt x="2707" y="2584"/>
                    <a:pt x="3156" y="2646"/>
                    <a:pt x="3574" y="2815"/>
                  </a:cubicBezTo>
                  <a:cubicBezTo>
                    <a:pt x="3860" y="2930"/>
                    <a:pt x="4154" y="3095"/>
                    <a:pt x="4455" y="3095"/>
                  </a:cubicBezTo>
                  <a:cubicBezTo>
                    <a:pt x="4496" y="3095"/>
                    <a:pt x="4537" y="3092"/>
                    <a:pt x="4579" y="3085"/>
                  </a:cubicBezTo>
                  <a:cubicBezTo>
                    <a:pt x="4867" y="3010"/>
                    <a:pt x="5100" y="2796"/>
                    <a:pt x="5202" y="2517"/>
                  </a:cubicBezTo>
                  <a:cubicBezTo>
                    <a:pt x="5249" y="2359"/>
                    <a:pt x="5277" y="2201"/>
                    <a:pt x="5258" y="2033"/>
                  </a:cubicBezTo>
                  <a:cubicBezTo>
                    <a:pt x="5249" y="1903"/>
                    <a:pt x="5221" y="1773"/>
                    <a:pt x="5184" y="1652"/>
                  </a:cubicBezTo>
                  <a:cubicBezTo>
                    <a:pt x="4979" y="1084"/>
                    <a:pt x="4551" y="619"/>
                    <a:pt x="4011" y="358"/>
                  </a:cubicBezTo>
                  <a:cubicBezTo>
                    <a:pt x="3514" y="122"/>
                    <a:pt x="2978" y="1"/>
                    <a:pt x="24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4" name="Google Shape;94;p4"/>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4"/>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lvl1pPr lvl="0">
              <a:spcBef>
                <a:spcPts val="0"/>
              </a:spcBef>
              <a:spcAft>
                <a:spcPts val="0"/>
              </a:spcAft>
              <a:buSzPts val="35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a:endParaRPr/>
          </a:p>
        </p:txBody>
      </p:sp>
      <p:sp>
        <p:nvSpPr>
          <p:cNvPr id="96" name="Google Shape;96;p4"/>
          <p:cNvSpPr txBox="1">
            <a:spLocks noGrp="1"/>
          </p:cNvSpPr>
          <p:nvPr>
            <p:ph type="body" idx="1"/>
          </p:nvPr>
        </p:nvSpPr>
        <p:spPr>
          <a:xfrm>
            <a:off x="621100" y="1229150"/>
            <a:ext cx="7901700" cy="3339600"/>
          </a:xfrm>
          <a:prstGeom prst="rect">
            <a:avLst/>
          </a:prstGeom>
        </p:spPr>
        <p:txBody>
          <a:bodyPr spcFirstLastPara="1" wrap="square" lIns="91425" tIns="91425" rIns="91425" bIns="91425" anchor="t" anchorCtr="0">
            <a:noAutofit/>
          </a:bodyPr>
          <a:lstStyle>
            <a:lvl1pPr marL="457200" lvl="0" indent="-304800">
              <a:lnSpc>
                <a:spcPct val="100000"/>
              </a:lnSpc>
              <a:spcBef>
                <a:spcPts val="0"/>
              </a:spcBef>
              <a:spcAft>
                <a:spcPts val="0"/>
              </a:spcAft>
              <a:buSzPts val="1200"/>
              <a:buChar char="●"/>
              <a:defRPr/>
            </a:lvl1pPr>
            <a:lvl2pPr marL="914400" lvl="1" indent="-304800">
              <a:lnSpc>
                <a:spcPct val="100000"/>
              </a:lnSpc>
              <a:spcBef>
                <a:spcPts val="0"/>
              </a:spcBef>
              <a:spcAft>
                <a:spcPts val="0"/>
              </a:spcAft>
              <a:buSzPts val="1200"/>
              <a:buChar char="○"/>
              <a:defRPr/>
            </a:lvl2pPr>
            <a:lvl3pPr marL="1371600" lvl="2" indent="-304800">
              <a:lnSpc>
                <a:spcPct val="100000"/>
              </a:lnSpc>
              <a:spcBef>
                <a:spcPts val="0"/>
              </a:spcBef>
              <a:spcAft>
                <a:spcPts val="0"/>
              </a:spcAft>
              <a:buSzPts val="1200"/>
              <a:buChar char="■"/>
              <a:defRPr sz="1200"/>
            </a:lvl3pPr>
            <a:lvl4pPr marL="1828800" lvl="3" indent="-304800">
              <a:lnSpc>
                <a:spcPct val="100000"/>
              </a:lnSpc>
              <a:spcBef>
                <a:spcPts val="0"/>
              </a:spcBef>
              <a:spcAft>
                <a:spcPts val="0"/>
              </a:spcAft>
              <a:buSzPts val="1200"/>
              <a:buChar char="●"/>
              <a:defRPr sz="1200"/>
            </a:lvl4pPr>
            <a:lvl5pPr marL="2286000" lvl="4" indent="-304800">
              <a:lnSpc>
                <a:spcPct val="100000"/>
              </a:lnSpc>
              <a:spcBef>
                <a:spcPts val="0"/>
              </a:spcBef>
              <a:spcAft>
                <a:spcPts val="0"/>
              </a:spcAft>
              <a:buSzPts val="1200"/>
              <a:buChar char="○"/>
              <a:defRPr sz="1200"/>
            </a:lvl5pPr>
            <a:lvl6pPr marL="2743200" lvl="5" indent="-304800">
              <a:lnSpc>
                <a:spcPct val="100000"/>
              </a:lnSpc>
              <a:spcBef>
                <a:spcPts val="0"/>
              </a:spcBef>
              <a:spcAft>
                <a:spcPts val="0"/>
              </a:spcAft>
              <a:buSzPts val="1200"/>
              <a:buChar char="■"/>
              <a:defRPr sz="1200"/>
            </a:lvl6pPr>
            <a:lvl7pPr marL="3200400" lvl="6" indent="-304800">
              <a:lnSpc>
                <a:spcPct val="100000"/>
              </a:lnSpc>
              <a:spcBef>
                <a:spcPts val="0"/>
              </a:spcBef>
              <a:spcAft>
                <a:spcPts val="0"/>
              </a:spcAft>
              <a:buSzPts val="1200"/>
              <a:buChar char="●"/>
              <a:defRPr sz="1200"/>
            </a:lvl7pPr>
            <a:lvl8pPr marL="3657600" lvl="7" indent="-304800">
              <a:lnSpc>
                <a:spcPct val="100000"/>
              </a:lnSpc>
              <a:spcBef>
                <a:spcPts val="0"/>
              </a:spcBef>
              <a:spcAft>
                <a:spcPts val="0"/>
              </a:spcAft>
              <a:buSzPts val="1200"/>
              <a:buChar char="○"/>
              <a:defRPr sz="1200"/>
            </a:lvl8pPr>
            <a:lvl9pPr marL="4114800" lvl="8" indent="-304800">
              <a:lnSpc>
                <a:spcPct val="100000"/>
              </a:lnSpc>
              <a:spcBef>
                <a:spcPts val="0"/>
              </a:spcBef>
              <a:spcAft>
                <a:spcPts val="0"/>
              </a:spcAft>
              <a:buSzPts val="1200"/>
              <a:buChar char="■"/>
              <a:defRPr sz="12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7"/>
        <p:cNvGrpSpPr/>
        <p:nvPr/>
      </p:nvGrpSpPr>
      <p:grpSpPr>
        <a:xfrm>
          <a:off x="0" y="0"/>
          <a:ext cx="0" cy="0"/>
          <a:chOff x="0" y="0"/>
          <a:chExt cx="0" cy="0"/>
        </a:xfrm>
      </p:grpSpPr>
      <p:grpSp>
        <p:nvGrpSpPr>
          <p:cNvPr id="98" name="Google Shape;98;p5"/>
          <p:cNvGrpSpPr/>
          <p:nvPr/>
        </p:nvGrpSpPr>
        <p:grpSpPr>
          <a:xfrm rot="10800000" flipH="1">
            <a:off x="-88900" y="25"/>
            <a:ext cx="9286917" cy="5195238"/>
            <a:chOff x="-88900" y="25"/>
            <a:chExt cx="9286917" cy="5195238"/>
          </a:xfrm>
        </p:grpSpPr>
        <p:sp>
          <p:nvSpPr>
            <p:cNvPr id="99" name="Google Shape;99;p5"/>
            <p:cNvSpPr/>
            <p:nvPr/>
          </p:nvSpPr>
          <p:spPr>
            <a:xfrm>
              <a:off x="5875" y="824"/>
              <a:ext cx="9156072" cy="5165594"/>
            </a:xfrm>
            <a:custGeom>
              <a:avLst/>
              <a:gdLst/>
              <a:ahLst/>
              <a:cxnLst/>
              <a:rect l="l" t="t" r="r" b="b"/>
              <a:pathLst>
                <a:path w="87236" h="58158" extrusionOk="0">
                  <a:moveTo>
                    <a:pt x="0" y="1"/>
                  </a:moveTo>
                  <a:lnTo>
                    <a:pt x="0" y="58158"/>
                  </a:lnTo>
                  <a:lnTo>
                    <a:pt x="87235" y="58158"/>
                  </a:lnTo>
                  <a:lnTo>
                    <a:pt x="8723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5"/>
            <p:cNvSpPr/>
            <p:nvPr/>
          </p:nvSpPr>
          <p:spPr>
            <a:xfrm>
              <a:off x="1709089" y="1168622"/>
              <a:ext cx="7488928" cy="4026211"/>
            </a:xfrm>
            <a:custGeom>
              <a:avLst/>
              <a:gdLst/>
              <a:ahLst/>
              <a:cxnLst/>
              <a:rect l="l" t="t" r="r" b="b"/>
              <a:pathLst>
                <a:path w="71352" h="45330" extrusionOk="0">
                  <a:moveTo>
                    <a:pt x="58336" y="1"/>
                  </a:moveTo>
                  <a:cubicBezTo>
                    <a:pt x="55032" y="1"/>
                    <a:pt x="51693" y="504"/>
                    <a:pt x="48554" y="1397"/>
                  </a:cubicBezTo>
                  <a:cubicBezTo>
                    <a:pt x="46302" y="2029"/>
                    <a:pt x="44060" y="2867"/>
                    <a:pt x="42245" y="4346"/>
                  </a:cubicBezTo>
                  <a:cubicBezTo>
                    <a:pt x="40431" y="5817"/>
                    <a:pt x="39082" y="8022"/>
                    <a:pt x="39128" y="10357"/>
                  </a:cubicBezTo>
                  <a:cubicBezTo>
                    <a:pt x="39184" y="13140"/>
                    <a:pt x="41110" y="15578"/>
                    <a:pt x="41417" y="18341"/>
                  </a:cubicBezTo>
                  <a:cubicBezTo>
                    <a:pt x="41706" y="20909"/>
                    <a:pt x="40291" y="23478"/>
                    <a:pt x="38179" y="24911"/>
                  </a:cubicBezTo>
                  <a:cubicBezTo>
                    <a:pt x="36580" y="25995"/>
                    <a:pt x="34807" y="26381"/>
                    <a:pt x="32983" y="26381"/>
                  </a:cubicBezTo>
                  <a:cubicBezTo>
                    <a:pt x="32270" y="26381"/>
                    <a:pt x="31549" y="26322"/>
                    <a:pt x="30828" y="26223"/>
                  </a:cubicBezTo>
                  <a:cubicBezTo>
                    <a:pt x="29349" y="25999"/>
                    <a:pt x="27888" y="25674"/>
                    <a:pt x="26455" y="25246"/>
                  </a:cubicBezTo>
                  <a:cubicBezTo>
                    <a:pt x="23589" y="24436"/>
                    <a:pt x="20760" y="23403"/>
                    <a:pt x="17801" y="22947"/>
                  </a:cubicBezTo>
                  <a:cubicBezTo>
                    <a:pt x="16765" y="22786"/>
                    <a:pt x="15712" y="22701"/>
                    <a:pt x="14661" y="22701"/>
                  </a:cubicBezTo>
                  <a:cubicBezTo>
                    <a:pt x="12250" y="22701"/>
                    <a:pt x="9848" y="23151"/>
                    <a:pt x="7677" y="24175"/>
                  </a:cubicBezTo>
                  <a:cubicBezTo>
                    <a:pt x="4560" y="25646"/>
                    <a:pt x="1964" y="28363"/>
                    <a:pt x="1033" y="31685"/>
                  </a:cubicBezTo>
                  <a:cubicBezTo>
                    <a:pt x="0" y="35369"/>
                    <a:pt x="1098" y="39426"/>
                    <a:pt x="3313" y="42553"/>
                  </a:cubicBezTo>
                  <a:cubicBezTo>
                    <a:pt x="3908" y="43400"/>
                    <a:pt x="4588" y="44200"/>
                    <a:pt x="5323" y="44926"/>
                  </a:cubicBezTo>
                  <a:lnTo>
                    <a:pt x="5397" y="45010"/>
                  </a:lnTo>
                  <a:lnTo>
                    <a:pt x="22993" y="45010"/>
                  </a:lnTo>
                  <a:cubicBezTo>
                    <a:pt x="23930" y="45203"/>
                    <a:pt x="24885" y="45330"/>
                    <a:pt x="25839" y="45330"/>
                  </a:cubicBezTo>
                  <a:cubicBezTo>
                    <a:pt x="26259" y="45330"/>
                    <a:pt x="26679" y="45305"/>
                    <a:pt x="27097" y="45251"/>
                  </a:cubicBezTo>
                  <a:cubicBezTo>
                    <a:pt x="27394" y="45214"/>
                    <a:pt x="27692" y="45131"/>
                    <a:pt x="27962" y="45010"/>
                  </a:cubicBezTo>
                  <a:lnTo>
                    <a:pt x="71007" y="45010"/>
                  </a:lnTo>
                  <a:lnTo>
                    <a:pt x="71007" y="44926"/>
                  </a:lnTo>
                  <a:lnTo>
                    <a:pt x="71035" y="44926"/>
                  </a:lnTo>
                  <a:lnTo>
                    <a:pt x="71035" y="26809"/>
                  </a:lnTo>
                  <a:cubicBezTo>
                    <a:pt x="71268" y="25478"/>
                    <a:pt x="71352" y="24120"/>
                    <a:pt x="71296" y="22761"/>
                  </a:cubicBezTo>
                  <a:cubicBezTo>
                    <a:pt x="71268" y="21933"/>
                    <a:pt x="71175" y="21114"/>
                    <a:pt x="71026" y="20295"/>
                  </a:cubicBezTo>
                  <a:lnTo>
                    <a:pt x="71026" y="3081"/>
                  </a:lnTo>
                  <a:lnTo>
                    <a:pt x="71007" y="3072"/>
                  </a:lnTo>
                  <a:cubicBezTo>
                    <a:pt x="67241" y="929"/>
                    <a:pt x="62821" y="1"/>
                    <a:pt x="583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5"/>
            <p:cNvSpPr/>
            <p:nvPr/>
          </p:nvSpPr>
          <p:spPr>
            <a:xfrm>
              <a:off x="6177142" y="1327875"/>
              <a:ext cx="3020782" cy="3590104"/>
            </a:xfrm>
            <a:custGeom>
              <a:avLst/>
              <a:gdLst/>
              <a:ahLst/>
              <a:cxnLst/>
              <a:rect l="l" t="t" r="r" b="b"/>
              <a:pathLst>
                <a:path w="28781" h="40420" extrusionOk="0">
                  <a:moveTo>
                    <a:pt x="16053" y="0"/>
                  </a:moveTo>
                  <a:cubicBezTo>
                    <a:pt x="14616" y="0"/>
                    <a:pt x="13179" y="125"/>
                    <a:pt x="11771" y="357"/>
                  </a:cubicBezTo>
                  <a:cubicBezTo>
                    <a:pt x="8282" y="934"/>
                    <a:pt x="4708" y="2265"/>
                    <a:pt x="2540" y="5177"/>
                  </a:cubicBezTo>
                  <a:cubicBezTo>
                    <a:pt x="335" y="8127"/>
                    <a:pt x="0" y="12072"/>
                    <a:pt x="65" y="15739"/>
                  </a:cubicBezTo>
                  <a:cubicBezTo>
                    <a:pt x="149" y="20121"/>
                    <a:pt x="540" y="24616"/>
                    <a:pt x="2094" y="28756"/>
                  </a:cubicBezTo>
                  <a:cubicBezTo>
                    <a:pt x="3285" y="31939"/>
                    <a:pt x="5230" y="34898"/>
                    <a:pt x="7937" y="36805"/>
                  </a:cubicBezTo>
                  <a:cubicBezTo>
                    <a:pt x="10468" y="38592"/>
                    <a:pt x="13483" y="39364"/>
                    <a:pt x="16442" y="39839"/>
                  </a:cubicBezTo>
                  <a:cubicBezTo>
                    <a:pt x="18755" y="40211"/>
                    <a:pt x="21093" y="40419"/>
                    <a:pt x="23425" y="40419"/>
                  </a:cubicBezTo>
                  <a:cubicBezTo>
                    <a:pt x="24827" y="40419"/>
                    <a:pt x="26227" y="40344"/>
                    <a:pt x="27618" y="40183"/>
                  </a:cubicBezTo>
                  <a:cubicBezTo>
                    <a:pt x="27887" y="40155"/>
                    <a:pt x="28167" y="40118"/>
                    <a:pt x="28436" y="40081"/>
                  </a:cubicBezTo>
                  <a:lnTo>
                    <a:pt x="28455" y="40081"/>
                  </a:lnTo>
                  <a:lnTo>
                    <a:pt x="28455" y="25016"/>
                  </a:lnTo>
                  <a:cubicBezTo>
                    <a:pt x="28688" y="23685"/>
                    <a:pt x="28781" y="22327"/>
                    <a:pt x="28725" y="20968"/>
                  </a:cubicBezTo>
                  <a:cubicBezTo>
                    <a:pt x="28697" y="20140"/>
                    <a:pt x="28604" y="19321"/>
                    <a:pt x="28455" y="18502"/>
                  </a:cubicBezTo>
                  <a:lnTo>
                    <a:pt x="28455" y="3986"/>
                  </a:lnTo>
                  <a:cubicBezTo>
                    <a:pt x="28446" y="3977"/>
                    <a:pt x="28436" y="3968"/>
                    <a:pt x="28427" y="3968"/>
                  </a:cubicBezTo>
                  <a:cubicBezTo>
                    <a:pt x="28036" y="3651"/>
                    <a:pt x="27627" y="3363"/>
                    <a:pt x="27199" y="3084"/>
                  </a:cubicBezTo>
                  <a:cubicBezTo>
                    <a:pt x="23865" y="920"/>
                    <a:pt x="19959" y="0"/>
                    <a:pt x="1605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5"/>
            <p:cNvSpPr/>
            <p:nvPr/>
          </p:nvSpPr>
          <p:spPr>
            <a:xfrm>
              <a:off x="6317677" y="1457907"/>
              <a:ext cx="2880244" cy="3332615"/>
            </a:xfrm>
            <a:custGeom>
              <a:avLst/>
              <a:gdLst/>
              <a:ahLst/>
              <a:cxnLst/>
              <a:rect l="l" t="t" r="r" b="b"/>
              <a:pathLst>
                <a:path w="27442" h="37521" extrusionOk="0">
                  <a:moveTo>
                    <a:pt x="14903" y="0"/>
                  </a:moveTo>
                  <a:cubicBezTo>
                    <a:pt x="13564" y="0"/>
                    <a:pt x="12227" y="117"/>
                    <a:pt x="10916" y="336"/>
                  </a:cubicBezTo>
                  <a:cubicBezTo>
                    <a:pt x="7678" y="866"/>
                    <a:pt x="4365" y="2113"/>
                    <a:pt x="2355" y="4811"/>
                  </a:cubicBezTo>
                  <a:cubicBezTo>
                    <a:pt x="308" y="7547"/>
                    <a:pt x="1" y="11204"/>
                    <a:pt x="57" y="14610"/>
                  </a:cubicBezTo>
                  <a:cubicBezTo>
                    <a:pt x="131" y="18676"/>
                    <a:pt x="494" y="22854"/>
                    <a:pt x="1936" y="26697"/>
                  </a:cubicBezTo>
                  <a:cubicBezTo>
                    <a:pt x="3044" y="29647"/>
                    <a:pt x="4849" y="32392"/>
                    <a:pt x="7361" y="34169"/>
                  </a:cubicBezTo>
                  <a:cubicBezTo>
                    <a:pt x="9716" y="35825"/>
                    <a:pt x="12507" y="36542"/>
                    <a:pt x="15252" y="36979"/>
                  </a:cubicBezTo>
                  <a:cubicBezTo>
                    <a:pt x="17404" y="37328"/>
                    <a:pt x="19577" y="37521"/>
                    <a:pt x="21743" y="37521"/>
                  </a:cubicBezTo>
                  <a:cubicBezTo>
                    <a:pt x="23043" y="37521"/>
                    <a:pt x="24340" y="37451"/>
                    <a:pt x="25627" y="37305"/>
                  </a:cubicBezTo>
                  <a:cubicBezTo>
                    <a:pt x="26120" y="37249"/>
                    <a:pt x="26614" y="37174"/>
                    <a:pt x="27097" y="37081"/>
                  </a:cubicBezTo>
                  <a:lnTo>
                    <a:pt x="27116" y="37081"/>
                  </a:lnTo>
                  <a:lnTo>
                    <a:pt x="27116" y="23552"/>
                  </a:lnTo>
                  <a:cubicBezTo>
                    <a:pt x="27349" y="22221"/>
                    <a:pt x="27442" y="20863"/>
                    <a:pt x="27386" y="19504"/>
                  </a:cubicBezTo>
                  <a:cubicBezTo>
                    <a:pt x="27358" y="18676"/>
                    <a:pt x="27265" y="17857"/>
                    <a:pt x="27116" y="17038"/>
                  </a:cubicBezTo>
                  <a:lnTo>
                    <a:pt x="27116" y="4290"/>
                  </a:lnTo>
                  <a:lnTo>
                    <a:pt x="27097" y="4272"/>
                  </a:lnTo>
                  <a:cubicBezTo>
                    <a:pt x="26511" y="3760"/>
                    <a:pt x="25888" y="3285"/>
                    <a:pt x="25246" y="2867"/>
                  </a:cubicBezTo>
                  <a:cubicBezTo>
                    <a:pt x="22148" y="856"/>
                    <a:pt x="18524" y="0"/>
                    <a:pt x="149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5"/>
            <p:cNvSpPr/>
            <p:nvPr/>
          </p:nvSpPr>
          <p:spPr>
            <a:xfrm>
              <a:off x="6536509" y="1666988"/>
              <a:ext cx="2661407" cy="2926797"/>
            </a:xfrm>
            <a:custGeom>
              <a:avLst/>
              <a:gdLst/>
              <a:ahLst/>
              <a:cxnLst/>
              <a:rect l="l" t="t" r="r" b="b"/>
              <a:pathLst>
                <a:path w="25357" h="32952" extrusionOk="0">
                  <a:moveTo>
                    <a:pt x="13087" y="1"/>
                  </a:moveTo>
                  <a:cubicBezTo>
                    <a:pt x="11915" y="1"/>
                    <a:pt x="10743" y="101"/>
                    <a:pt x="9594" y="289"/>
                  </a:cubicBezTo>
                  <a:cubicBezTo>
                    <a:pt x="6747" y="755"/>
                    <a:pt x="3843" y="1853"/>
                    <a:pt x="2066" y="4216"/>
                  </a:cubicBezTo>
                  <a:cubicBezTo>
                    <a:pt x="270" y="6626"/>
                    <a:pt x="0" y="9836"/>
                    <a:pt x="56" y="12823"/>
                  </a:cubicBezTo>
                  <a:cubicBezTo>
                    <a:pt x="121" y="16396"/>
                    <a:pt x="438" y="20072"/>
                    <a:pt x="1703" y="23440"/>
                  </a:cubicBezTo>
                  <a:cubicBezTo>
                    <a:pt x="2680" y="26036"/>
                    <a:pt x="4262" y="28446"/>
                    <a:pt x="6477" y="30000"/>
                  </a:cubicBezTo>
                  <a:cubicBezTo>
                    <a:pt x="8542" y="31461"/>
                    <a:pt x="10999" y="32085"/>
                    <a:pt x="13400" y="32476"/>
                  </a:cubicBezTo>
                  <a:cubicBezTo>
                    <a:pt x="15301" y="32780"/>
                    <a:pt x="17222" y="32952"/>
                    <a:pt x="19137" y="32952"/>
                  </a:cubicBezTo>
                  <a:cubicBezTo>
                    <a:pt x="20267" y="32952"/>
                    <a:pt x="21396" y="32892"/>
                    <a:pt x="22519" y="32764"/>
                  </a:cubicBezTo>
                  <a:cubicBezTo>
                    <a:pt x="23365" y="32680"/>
                    <a:pt x="24203" y="32503"/>
                    <a:pt x="25012" y="32234"/>
                  </a:cubicBezTo>
                  <a:lnTo>
                    <a:pt x="25031" y="32224"/>
                  </a:lnTo>
                  <a:lnTo>
                    <a:pt x="25031" y="21198"/>
                  </a:lnTo>
                  <a:cubicBezTo>
                    <a:pt x="25264" y="19867"/>
                    <a:pt x="25357" y="18509"/>
                    <a:pt x="25301" y="17150"/>
                  </a:cubicBezTo>
                  <a:cubicBezTo>
                    <a:pt x="25273" y="16322"/>
                    <a:pt x="25180" y="15503"/>
                    <a:pt x="25031" y="14684"/>
                  </a:cubicBezTo>
                  <a:lnTo>
                    <a:pt x="25031" y="4942"/>
                  </a:lnTo>
                  <a:cubicBezTo>
                    <a:pt x="25022" y="4933"/>
                    <a:pt x="25012" y="4923"/>
                    <a:pt x="25003" y="4923"/>
                  </a:cubicBezTo>
                  <a:cubicBezTo>
                    <a:pt x="24166" y="4002"/>
                    <a:pt x="23217" y="3192"/>
                    <a:pt x="22174" y="2513"/>
                  </a:cubicBezTo>
                  <a:cubicBezTo>
                    <a:pt x="19454" y="745"/>
                    <a:pt x="16271" y="1"/>
                    <a:pt x="1308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5"/>
            <p:cNvSpPr/>
            <p:nvPr/>
          </p:nvSpPr>
          <p:spPr>
            <a:xfrm>
              <a:off x="6707376" y="1808744"/>
              <a:ext cx="2490537" cy="2642306"/>
            </a:xfrm>
            <a:custGeom>
              <a:avLst/>
              <a:gdLst/>
              <a:ahLst/>
              <a:cxnLst/>
              <a:rect l="l" t="t" r="r" b="b"/>
              <a:pathLst>
                <a:path w="23729" h="29749" extrusionOk="0">
                  <a:moveTo>
                    <a:pt x="11815" y="0"/>
                  </a:moveTo>
                  <a:cubicBezTo>
                    <a:pt x="10754" y="0"/>
                    <a:pt x="9694" y="93"/>
                    <a:pt x="8654" y="266"/>
                  </a:cubicBezTo>
                  <a:cubicBezTo>
                    <a:pt x="6086" y="685"/>
                    <a:pt x="3462" y="1671"/>
                    <a:pt x="1862" y="3811"/>
                  </a:cubicBezTo>
                  <a:cubicBezTo>
                    <a:pt x="243" y="5988"/>
                    <a:pt x="1" y="8882"/>
                    <a:pt x="47" y="11581"/>
                  </a:cubicBezTo>
                  <a:cubicBezTo>
                    <a:pt x="103" y="14810"/>
                    <a:pt x="392" y="18122"/>
                    <a:pt x="1536" y="21165"/>
                  </a:cubicBezTo>
                  <a:cubicBezTo>
                    <a:pt x="2411" y="23510"/>
                    <a:pt x="3844" y="25687"/>
                    <a:pt x="5835" y="27092"/>
                  </a:cubicBezTo>
                  <a:cubicBezTo>
                    <a:pt x="7696" y="28404"/>
                    <a:pt x="9920" y="28972"/>
                    <a:pt x="12088" y="29316"/>
                  </a:cubicBezTo>
                  <a:cubicBezTo>
                    <a:pt x="13804" y="29591"/>
                    <a:pt x="15541" y="29749"/>
                    <a:pt x="17273" y="29749"/>
                  </a:cubicBezTo>
                  <a:cubicBezTo>
                    <a:pt x="18294" y="29749"/>
                    <a:pt x="19312" y="29694"/>
                    <a:pt x="20323" y="29577"/>
                  </a:cubicBezTo>
                  <a:cubicBezTo>
                    <a:pt x="21375" y="29456"/>
                    <a:pt x="22454" y="29251"/>
                    <a:pt x="23384" y="28739"/>
                  </a:cubicBezTo>
                  <a:lnTo>
                    <a:pt x="23403" y="28730"/>
                  </a:lnTo>
                  <a:lnTo>
                    <a:pt x="23403" y="19602"/>
                  </a:lnTo>
                  <a:cubicBezTo>
                    <a:pt x="23636" y="18271"/>
                    <a:pt x="23729" y="16913"/>
                    <a:pt x="23682" y="15554"/>
                  </a:cubicBezTo>
                  <a:cubicBezTo>
                    <a:pt x="23645" y="14726"/>
                    <a:pt x="23552" y="13898"/>
                    <a:pt x="23403" y="13088"/>
                  </a:cubicBezTo>
                  <a:lnTo>
                    <a:pt x="23403" y="5439"/>
                  </a:lnTo>
                  <a:cubicBezTo>
                    <a:pt x="23403" y="5421"/>
                    <a:pt x="23394" y="5412"/>
                    <a:pt x="23384" y="5402"/>
                  </a:cubicBezTo>
                  <a:cubicBezTo>
                    <a:pt x="22445" y="4183"/>
                    <a:pt x="21300" y="3122"/>
                    <a:pt x="20007" y="2276"/>
                  </a:cubicBezTo>
                  <a:cubicBezTo>
                    <a:pt x="17560" y="679"/>
                    <a:pt x="14687" y="0"/>
                    <a:pt x="118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5"/>
            <p:cNvSpPr/>
            <p:nvPr/>
          </p:nvSpPr>
          <p:spPr>
            <a:xfrm>
              <a:off x="6848016" y="1983452"/>
              <a:ext cx="2349893" cy="2164987"/>
            </a:xfrm>
            <a:custGeom>
              <a:avLst/>
              <a:gdLst/>
              <a:ahLst/>
              <a:cxnLst/>
              <a:rect l="l" t="t" r="r" b="b"/>
              <a:pathLst>
                <a:path w="22389" h="24375" extrusionOk="0">
                  <a:moveTo>
                    <a:pt x="9677" y="1"/>
                  </a:moveTo>
                  <a:cubicBezTo>
                    <a:pt x="8812" y="1"/>
                    <a:pt x="7948" y="76"/>
                    <a:pt x="7100" y="216"/>
                  </a:cubicBezTo>
                  <a:cubicBezTo>
                    <a:pt x="4997" y="560"/>
                    <a:pt x="2839" y="1370"/>
                    <a:pt x="1536" y="3119"/>
                  </a:cubicBezTo>
                  <a:cubicBezTo>
                    <a:pt x="205" y="4905"/>
                    <a:pt x="1" y="7278"/>
                    <a:pt x="47" y="9493"/>
                  </a:cubicBezTo>
                  <a:cubicBezTo>
                    <a:pt x="94" y="12135"/>
                    <a:pt x="336" y="14843"/>
                    <a:pt x="1266" y="17346"/>
                  </a:cubicBezTo>
                  <a:cubicBezTo>
                    <a:pt x="1983" y="19263"/>
                    <a:pt x="3164" y="21050"/>
                    <a:pt x="4793" y="22204"/>
                  </a:cubicBezTo>
                  <a:cubicBezTo>
                    <a:pt x="6310" y="23274"/>
                    <a:pt x="8133" y="23739"/>
                    <a:pt x="9920" y="24027"/>
                  </a:cubicBezTo>
                  <a:cubicBezTo>
                    <a:pt x="11297" y="24258"/>
                    <a:pt x="12691" y="24374"/>
                    <a:pt x="14088" y="24374"/>
                  </a:cubicBezTo>
                  <a:cubicBezTo>
                    <a:pt x="14948" y="24374"/>
                    <a:pt x="15808" y="24330"/>
                    <a:pt x="16666" y="24241"/>
                  </a:cubicBezTo>
                  <a:cubicBezTo>
                    <a:pt x="17792" y="24111"/>
                    <a:pt x="18974" y="23860"/>
                    <a:pt x="19839" y="23088"/>
                  </a:cubicBezTo>
                  <a:cubicBezTo>
                    <a:pt x="20584" y="22427"/>
                    <a:pt x="21012" y="21450"/>
                    <a:pt x="21347" y="20482"/>
                  </a:cubicBezTo>
                  <a:cubicBezTo>
                    <a:pt x="21644" y="19598"/>
                    <a:pt x="21877" y="18696"/>
                    <a:pt x="22044" y="17774"/>
                  </a:cubicBezTo>
                  <a:cubicBezTo>
                    <a:pt x="22054" y="17728"/>
                    <a:pt x="22054" y="17681"/>
                    <a:pt x="22063" y="17635"/>
                  </a:cubicBezTo>
                  <a:cubicBezTo>
                    <a:pt x="22296" y="16295"/>
                    <a:pt x="22389" y="14936"/>
                    <a:pt x="22333" y="13578"/>
                  </a:cubicBezTo>
                  <a:cubicBezTo>
                    <a:pt x="22296" y="12750"/>
                    <a:pt x="22212" y="11931"/>
                    <a:pt x="22063" y="11112"/>
                  </a:cubicBezTo>
                  <a:cubicBezTo>
                    <a:pt x="22054" y="11075"/>
                    <a:pt x="22044" y="11037"/>
                    <a:pt x="22035" y="11000"/>
                  </a:cubicBezTo>
                  <a:cubicBezTo>
                    <a:pt x="21849" y="9986"/>
                    <a:pt x="21561" y="8990"/>
                    <a:pt x="21188" y="8023"/>
                  </a:cubicBezTo>
                  <a:cubicBezTo>
                    <a:pt x="20202" y="5510"/>
                    <a:pt x="18602" y="3286"/>
                    <a:pt x="16406" y="1863"/>
                  </a:cubicBezTo>
                  <a:cubicBezTo>
                    <a:pt x="14391" y="556"/>
                    <a:pt x="12033" y="1"/>
                    <a:pt x="967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5"/>
            <p:cNvSpPr/>
            <p:nvPr/>
          </p:nvSpPr>
          <p:spPr>
            <a:xfrm>
              <a:off x="6963257" y="2059215"/>
              <a:ext cx="1953364" cy="1797006"/>
            </a:xfrm>
            <a:custGeom>
              <a:avLst/>
              <a:gdLst/>
              <a:ahLst/>
              <a:cxnLst/>
              <a:rect l="l" t="t" r="r" b="b"/>
              <a:pathLst>
                <a:path w="18611" h="20232" extrusionOk="0">
                  <a:moveTo>
                    <a:pt x="8040" y="0"/>
                  </a:moveTo>
                  <a:cubicBezTo>
                    <a:pt x="7318" y="0"/>
                    <a:pt x="6596" y="63"/>
                    <a:pt x="5891" y="182"/>
                  </a:cubicBezTo>
                  <a:cubicBezTo>
                    <a:pt x="4151" y="461"/>
                    <a:pt x="2355" y="1140"/>
                    <a:pt x="1266" y="2592"/>
                  </a:cubicBezTo>
                  <a:cubicBezTo>
                    <a:pt x="168" y="4071"/>
                    <a:pt x="1" y="6044"/>
                    <a:pt x="29" y="7877"/>
                  </a:cubicBezTo>
                  <a:cubicBezTo>
                    <a:pt x="66" y="10073"/>
                    <a:pt x="261" y="12325"/>
                    <a:pt x="1043" y="14400"/>
                  </a:cubicBezTo>
                  <a:cubicBezTo>
                    <a:pt x="1638" y="15991"/>
                    <a:pt x="2615" y="17480"/>
                    <a:pt x="3974" y="18429"/>
                  </a:cubicBezTo>
                  <a:cubicBezTo>
                    <a:pt x="5239" y="19322"/>
                    <a:pt x="6747" y="19713"/>
                    <a:pt x="8226" y="19946"/>
                  </a:cubicBezTo>
                  <a:cubicBezTo>
                    <a:pt x="9361" y="20134"/>
                    <a:pt x="10507" y="20231"/>
                    <a:pt x="11654" y="20231"/>
                  </a:cubicBezTo>
                  <a:cubicBezTo>
                    <a:pt x="12379" y="20231"/>
                    <a:pt x="13104" y="20192"/>
                    <a:pt x="13828" y="20113"/>
                  </a:cubicBezTo>
                  <a:cubicBezTo>
                    <a:pt x="14768" y="20011"/>
                    <a:pt x="15745" y="19797"/>
                    <a:pt x="16471" y="19164"/>
                  </a:cubicBezTo>
                  <a:cubicBezTo>
                    <a:pt x="17085" y="18615"/>
                    <a:pt x="17438" y="17805"/>
                    <a:pt x="17718" y="16996"/>
                  </a:cubicBezTo>
                  <a:cubicBezTo>
                    <a:pt x="18332" y="15153"/>
                    <a:pt x="18611" y="13218"/>
                    <a:pt x="18536" y="11273"/>
                  </a:cubicBezTo>
                  <a:cubicBezTo>
                    <a:pt x="18481" y="9701"/>
                    <a:pt x="18155" y="8137"/>
                    <a:pt x="17587" y="6667"/>
                  </a:cubicBezTo>
                  <a:cubicBezTo>
                    <a:pt x="16768" y="4574"/>
                    <a:pt x="15438" y="2722"/>
                    <a:pt x="13614" y="1549"/>
                  </a:cubicBezTo>
                  <a:cubicBezTo>
                    <a:pt x="11950" y="462"/>
                    <a:pt x="9992" y="0"/>
                    <a:pt x="80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5"/>
            <p:cNvSpPr/>
            <p:nvPr/>
          </p:nvSpPr>
          <p:spPr>
            <a:xfrm>
              <a:off x="7092142" y="2148123"/>
              <a:ext cx="1557884" cy="1433821"/>
            </a:xfrm>
            <a:custGeom>
              <a:avLst/>
              <a:gdLst/>
              <a:ahLst/>
              <a:cxnLst/>
              <a:rect l="l" t="t" r="r" b="b"/>
              <a:pathLst>
                <a:path w="14843" h="16143" extrusionOk="0">
                  <a:moveTo>
                    <a:pt x="6431" y="1"/>
                  </a:moveTo>
                  <a:cubicBezTo>
                    <a:pt x="5850" y="1"/>
                    <a:pt x="5269" y="52"/>
                    <a:pt x="4700" y="148"/>
                  </a:cubicBezTo>
                  <a:cubicBezTo>
                    <a:pt x="3304" y="381"/>
                    <a:pt x="1881" y="911"/>
                    <a:pt x="1015" y="2074"/>
                  </a:cubicBezTo>
                  <a:cubicBezTo>
                    <a:pt x="131" y="3247"/>
                    <a:pt x="1" y="4819"/>
                    <a:pt x="29" y="6290"/>
                  </a:cubicBezTo>
                  <a:cubicBezTo>
                    <a:pt x="57" y="8039"/>
                    <a:pt x="215" y="9835"/>
                    <a:pt x="838" y="11482"/>
                  </a:cubicBezTo>
                  <a:cubicBezTo>
                    <a:pt x="1313" y="12757"/>
                    <a:pt x="2085" y="13938"/>
                    <a:pt x="3165" y="14701"/>
                  </a:cubicBezTo>
                  <a:cubicBezTo>
                    <a:pt x="4179" y="15418"/>
                    <a:pt x="5379" y="15725"/>
                    <a:pt x="6561" y="15911"/>
                  </a:cubicBezTo>
                  <a:cubicBezTo>
                    <a:pt x="7469" y="16065"/>
                    <a:pt x="8384" y="16142"/>
                    <a:pt x="9299" y="16142"/>
                  </a:cubicBezTo>
                  <a:cubicBezTo>
                    <a:pt x="9876" y="16142"/>
                    <a:pt x="10452" y="16112"/>
                    <a:pt x="11027" y="16051"/>
                  </a:cubicBezTo>
                  <a:cubicBezTo>
                    <a:pt x="11781" y="15967"/>
                    <a:pt x="12563" y="15799"/>
                    <a:pt x="13140" y="15288"/>
                  </a:cubicBezTo>
                  <a:cubicBezTo>
                    <a:pt x="13633" y="14850"/>
                    <a:pt x="13912" y="14208"/>
                    <a:pt x="14126" y="13557"/>
                  </a:cubicBezTo>
                  <a:cubicBezTo>
                    <a:pt x="14619" y="12096"/>
                    <a:pt x="14843" y="10551"/>
                    <a:pt x="14787" y="8997"/>
                  </a:cubicBezTo>
                  <a:cubicBezTo>
                    <a:pt x="14740" y="7741"/>
                    <a:pt x="14489" y="6494"/>
                    <a:pt x="14033" y="5322"/>
                  </a:cubicBezTo>
                  <a:cubicBezTo>
                    <a:pt x="13382" y="3647"/>
                    <a:pt x="12321" y="2177"/>
                    <a:pt x="10869" y="1237"/>
                  </a:cubicBezTo>
                  <a:cubicBezTo>
                    <a:pt x="9541" y="370"/>
                    <a:pt x="7986" y="1"/>
                    <a:pt x="643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5"/>
            <p:cNvSpPr/>
            <p:nvPr/>
          </p:nvSpPr>
          <p:spPr>
            <a:xfrm>
              <a:off x="7301213" y="2348855"/>
              <a:ext cx="1216982" cy="1119487"/>
            </a:xfrm>
            <a:custGeom>
              <a:avLst/>
              <a:gdLst/>
              <a:ahLst/>
              <a:cxnLst/>
              <a:rect l="l" t="t" r="r" b="b"/>
              <a:pathLst>
                <a:path w="11595" h="12604" extrusionOk="0">
                  <a:moveTo>
                    <a:pt x="5005" y="1"/>
                  </a:moveTo>
                  <a:cubicBezTo>
                    <a:pt x="4556" y="1"/>
                    <a:pt x="4107" y="40"/>
                    <a:pt x="3666" y="112"/>
                  </a:cubicBezTo>
                  <a:cubicBezTo>
                    <a:pt x="2578" y="289"/>
                    <a:pt x="1470" y="708"/>
                    <a:pt x="791" y="1620"/>
                  </a:cubicBezTo>
                  <a:cubicBezTo>
                    <a:pt x="112" y="2522"/>
                    <a:pt x="0" y="3769"/>
                    <a:pt x="19" y="4914"/>
                  </a:cubicBezTo>
                  <a:cubicBezTo>
                    <a:pt x="47" y="6281"/>
                    <a:pt x="168" y="7677"/>
                    <a:pt x="652" y="8971"/>
                  </a:cubicBezTo>
                  <a:cubicBezTo>
                    <a:pt x="1024" y="9966"/>
                    <a:pt x="1629" y="10887"/>
                    <a:pt x="2475" y="11483"/>
                  </a:cubicBezTo>
                  <a:cubicBezTo>
                    <a:pt x="3266" y="12041"/>
                    <a:pt x="4206" y="12274"/>
                    <a:pt x="5127" y="12423"/>
                  </a:cubicBezTo>
                  <a:cubicBezTo>
                    <a:pt x="5840" y="12543"/>
                    <a:pt x="6560" y="12604"/>
                    <a:pt x="7280" y="12604"/>
                  </a:cubicBezTo>
                  <a:cubicBezTo>
                    <a:pt x="7726" y="12604"/>
                    <a:pt x="8172" y="12581"/>
                    <a:pt x="8617" y="12534"/>
                  </a:cubicBezTo>
                  <a:cubicBezTo>
                    <a:pt x="9203" y="12469"/>
                    <a:pt x="9808" y="12339"/>
                    <a:pt x="10254" y="11939"/>
                  </a:cubicBezTo>
                  <a:cubicBezTo>
                    <a:pt x="10645" y="11595"/>
                    <a:pt x="10869" y="11092"/>
                    <a:pt x="11036" y="10590"/>
                  </a:cubicBezTo>
                  <a:cubicBezTo>
                    <a:pt x="11418" y="9445"/>
                    <a:pt x="11594" y="8236"/>
                    <a:pt x="11548" y="7026"/>
                  </a:cubicBezTo>
                  <a:cubicBezTo>
                    <a:pt x="11511" y="6049"/>
                    <a:pt x="11306" y="5072"/>
                    <a:pt x="10952" y="4160"/>
                  </a:cubicBezTo>
                  <a:cubicBezTo>
                    <a:pt x="10450" y="2848"/>
                    <a:pt x="9612" y="1703"/>
                    <a:pt x="8486" y="968"/>
                  </a:cubicBezTo>
                  <a:cubicBezTo>
                    <a:pt x="7446" y="288"/>
                    <a:pt x="6226"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5"/>
            <p:cNvSpPr/>
            <p:nvPr/>
          </p:nvSpPr>
          <p:spPr>
            <a:xfrm>
              <a:off x="7391055" y="2441138"/>
              <a:ext cx="801875" cy="738183"/>
            </a:xfrm>
            <a:custGeom>
              <a:avLst/>
              <a:gdLst/>
              <a:ahLst/>
              <a:cxnLst/>
              <a:rect l="l" t="t" r="r" b="b"/>
              <a:pathLst>
                <a:path w="7640" h="8311" extrusionOk="0">
                  <a:moveTo>
                    <a:pt x="3289" y="0"/>
                  </a:moveTo>
                  <a:cubicBezTo>
                    <a:pt x="2998" y="0"/>
                    <a:pt x="2706" y="24"/>
                    <a:pt x="2420" y="69"/>
                  </a:cubicBezTo>
                  <a:cubicBezTo>
                    <a:pt x="1703" y="190"/>
                    <a:pt x="968" y="469"/>
                    <a:pt x="521" y="1064"/>
                  </a:cubicBezTo>
                  <a:cubicBezTo>
                    <a:pt x="75" y="1660"/>
                    <a:pt x="0" y="2479"/>
                    <a:pt x="19" y="3233"/>
                  </a:cubicBezTo>
                  <a:cubicBezTo>
                    <a:pt x="28" y="4135"/>
                    <a:pt x="112" y="5066"/>
                    <a:pt x="428" y="5912"/>
                  </a:cubicBezTo>
                  <a:cubicBezTo>
                    <a:pt x="680" y="6564"/>
                    <a:pt x="1080" y="7178"/>
                    <a:pt x="1629" y="7569"/>
                  </a:cubicBezTo>
                  <a:cubicBezTo>
                    <a:pt x="2150" y="7932"/>
                    <a:pt x="2773" y="8090"/>
                    <a:pt x="3378" y="8192"/>
                  </a:cubicBezTo>
                  <a:cubicBezTo>
                    <a:pt x="3847" y="8272"/>
                    <a:pt x="4320" y="8310"/>
                    <a:pt x="4792" y="8310"/>
                  </a:cubicBezTo>
                  <a:cubicBezTo>
                    <a:pt x="5087" y="8310"/>
                    <a:pt x="5383" y="8295"/>
                    <a:pt x="5676" y="8267"/>
                  </a:cubicBezTo>
                  <a:cubicBezTo>
                    <a:pt x="6067" y="8220"/>
                    <a:pt x="6467" y="8136"/>
                    <a:pt x="6765" y="7876"/>
                  </a:cubicBezTo>
                  <a:cubicBezTo>
                    <a:pt x="7016" y="7643"/>
                    <a:pt x="7165" y="7317"/>
                    <a:pt x="7277" y="6982"/>
                  </a:cubicBezTo>
                  <a:cubicBezTo>
                    <a:pt x="7528" y="6229"/>
                    <a:pt x="7640" y="5429"/>
                    <a:pt x="7612" y="4638"/>
                  </a:cubicBezTo>
                  <a:cubicBezTo>
                    <a:pt x="7584" y="3986"/>
                    <a:pt x="7454" y="3344"/>
                    <a:pt x="7221" y="2739"/>
                  </a:cubicBezTo>
                  <a:cubicBezTo>
                    <a:pt x="6886" y="1883"/>
                    <a:pt x="6337" y="1120"/>
                    <a:pt x="5593" y="636"/>
                  </a:cubicBezTo>
                  <a:cubicBezTo>
                    <a:pt x="4902" y="185"/>
                    <a:pt x="4096" y="0"/>
                    <a:pt x="3289" y="0"/>
                  </a:cubicBez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5"/>
            <p:cNvSpPr/>
            <p:nvPr/>
          </p:nvSpPr>
          <p:spPr>
            <a:xfrm>
              <a:off x="7496535" y="2539106"/>
              <a:ext cx="589966" cy="543045"/>
            </a:xfrm>
            <a:custGeom>
              <a:avLst/>
              <a:gdLst/>
              <a:ahLst/>
              <a:cxnLst/>
              <a:rect l="l" t="t" r="r" b="b"/>
              <a:pathLst>
                <a:path w="5621" h="6114" extrusionOk="0">
                  <a:moveTo>
                    <a:pt x="2429" y="0"/>
                  </a:moveTo>
                  <a:cubicBezTo>
                    <a:pt x="2210" y="0"/>
                    <a:pt x="1991" y="19"/>
                    <a:pt x="1778" y="55"/>
                  </a:cubicBezTo>
                  <a:cubicBezTo>
                    <a:pt x="1256" y="138"/>
                    <a:pt x="717" y="343"/>
                    <a:pt x="382" y="780"/>
                  </a:cubicBezTo>
                  <a:cubicBezTo>
                    <a:pt x="56" y="1218"/>
                    <a:pt x="0" y="1832"/>
                    <a:pt x="10" y="2381"/>
                  </a:cubicBezTo>
                  <a:cubicBezTo>
                    <a:pt x="19" y="3041"/>
                    <a:pt x="84" y="3721"/>
                    <a:pt x="317" y="4353"/>
                  </a:cubicBezTo>
                  <a:cubicBezTo>
                    <a:pt x="484" y="4837"/>
                    <a:pt x="791" y="5256"/>
                    <a:pt x="1201" y="5563"/>
                  </a:cubicBezTo>
                  <a:cubicBezTo>
                    <a:pt x="1582" y="5842"/>
                    <a:pt x="2038" y="5954"/>
                    <a:pt x="2485" y="6028"/>
                  </a:cubicBezTo>
                  <a:cubicBezTo>
                    <a:pt x="2821" y="6084"/>
                    <a:pt x="3161" y="6113"/>
                    <a:pt x="3502" y="6113"/>
                  </a:cubicBezTo>
                  <a:cubicBezTo>
                    <a:pt x="3727" y="6113"/>
                    <a:pt x="3952" y="6101"/>
                    <a:pt x="4178" y="6075"/>
                  </a:cubicBezTo>
                  <a:cubicBezTo>
                    <a:pt x="4467" y="6047"/>
                    <a:pt x="4764" y="5982"/>
                    <a:pt x="4978" y="5786"/>
                  </a:cubicBezTo>
                  <a:cubicBezTo>
                    <a:pt x="5155" y="5610"/>
                    <a:pt x="5286" y="5386"/>
                    <a:pt x="5351" y="5135"/>
                  </a:cubicBezTo>
                  <a:cubicBezTo>
                    <a:pt x="5537" y="4577"/>
                    <a:pt x="5621" y="3991"/>
                    <a:pt x="5602" y="3404"/>
                  </a:cubicBezTo>
                  <a:cubicBezTo>
                    <a:pt x="5583" y="2930"/>
                    <a:pt x="5490" y="2455"/>
                    <a:pt x="5313" y="2018"/>
                  </a:cubicBezTo>
                  <a:cubicBezTo>
                    <a:pt x="5081" y="1385"/>
                    <a:pt x="4662" y="845"/>
                    <a:pt x="4113" y="464"/>
                  </a:cubicBezTo>
                  <a:cubicBezTo>
                    <a:pt x="3611" y="138"/>
                    <a:pt x="3019" y="0"/>
                    <a:pt x="24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5"/>
            <p:cNvSpPr/>
            <p:nvPr/>
          </p:nvSpPr>
          <p:spPr>
            <a:xfrm>
              <a:off x="1957099" y="3366015"/>
              <a:ext cx="7206802" cy="1829248"/>
            </a:xfrm>
            <a:custGeom>
              <a:avLst/>
              <a:gdLst/>
              <a:ahLst/>
              <a:cxnLst/>
              <a:rect l="l" t="t" r="r" b="b"/>
              <a:pathLst>
                <a:path w="68664" h="20595" extrusionOk="0">
                  <a:moveTo>
                    <a:pt x="11236" y="1"/>
                  </a:moveTo>
                  <a:cubicBezTo>
                    <a:pt x="8197" y="1"/>
                    <a:pt x="5157" y="822"/>
                    <a:pt x="3062" y="2953"/>
                  </a:cubicBezTo>
                  <a:cubicBezTo>
                    <a:pt x="708" y="5344"/>
                    <a:pt x="1" y="9066"/>
                    <a:pt x="801" y="12323"/>
                  </a:cubicBezTo>
                  <a:cubicBezTo>
                    <a:pt x="1573" y="15440"/>
                    <a:pt x="3583" y="18139"/>
                    <a:pt x="6049" y="20195"/>
                  </a:cubicBezTo>
                  <a:cubicBezTo>
                    <a:pt x="6086" y="20223"/>
                    <a:pt x="6114" y="20242"/>
                    <a:pt x="6142" y="20270"/>
                  </a:cubicBezTo>
                  <a:lnTo>
                    <a:pt x="20621" y="20270"/>
                  </a:lnTo>
                  <a:cubicBezTo>
                    <a:pt x="21557" y="20463"/>
                    <a:pt x="22510" y="20594"/>
                    <a:pt x="23463" y="20594"/>
                  </a:cubicBezTo>
                  <a:cubicBezTo>
                    <a:pt x="23884" y="20594"/>
                    <a:pt x="24305" y="20569"/>
                    <a:pt x="24724" y="20511"/>
                  </a:cubicBezTo>
                  <a:cubicBezTo>
                    <a:pt x="25031" y="20474"/>
                    <a:pt x="25320" y="20400"/>
                    <a:pt x="25599" y="20270"/>
                  </a:cubicBezTo>
                  <a:lnTo>
                    <a:pt x="68644" y="20270"/>
                  </a:lnTo>
                  <a:lnTo>
                    <a:pt x="68644" y="20195"/>
                  </a:lnTo>
                  <a:lnTo>
                    <a:pt x="68663" y="20195"/>
                  </a:lnTo>
                  <a:lnTo>
                    <a:pt x="68663" y="19209"/>
                  </a:lnTo>
                  <a:lnTo>
                    <a:pt x="68635" y="19209"/>
                  </a:lnTo>
                  <a:cubicBezTo>
                    <a:pt x="68464" y="19188"/>
                    <a:pt x="68288" y="19179"/>
                    <a:pt x="68110" y="19179"/>
                  </a:cubicBezTo>
                  <a:cubicBezTo>
                    <a:pt x="67657" y="19179"/>
                    <a:pt x="67190" y="19238"/>
                    <a:pt x="66755" y="19311"/>
                  </a:cubicBezTo>
                  <a:cubicBezTo>
                    <a:pt x="64413" y="19691"/>
                    <a:pt x="62032" y="19957"/>
                    <a:pt x="59659" y="19957"/>
                  </a:cubicBezTo>
                  <a:cubicBezTo>
                    <a:pt x="58140" y="19957"/>
                    <a:pt x="56624" y="19848"/>
                    <a:pt x="55124" y="19590"/>
                  </a:cubicBezTo>
                  <a:cubicBezTo>
                    <a:pt x="51290" y="18920"/>
                    <a:pt x="47531" y="17199"/>
                    <a:pt x="44972" y="14268"/>
                  </a:cubicBezTo>
                  <a:cubicBezTo>
                    <a:pt x="42813" y="11783"/>
                    <a:pt x="41622" y="8629"/>
                    <a:pt x="40617" y="5493"/>
                  </a:cubicBezTo>
                  <a:cubicBezTo>
                    <a:pt x="40031" y="3651"/>
                    <a:pt x="39129" y="1464"/>
                    <a:pt x="37212" y="1185"/>
                  </a:cubicBezTo>
                  <a:cubicBezTo>
                    <a:pt x="37080" y="1166"/>
                    <a:pt x="36948" y="1157"/>
                    <a:pt x="36817" y="1157"/>
                  </a:cubicBezTo>
                  <a:cubicBezTo>
                    <a:pt x="36238" y="1157"/>
                    <a:pt x="35672" y="1328"/>
                    <a:pt x="35118" y="1548"/>
                  </a:cubicBezTo>
                  <a:cubicBezTo>
                    <a:pt x="34792" y="1669"/>
                    <a:pt x="34476" y="1818"/>
                    <a:pt x="34160" y="1939"/>
                  </a:cubicBezTo>
                  <a:cubicBezTo>
                    <a:pt x="32067" y="2791"/>
                    <a:pt x="29839" y="3221"/>
                    <a:pt x="27600" y="3221"/>
                  </a:cubicBezTo>
                  <a:cubicBezTo>
                    <a:pt x="26465" y="3221"/>
                    <a:pt x="25327" y="3110"/>
                    <a:pt x="24203" y="2888"/>
                  </a:cubicBezTo>
                  <a:cubicBezTo>
                    <a:pt x="23496" y="2748"/>
                    <a:pt x="22789" y="2562"/>
                    <a:pt x="22100" y="2329"/>
                  </a:cubicBezTo>
                  <a:cubicBezTo>
                    <a:pt x="19411" y="1557"/>
                    <a:pt x="16759" y="645"/>
                    <a:pt x="13996" y="217"/>
                  </a:cubicBezTo>
                  <a:cubicBezTo>
                    <a:pt x="13094" y="78"/>
                    <a:pt x="12165" y="1"/>
                    <a:pt x="1123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5"/>
            <p:cNvSpPr/>
            <p:nvPr/>
          </p:nvSpPr>
          <p:spPr>
            <a:xfrm>
              <a:off x="2162181" y="3507415"/>
              <a:ext cx="5015184" cy="1687846"/>
            </a:xfrm>
            <a:custGeom>
              <a:avLst/>
              <a:gdLst/>
              <a:ahLst/>
              <a:cxnLst/>
              <a:rect l="l" t="t" r="r" b="b"/>
              <a:pathLst>
                <a:path w="47783" h="19003" extrusionOk="0">
                  <a:moveTo>
                    <a:pt x="9595" y="1"/>
                  </a:moveTo>
                  <a:cubicBezTo>
                    <a:pt x="7081" y="1"/>
                    <a:pt x="4592" y="667"/>
                    <a:pt x="2820" y="2384"/>
                  </a:cubicBezTo>
                  <a:cubicBezTo>
                    <a:pt x="708" y="4413"/>
                    <a:pt x="1" y="7632"/>
                    <a:pt x="624" y="10489"/>
                  </a:cubicBezTo>
                  <a:cubicBezTo>
                    <a:pt x="1257" y="13346"/>
                    <a:pt x="3072" y="15839"/>
                    <a:pt x="5314" y="17719"/>
                  </a:cubicBezTo>
                  <a:cubicBezTo>
                    <a:pt x="5686" y="18026"/>
                    <a:pt x="6058" y="18324"/>
                    <a:pt x="6449" y="18603"/>
                  </a:cubicBezTo>
                  <a:cubicBezTo>
                    <a:pt x="6486" y="18631"/>
                    <a:pt x="6524" y="18650"/>
                    <a:pt x="6561" y="18678"/>
                  </a:cubicBezTo>
                  <a:lnTo>
                    <a:pt x="18667" y="18678"/>
                  </a:lnTo>
                  <a:cubicBezTo>
                    <a:pt x="19603" y="18871"/>
                    <a:pt x="20556" y="19002"/>
                    <a:pt x="21509" y="19002"/>
                  </a:cubicBezTo>
                  <a:cubicBezTo>
                    <a:pt x="21930" y="19002"/>
                    <a:pt x="22351" y="18977"/>
                    <a:pt x="22770" y="18919"/>
                  </a:cubicBezTo>
                  <a:cubicBezTo>
                    <a:pt x="23077" y="18882"/>
                    <a:pt x="23366" y="18808"/>
                    <a:pt x="23645" y="18678"/>
                  </a:cubicBezTo>
                  <a:lnTo>
                    <a:pt x="47782" y="18678"/>
                  </a:lnTo>
                  <a:lnTo>
                    <a:pt x="47522" y="18603"/>
                  </a:lnTo>
                  <a:cubicBezTo>
                    <a:pt x="44442" y="17682"/>
                    <a:pt x="40962" y="15542"/>
                    <a:pt x="39045" y="13225"/>
                  </a:cubicBezTo>
                  <a:cubicBezTo>
                    <a:pt x="37221" y="11019"/>
                    <a:pt x="36263" y="8237"/>
                    <a:pt x="35463" y="5483"/>
                  </a:cubicBezTo>
                  <a:cubicBezTo>
                    <a:pt x="34988" y="3855"/>
                    <a:pt x="34262" y="1938"/>
                    <a:pt x="32597" y="1649"/>
                  </a:cubicBezTo>
                  <a:cubicBezTo>
                    <a:pt x="32457" y="1624"/>
                    <a:pt x="32317" y="1612"/>
                    <a:pt x="32178" y="1612"/>
                  </a:cubicBezTo>
                  <a:cubicBezTo>
                    <a:pt x="31704" y="1612"/>
                    <a:pt x="31231" y="1744"/>
                    <a:pt x="30763" y="1910"/>
                  </a:cubicBezTo>
                  <a:cubicBezTo>
                    <a:pt x="30475" y="2012"/>
                    <a:pt x="30196" y="2133"/>
                    <a:pt x="29917" y="2235"/>
                  </a:cubicBezTo>
                  <a:cubicBezTo>
                    <a:pt x="28209" y="2877"/>
                    <a:pt x="26406" y="3202"/>
                    <a:pt x="24599" y="3202"/>
                  </a:cubicBezTo>
                  <a:cubicBezTo>
                    <a:pt x="23472" y="3202"/>
                    <a:pt x="22343" y="3075"/>
                    <a:pt x="21235" y="2822"/>
                  </a:cubicBezTo>
                  <a:cubicBezTo>
                    <a:pt x="20612" y="2682"/>
                    <a:pt x="20007" y="2505"/>
                    <a:pt x="19411" y="2282"/>
                  </a:cubicBezTo>
                  <a:cubicBezTo>
                    <a:pt x="17085" y="1547"/>
                    <a:pt x="14796" y="691"/>
                    <a:pt x="12405" y="263"/>
                  </a:cubicBezTo>
                  <a:cubicBezTo>
                    <a:pt x="11489" y="95"/>
                    <a:pt x="10540" y="1"/>
                    <a:pt x="95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5"/>
            <p:cNvSpPr/>
            <p:nvPr/>
          </p:nvSpPr>
          <p:spPr>
            <a:xfrm>
              <a:off x="2228618" y="3676261"/>
              <a:ext cx="3099920" cy="1519000"/>
            </a:xfrm>
            <a:custGeom>
              <a:avLst/>
              <a:gdLst/>
              <a:ahLst/>
              <a:cxnLst/>
              <a:rect l="l" t="t" r="r" b="b"/>
              <a:pathLst>
                <a:path w="29535" h="17102" extrusionOk="0">
                  <a:moveTo>
                    <a:pt x="8342" y="1"/>
                  </a:moveTo>
                  <a:cubicBezTo>
                    <a:pt x="6746" y="1"/>
                    <a:pt x="5165" y="325"/>
                    <a:pt x="3881" y="1237"/>
                  </a:cubicBezTo>
                  <a:cubicBezTo>
                    <a:pt x="1" y="3991"/>
                    <a:pt x="1378" y="9398"/>
                    <a:pt x="4048" y="12450"/>
                  </a:cubicBezTo>
                  <a:cubicBezTo>
                    <a:pt x="5621" y="14255"/>
                    <a:pt x="7649" y="15576"/>
                    <a:pt x="9771" y="16702"/>
                  </a:cubicBezTo>
                  <a:lnTo>
                    <a:pt x="9911" y="16777"/>
                  </a:lnTo>
                  <a:lnTo>
                    <a:pt x="18034" y="16777"/>
                  </a:lnTo>
                  <a:cubicBezTo>
                    <a:pt x="18970" y="16970"/>
                    <a:pt x="19923" y="17101"/>
                    <a:pt x="20876" y="17101"/>
                  </a:cubicBezTo>
                  <a:cubicBezTo>
                    <a:pt x="21297" y="17101"/>
                    <a:pt x="21718" y="17076"/>
                    <a:pt x="22137" y="17018"/>
                  </a:cubicBezTo>
                  <a:cubicBezTo>
                    <a:pt x="22444" y="16981"/>
                    <a:pt x="22733" y="16907"/>
                    <a:pt x="23012" y="16777"/>
                  </a:cubicBezTo>
                  <a:lnTo>
                    <a:pt x="29535" y="16777"/>
                  </a:lnTo>
                  <a:cubicBezTo>
                    <a:pt x="29526" y="16749"/>
                    <a:pt x="29516" y="16721"/>
                    <a:pt x="29498" y="16702"/>
                  </a:cubicBezTo>
                  <a:cubicBezTo>
                    <a:pt x="27925" y="12859"/>
                    <a:pt x="25664" y="9286"/>
                    <a:pt x="22677" y="6401"/>
                  </a:cubicBezTo>
                  <a:cubicBezTo>
                    <a:pt x="19309" y="3163"/>
                    <a:pt x="15000" y="846"/>
                    <a:pt x="10376" y="158"/>
                  </a:cubicBezTo>
                  <a:cubicBezTo>
                    <a:pt x="9710" y="60"/>
                    <a:pt x="9024" y="1"/>
                    <a:pt x="83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5"/>
            <p:cNvSpPr/>
            <p:nvPr/>
          </p:nvSpPr>
          <p:spPr>
            <a:xfrm>
              <a:off x="2439578" y="3798388"/>
              <a:ext cx="2737606" cy="1396872"/>
            </a:xfrm>
            <a:custGeom>
              <a:avLst/>
              <a:gdLst/>
              <a:ahLst/>
              <a:cxnLst/>
              <a:rect l="l" t="t" r="r" b="b"/>
              <a:pathLst>
                <a:path w="26083" h="15727" extrusionOk="0">
                  <a:moveTo>
                    <a:pt x="7266" y="1"/>
                  </a:moveTo>
                  <a:cubicBezTo>
                    <a:pt x="5876" y="1"/>
                    <a:pt x="4501" y="283"/>
                    <a:pt x="3378" y="1081"/>
                  </a:cubicBezTo>
                  <a:cubicBezTo>
                    <a:pt x="0" y="3482"/>
                    <a:pt x="1192" y="8209"/>
                    <a:pt x="3527" y="10879"/>
                  </a:cubicBezTo>
                  <a:cubicBezTo>
                    <a:pt x="5062" y="12629"/>
                    <a:pt x="7091" y="13866"/>
                    <a:pt x="9166" y="14927"/>
                  </a:cubicBezTo>
                  <a:cubicBezTo>
                    <a:pt x="9436" y="15057"/>
                    <a:pt x="9706" y="15197"/>
                    <a:pt x="9976" y="15327"/>
                  </a:cubicBezTo>
                  <a:cubicBezTo>
                    <a:pt x="10031" y="15355"/>
                    <a:pt x="10087" y="15374"/>
                    <a:pt x="10134" y="15402"/>
                  </a:cubicBezTo>
                  <a:lnTo>
                    <a:pt x="16024" y="15402"/>
                  </a:lnTo>
                  <a:cubicBezTo>
                    <a:pt x="16960" y="15595"/>
                    <a:pt x="17913" y="15726"/>
                    <a:pt x="18866" y="15726"/>
                  </a:cubicBezTo>
                  <a:cubicBezTo>
                    <a:pt x="19287" y="15726"/>
                    <a:pt x="19708" y="15701"/>
                    <a:pt x="20127" y="15643"/>
                  </a:cubicBezTo>
                  <a:cubicBezTo>
                    <a:pt x="20434" y="15606"/>
                    <a:pt x="20723" y="15532"/>
                    <a:pt x="21002" y="15402"/>
                  </a:cubicBezTo>
                  <a:lnTo>
                    <a:pt x="26083" y="15402"/>
                  </a:lnTo>
                  <a:cubicBezTo>
                    <a:pt x="26073" y="15374"/>
                    <a:pt x="26064" y="15346"/>
                    <a:pt x="26055" y="15327"/>
                  </a:cubicBezTo>
                  <a:cubicBezTo>
                    <a:pt x="25990" y="15150"/>
                    <a:pt x="25924" y="14974"/>
                    <a:pt x="25859" y="14806"/>
                  </a:cubicBezTo>
                  <a:cubicBezTo>
                    <a:pt x="24473" y="11363"/>
                    <a:pt x="22472" y="8162"/>
                    <a:pt x="19811" y="5594"/>
                  </a:cubicBezTo>
                  <a:cubicBezTo>
                    <a:pt x="16871" y="2765"/>
                    <a:pt x="13102" y="737"/>
                    <a:pt x="9064" y="141"/>
                  </a:cubicBezTo>
                  <a:cubicBezTo>
                    <a:pt x="8475" y="54"/>
                    <a:pt x="7869" y="1"/>
                    <a:pt x="72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5"/>
            <p:cNvSpPr/>
            <p:nvPr/>
          </p:nvSpPr>
          <p:spPr>
            <a:xfrm>
              <a:off x="2536242" y="3892536"/>
              <a:ext cx="2314733" cy="1302723"/>
            </a:xfrm>
            <a:custGeom>
              <a:avLst/>
              <a:gdLst/>
              <a:ahLst/>
              <a:cxnLst/>
              <a:rect l="l" t="t" r="r" b="b"/>
              <a:pathLst>
                <a:path w="22054" h="14667" extrusionOk="0">
                  <a:moveTo>
                    <a:pt x="6045" y="1"/>
                  </a:moveTo>
                  <a:cubicBezTo>
                    <a:pt x="4888" y="1"/>
                    <a:pt x="3741" y="233"/>
                    <a:pt x="2811" y="896"/>
                  </a:cubicBezTo>
                  <a:cubicBezTo>
                    <a:pt x="1" y="2896"/>
                    <a:pt x="996" y="6823"/>
                    <a:pt x="2932" y="9038"/>
                  </a:cubicBezTo>
                  <a:cubicBezTo>
                    <a:pt x="4207" y="10499"/>
                    <a:pt x="5891" y="11522"/>
                    <a:pt x="7622" y="12406"/>
                  </a:cubicBezTo>
                  <a:cubicBezTo>
                    <a:pt x="9017" y="13113"/>
                    <a:pt x="10460" y="13737"/>
                    <a:pt x="11939" y="14267"/>
                  </a:cubicBezTo>
                  <a:lnTo>
                    <a:pt x="12162" y="14342"/>
                  </a:lnTo>
                  <a:lnTo>
                    <a:pt x="15103" y="14342"/>
                  </a:lnTo>
                  <a:cubicBezTo>
                    <a:pt x="16039" y="14535"/>
                    <a:pt x="16997" y="14666"/>
                    <a:pt x="17952" y="14666"/>
                  </a:cubicBezTo>
                  <a:cubicBezTo>
                    <a:pt x="18375" y="14666"/>
                    <a:pt x="18796" y="14641"/>
                    <a:pt x="19216" y="14583"/>
                  </a:cubicBezTo>
                  <a:cubicBezTo>
                    <a:pt x="19513" y="14546"/>
                    <a:pt x="19802" y="14463"/>
                    <a:pt x="20081" y="14342"/>
                  </a:cubicBezTo>
                  <a:lnTo>
                    <a:pt x="22054" y="14342"/>
                  </a:lnTo>
                  <a:cubicBezTo>
                    <a:pt x="22054" y="14314"/>
                    <a:pt x="22054" y="14286"/>
                    <a:pt x="22054" y="14267"/>
                  </a:cubicBezTo>
                  <a:cubicBezTo>
                    <a:pt x="22035" y="13895"/>
                    <a:pt x="21961" y="13532"/>
                    <a:pt x="21821" y="13197"/>
                  </a:cubicBezTo>
                  <a:cubicBezTo>
                    <a:pt x="21719" y="12899"/>
                    <a:pt x="21607" y="12601"/>
                    <a:pt x="21486" y="12304"/>
                  </a:cubicBezTo>
                  <a:cubicBezTo>
                    <a:pt x="20342" y="9447"/>
                    <a:pt x="18667" y="6786"/>
                    <a:pt x="16461" y="4655"/>
                  </a:cubicBezTo>
                  <a:cubicBezTo>
                    <a:pt x="14014" y="2301"/>
                    <a:pt x="10888" y="617"/>
                    <a:pt x="7529" y="114"/>
                  </a:cubicBezTo>
                  <a:cubicBezTo>
                    <a:pt x="7044" y="44"/>
                    <a:pt x="6543" y="1"/>
                    <a:pt x="6045" y="1"/>
                  </a:cubicBezTo>
                  <a:close/>
                </a:path>
              </a:pathLst>
            </a:custGeom>
            <a:solidFill>
              <a:srgbClr val="FFE4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5"/>
            <p:cNvSpPr/>
            <p:nvPr/>
          </p:nvSpPr>
          <p:spPr>
            <a:xfrm>
              <a:off x="2653477" y="3981534"/>
              <a:ext cx="2068607" cy="1213725"/>
            </a:xfrm>
            <a:custGeom>
              <a:avLst/>
              <a:gdLst/>
              <a:ahLst/>
              <a:cxnLst/>
              <a:rect l="l" t="t" r="r" b="b"/>
              <a:pathLst>
                <a:path w="19709" h="13665" extrusionOk="0">
                  <a:moveTo>
                    <a:pt x="5381" y="0"/>
                  </a:moveTo>
                  <a:cubicBezTo>
                    <a:pt x="4351" y="0"/>
                    <a:pt x="3329" y="204"/>
                    <a:pt x="2494" y="778"/>
                  </a:cubicBezTo>
                  <a:cubicBezTo>
                    <a:pt x="0" y="2518"/>
                    <a:pt x="875" y="5933"/>
                    <a:pt x="2606" y="7859"/>
                  </a:cubicBezTo>
                  <a:cubicBezTo>
                    <a:pt x="3741" y="9124"/>
                    <a:pt x="5230" y="10018"/>
                    <a:pt x="6765" y="10781"/>
                  </a:cubicBezTo>
                  <a:cubicBezTo>
                    <a:pt x="8794" y="11795"/>
                    <a:pt x="10924" y="12586"/>
                    <a:pt x="13120" y="13144"/>
                  </a:cubicBezTo>
                  <a:cubicBezTo>
                    <a:pt x="13288" y="13181"/>
                    <a:pt x="13465" y="13228"/>
                    <a:pt x="13632" y="13265"/>
                  </a:cubicBezTo>
                  <a:cubicBezTo>
                    <a:pt x="13753" y="13293"/>
                    <a:pt x="13874" y="13312"/>
                    <a:pt x="13986" y="13340"/>
                  </a:cubicBezTo>
                  <a:cubicBezTo>
                    <a:pt x="14928" y="13533"/>
                    <a:pt x="15884" y="13664"/>
                    <a:pt x="16837" y="13664"/>
                  </a:cubicBezTo>
                  <a:cubicBezTo>
                    <a:pt x="17259" y="13664"/>
                    <a:pt x="17679" y="13639"/>
                    <a:pt x="18099" y="13581"/>
                  </a:cubicBezTo>
                  <a:cubicBezTo>
                    <a:pt x="18396" y="13544"/>
                    <a:pt x="18694" y="13470"/>
                    <a:pt x="18964" y="13340"/>
                  </a:cubicBezTo>
                  <a:cubicBezTo>
                    <a:pt x="19011" y="13312"/>
                    <a:pt x="19057" y="13293"/>
                    <a:pt x="19094" y="13265"/>
                  </a:cubicBezTo>
                  <a:cubicBezTo>
                    <a:pt x="19253" y="13172"/>
                    <a:pt x="19383" y="13032"/>
                    <a:pt x="19476" y="12874"/>
                  </a:cubicBezTo>
                  <a:cubicBezTo>
                    <a:pt x="19708" y="12437"/>
                    <a:pt x="19550" y="11916"/>
                    <a:pt x="19383" y="11460"/>
                  </a:cubicBezTo>
                  <a:cubicBezTo>
                    <a:pt x="19290" y="11199"/>
                    <a:pt x="19187" y="10939"/>
                    <a:pt x="19085" y="10688"/>
                  </a:cubicBezTo>
                  <a:cubicBezTo>
                    <a:pt x="18071" y="8203"/>
                    <a:pt x="16591" y="5886"/>
                    <a:pt x="14628" y="4034"/>
                  </a:cubicBezTo>
                  <a:cubicBezTo>
                    <a:pt x="12460" y="1987"/>
                    <a:pt x="9678" y="526"/>
                    <a:pt x="6691" y="98"/>
                  </a:cubicBezTo>
                  <a:cubicBezTo>
                    <a:pt x="6262" y="37"/>
                    <a:pt x="5821" y="0"/>
                    <a:pt x="53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5"/>
            <p:cNvSpPr/>
            <p:nvPr/>
          </p:nvSpPr>
          <p:spPr>
            <a:xfrm>
              <a:off x="2846805" y="4076659"/>
              <a:ext cx="1641850" cy="901434"/>
            </a:xfrm>
            <a:custGeom>
              <a:avLst/>
              <a:gdLst/>
              <a:ahLst/>
              <a:cxnLst/>
              <a:rect l="l" t="t" r="r" b="b"/>
              <a:pathLst>
                <a:path w="15643" h="10149" extrusionOk="0">
                  <a:moveTo>
                    <a:pt x="4429" y="1"/>
                  </a:moveTo>
                  <a:cubicBezTo>
                    <a:pt x="3490" y="1"/>
                    <a:pt x="2542" y="190"/>
                    <a:pt x="1824" y="777"/>
                  </a:cubicBezTo>
                  <a:cubicBezTo>
                    <a:pt x="1" y="2266"/>
                    <a:pt x="866" y="4899"/>
                    <a:pt x="2290" y="6323"/>
                  </a:cubicBezTo>
                  <a:cubicBezTo>
                    <a:pt x="3220" y="7253"/>
                    <a:pt x="4421" y="7867"/>
                    <a:pt x="5640" y="8388"/>
                  </a:cubicBezTo>
                  <a:cubicBezTo>
                    <a:pt x="7240" y="9077"/>
                    <a:pt x="8915" y="9589"/>
                    <a:pt x="10636" y="9914"/>
                  </a:cubicBezTo>
                  <a:cubicBezTo>
                    <a:pt x="11389" y="10053"/>
                    <a:pt x="12158" y="10148"/>
                    <a:pt x="12923" y="10148"/>
                  </a:cubicBezTo>
                  <a:cubicBezTo>
                    <a:pt x="13445" y="10148"/>
                    <a:pt x="13966" y="10104"/>
                    <a:pt x="14479" y="9998"/>
                  </a:cubicBezTo>
                  <a:cubicBezTo>
                    <a:pt x="14880" y="9914"/>
                    <a:pt x="15326" y="9747"/>
                    <a:pt x="15494" y="9375"/>
                  </a:cubicBezTo>
                  <a:cubicBezTo>
                    <a:pt x="15643" y="9021"/>
                    <a:pt x="15503" y="8612"/>
                    <a:pt x="15345" y="8267"/>
                  </a:cubicBezTo>
                  <a:cubicBezTo>
                    <a:pt x="15261" y="8072"/>
                    <a:pt x="15168" y="7867"/>
                    <a:pt x="15075" y="7672"/>
                  </a:cubicBezTo>
                  <a:cubicBezTo>
                    <a:pt x="14163" y="5783"/>
                    <a:pt x="12907" y="4052"/>
                    <a:pt x="11297" y="2703"/>
                  </a:cubicBezTo>
                  <a:cubicBezTo>
                    <a:pt x="9520" y="1205"/>
                    <a:pt x="7315" y="209"/>
                    <a:pt x="5007" y="23"/>
                  </a:cubicBezTo>
                  <a:cubicBezTo>
                    <a:pt x="4816" y="9"/>
                    <a:pt x="4623" y="1"/>
                    <a:pt x="44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5"/>
            <p:cNvSpPr/>
            <p:nvPr/>
          </p:nvSpPr>
          <p:spPr>
            <a:xfrm>
              <a:off x="3121263" y="4224988"/>
              <a:ext cx="1110555" cy="608950"/>
            </a:xfrm>
            <a:custGeom>
              <a:avLst/>
              <a:gdLst/>
              <a:ahLst/>
              <a:cxnLst/>
              <a:rect l="l" t="t" r="r" b="b"/>
              <a:pathLst>
                <a:path w="10581" h="6856" extrusionOk="0">
                  <a:moveTo>
                    <a:pt x="2962" y="0"/>
                  </a:moveTo>
                  <a:cubicBezTo>
                    <a:pt x="2337" y="0"/>
                    <a:pt x="1708" y="133"/>
                    <a:pt x="1229" y="521"/>
                  </a:cubicBezTo>
                  <a:cubicBezTo>
                    <a:pt x="0" y="1535"/>
                    <a:pt x="577" y="3313"/>
                    <a:pt x="1545" y="4271"/>
                  </a:cubicBezTo>
                  <a:cubicBezTo>
                    <a:pt x="2178" y="4904"/>
                    <a:pt x="2987" y="5313"/>
                    <a:pt x="3806" y="5667"/>
                  </a:cubicBezTo>
                  <a:cubicBezTo>
                    <a:pt x="4895" y="6132"/>
                    <a:pt x="6030" y="6476"/>
                    <a:pt x="7193" y="6700"/>
                  </a:cubicBezTo>
                  <a:cubicBezTo>
                    <a:pt x="7708" y="6789"/>
                    <a:pt x="8232" y="6855"/>
                    <a:pt x="8755" y="6855"/>
                  </a:cubicBezTo>
                  <a:cubicBezTo>
                    <a:pt x="9102" y="6855"/>
                    <a:pt x="9448" y="6826"/>
                    <a:pt x="9789" y="6756"/>
                  </a:cubicBezTo>
                  <a:cubicBezTo>
                    <a:pt x="10059" y="6700"/>
                    <a:pt x="10357" y="6588"/>
                    <a:pt x="10469" y="6328"/>
                  </a:cubicBezTo>
                  <a:cubicBezTo>
                    <a:pt x="10580" y="6095"/>
                    <a:pt x="10478" y="5816"/>
                    <a:pt x="10376" y="5583"/>
                  </a:cubicBezTo>
                  <a:cubicBezTo>
                    <a:pt x="10320" y="5453"/>
                    <a:pt x="10255" y="5323"/>
                    <a:pt x="10199" y="5183"/>
                  </a:cubicBezTo>
                  <a:cubicBezTo>
                    <a:pt x="9585" y="3899"/>
                    <a:pt x="8719" y="2745"/>
                    <a:pt x="7640" y="1824"/>
                  </a:cubicBezTo>
                  <a:cubicBezTo>
                    <a:pt x="6440" y="819"/>
                    <a:pt x="4941" y="140"/>
                    <a:pt x="3378" y="19"/>
                  </a:cubicBezTo>
                  <a:cubicBezTo>
                    <a:pt x="3241" y="7"/>
                    <a:pt x="3101" y="0"/>
                    <a:pt x="296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5"/>
            <p:cNvSpPr/>
            <p:nvPr/>
          </p:nvSpPr>
          <p:spPr>
            <a:xfrm>
              <a:off x="4525670" y="3832672"/>
              <a:ext cx="2098835" cy="1333721"/>
            </a:xfrm>
            <a:custGeom>
              <a:avLst/>
              <a:gdLst/>
              <a:ahLst/>
              <a:cxnLst/>
              <a:rect l="l" t="t" r="r" b="b"/>
              <a:pathLst>
                <a:path w="19997" h="15016" extrusionOk="0">
                  <a:moveTo>
                    <a:pt x="7429" y="1"/>
                  </a:moveTo>
                  <a:cubicBezTo>
                    <a:pt x="7209" y="1"/>
                    <a:pt x="6987" y="21"/>
                    <a:pt x="6765" y="62"/>
                  </a:cubicBezTo>
                  <a:cubicBezTo>
                    <a:pt x="4848" y="425"/>
                    <a:pt x="2885" y="723"/>
                    <a:pt x="949" y="1067"/>
                  </a:cubicBezTo>
                  <a:cubicBezTo>
                    <a:pt x="735" y="1104"/>
                    <a:pt x="493" y="1151"/>
                    <a:pt x="344" y="1318"/>
                  </a:cubicBezTo>
                  <a:cubicBezTo>
                    <a:pt x="0" y="1691"/>
                    <a:pt x="326" y="2268"/>
                    <a:pt x="652" y="2640"/>
                  </a:cubicBezTo>
                  <a:cubicBezTo>
                    <a:pt x="2596" y="4882"/>
                    <a:pt x="4727" y="6985"/>
                    <a:pt x="6532" y="9339"/>
                  </a:cubicBezTo>
                  <a:cubicBezTo>
                    <a:pt x="7826" y="11052"/>
                    <a:pt x="8970" y="12922"/>
                    <a:pt x="9668" y="14941"/>
                  </a:cubicBezTo>
                  <a:cubicBezTo>
                    <a:pt x="9677" y="14969"/>
                    <a:pt x="9687" y="14988"/>
                    <a:pt x="9696" y="15016"/>
                  </a:cubicBezTo>
                  <a:lnTo>
                    <a:pt x="19997" y="15016"/>
                  </a:lnTo>
                  <a:lnTo>
                    <a:pt x="19848" y="14941"/>
                  </a:lnTo>
                  <a:cubicBezTo>
                    <a:pt x="19773" y="14895"/>
                    <a:pt x="19690" y="14848"/>
                    <a:pt x="19606" y="14802"/>
                  </a:cubicBezTo>
                  <a:cubicBezTo>
                    <a:pt x="16526" y="13006"/>
                    <a:pt x="14488" y="9823"/>
                    <a:pt x="13176" y="6501"/>
                  </a:cubicBezTo>
                  <a:cubicBezTo>
                    <a:pt x="12534" y="4873"/>
                    <a:pt x="12022" y="3152"/>
                    <a:pt x="10915" y="1793"/>
                  </a:cubicBezTo>
                  <a:cubicBezTo>
                    <a:pt x="10058" y="752"/>
                    <a:pt x="8782" y="1"/>
                    <a:pt x="742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5"/>
            <p:cNvSpPr/>
            <p:nvPr/>
          </p:nvSpPr>
          <p:spPr>
            <a:xfrm>
              <a:off x="4765913" y="3925222"/>
              <a:ext cx="1577301" cy="1241171"/>
            </a:xfrm>
            <a:custGeom>
              <a:avLst/>
              <a:gdLst/>
              <a:ahLst/>
              <a:cxnLst/>
              <a:rect l="l" t="t" r="r" b="b"/>
              <a:pathLst>
                <a:path w="15028" h="13974" extrusionOk="0">
                  <a:moveTo>
                    <a:pt x="3835" y="0"/>
                  </a:moveTo>
                  <a:cubicBezTo>
                    <a:pt x="2786" y="0"/>
                    <a:pt x="1670" y="154"/>
                    <a:pt x="791" y="751"/>
                  </a:cubicBezTo>
                  <a:cubicBezTo>
                    <a:pt x="205" y="1151"/>
                    <a:pt x="0" y="1421"/>
                    <a:pt x="354" y="2082"/>
                  </a:cubicBezTo>
                  <a:cubicBezTo>
                    <a:pt x="689" y="2696"/>
                    <a:pt x="1191" y="3208"/>
                    <a:pt x="1666" y="3719"/>
                  </a:cubicBezTo>
                  <a:cubicBezTo>
                    <a:pt x="4467" y="6725"/>
                    <a:pt x="6756" y="10158"/>
                    <a:pt x="8459" y="13899"/>
                  </a:cubicBezTo>
                  <a:lnTo>
                    <a:pt x="8496" y="13974"/>
                  </a:lnTo>
                  <a:lnTo>
                    <a:pt x="15028" y="13974"/>
                  </a:lnTo>
                  <a:lnTo>
                    <a:pt x="14953" y="13899"/>
                  </a:lnTo>
                  <a:cubicBezTo>
                    <a:pt x="13828" y="12801"/>
                    <a:pt x="12906" y="11452"/>
                    <a:pt x="12162" y="10065"/>
                  </a:cubicBezTo>
                  <a:cubicBezTo>
                    <a:pt x="10850" y="7646"/>
                    <a:pt x="9957" y="5013"/>
                    <a:pt x="8654" y="2593"/>
                  </a:cubicBezTo>
                  <a:cubicBezTo>
                    <a:pt x="8356" y="2035"/>
                    <a:pt x="8021" y="1477"/>
                    <a:pt x="7556" y="1058"/>
                  </a:cubicBezTo>
                  <a:cubicBezTo>
                    <a:pt x="6663" y="267"/>
                    <a:pt x="5406" y="53"/>
                    <a:pt x="4215" y="7"/>
                  </a:cubicBezTo>
                  <a:cubicBezTo>
                    <a:pt x="4090" y="3"/>
                    <a:pt x="3963" y="0"/>
                    <a:pt x="383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5"/>
            <p:cNvSpPr/>
            <p:nvPr/>
          </p:nvSpPr>
          <p:spPr>
            <a:xfrm>
              <a:off x="4967112" y="4049036"/>
              <a:ext cx="1212049" cy="1117356"/>
            </a:xfrm>
            <a:custGeom>
              <a:avLst/>
              <a:gdLst/>
              <a:ahLst/>
              <a:cxnLst/>
              <a:rect l="l" t="t" r="r" b="b"/>
              <a:pathLst>
                <a:path w="11548" h="12580" extrusionOk="0">
                  <a:moveTo>
                    <a:pt x="2773" y="0"/>
                  </a:moveTo>
                  <a:cubicBezTo>
                    <a:pt x="2592" y="0"/>
                    <a:pt x="2411" y="7"/>
                    <a:pt x="2233" y="18"/>
                  </a:cubicBezTo>
                  <a:cubicBezTo>
                    <a:pt x="1498" y="55"/>
                    <a:pt x="0" y="27"/>
                    <a:pt x="186" y="1162"/>
                  </a:cubicBezTo>
                  <a:cubicBezTo>
                    <a:pt x="270" y="1693"/>
                    <a:pt x="689" y="2102"/>
                    <a:pt x="1070" y="2484"/>
                  </a:cubicBezTo>
                  <a:cubicBezTo>
                    <a:pt x="3378" y="4810"/>
                    <a:pt x="5081" y="7676"/>
                    <a:pt x="6458" y="10653"/>
                  </a:cubicBezTo>
                  <a:cubicBezTo>
                    <a:pt x="6737" y="11268"/>
                    <a:pt x="7016" y="11891"/>
                    <a:pt x="7323" y="12505"/>
                  </a:cubicBezTo>
                  <a:cubicBezTo>
                    <a:pt x="7332" y="12533"/>
                    <a:pt x="7342" y="12552"/>
                    <a:pt x="7360" y="12580"/>
                  </a:cubicBezTo>
                  <a:lnTo>
                    <a:pt x="11548" y="12580"/>
                  </a:lnTo>
                  <a:lnTo>
                    <a:pt x="11483" y="12505"/>
                  </a:lnTo>
                  <a:cubicBezTo>
                    <a:pt x="11241" y="12179"/>
                    <a:pt x="11008" y="11854"/>
                    <a:pt x="10785" y="11519"/>
                  </a:cubicBezTo>
                  <a:cubicBezTo>
                    <a:pt x="9175" y="9081"/>
                    <a:pt x="7881" y="6438"/>
                    <a:pt x="6942" y="3656"/>
                  </a:cubicBezTo>
                  <a:cubicBezTo>
                    <a:pt x="6569" y="2586"/>
                    <a:pt x="6207" y="1432"/>
                    <a:pt x="5313" y="725"/>
                  </a:cubicBezTo>
                  <a:cubicBezTo>
                    <a:pt x="4585" y="160"/>
                    <a:pt x="3671" y="0"/>
                    <a:pt x="277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5"/>
            <p:cNvSpPr/>
            <p:nvPr/>
          </p:nvSpPr>
          <p:spPr>
            <a:xfrm>
              <a:off x="2936" y="1434903"/>
              <a:ext cx="5427247" cy="3731506"/>
            </a:xfrm>
            <a:custGeom>
              <a:avLst/>
              <a:gdLst/>
              <a:ahLst/>
              <a:cxnLst/>
              <a:rect l="l" t="t" r="r" b="b"/>
              <a:pathLst>
                <a:path w="51709" h="42012" extrusionOk="0">
                  <a:moveTo>
                    <a:pt x="20611" y="0"/>
                  </a:moveTo>
                  <a:cubicBezTo>
                    <a:pt x="16798" y="0"/>
                    <a:pt x="12980" y="563"/>
                    <a:pt x="9324" y="1655"/>
                  </a:cubicBezTo>
                  <a:cubicBezTo>
                    <a:pt x="6049" y="2632"/>
                    <a:pt x="2857" y="4056"/>
                    <a:pt x="28" y="5973"/>
                  </a:cubicBezTo>
                  <a:lnTo>
                    <a:pt x="0" y="5992"/>
                  </a:lnTo>
                  <a:lnTo>
                    <a:pt x="0" y="41937"/>
                  </a:lnTo>
                  <a:lnTo>
                    <a:pt x="28" y="41937"/>
                  </a:lnTo>
                  <a:lnTo>
                    <a:pt x="28" y="42012"/>
                  </a:lnTo>
                  <a:lnTo>
                    <a:pt x="18601" y="42012"/>
                  </a:lnTo>
                  <a:lnTo>
                    <a:pt x="18536" y="41937"/>
                  </a:lnTo>
                  <a:cubicBezTo>
                    <a:pt x="17047" y="40076"/>
                    <a:pt x="15865" y="37982"/>
                    <a:pt x="15186" y="35712"/>
                  </a:cubicBezTo>
                  <a:cubicBezTo>
                    <a:pt x="14051" y="31971"/>
                    <a:pt x="14349" y="27747"/>
                    <a:pt x="16349" y="24397"/>
                  </a:cubicBezTo>
                  <a:cubicBezTo>
                    <a:pt x="19057" y="19865"/>
                    <a:pt x="24510" y="17530"/>
                    <a:pt x="29786" y="17307"/>
                  </a:cubicBezTo>
                  <a:cubicBezTo>
                    <a:pt x="30119" y="17292"/>
                    <a:pt x="30453" y="17286"/>
                    <a:pt x="30785" y="17286"/>
                  </a:cubicBezTo>
                  <a:cubicBezTo>
                    <a:pt x="35707" y="17286"/>
                    <a:pt x="40541" y="18788"/>
                    <a:pt x="45195" y="20461"/>
                  </a:cubicBezTo>
                  <a:cubicBezTo>
                    <a:pt x="46132" y="20799"/>
                    <a:pt x="47204" y="21114"/>
                    <a:pt x="48189" y="21114"/>
                  </a:cubicBezTo>
                  <a:cubicBezTo>
                    <a:pt x="48995" y="21114"/>
                    <a:pt x="49744" y="20903"/>
                    <a:pt x="50313" y="20321"/>
                  </a:cubicBezTo>
                  <a:cubicBezTo>
                    <a:pt x="51709" y="18898"/>
                    <a:pt x="50797" y="16506"/>
                    <a:pt x="49671" y="14850"/>
                  </a:cubicBezTo>
                  <a:cubicBezTo>
                    <a:pt x="45428" y="8588"/>
                    <a:pt x="38923" y="3935"/>
                    <a:pt x="31703" y="1674"/>
                  </a:cubicBezTo>
                  <a:cubicBezTo>
                    <a:pt x="28119" y="547"/>
                    <a:pt x="24368" y="0"/>
                    <a:pt x="2061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5"/>
            <p:cNvSpPr/>
            <p:nvPr/>
          </p:nvSpPr>
          <p:spPr>
            <a:xfrm>
              <a:off x="2936" y="1724987"/>
              <a:ext cx="4774832" cy="3441420"/>
            </a:xfrm>
            <a:custGeom>
              <a:avLst/>
              <a:gdLst/>
              <a:ahLst/>
              <a:cxnLst/>
              <a:rect l="l" t="t" r="r" b="b"/>
              <a:pathLst>
                <a:path w="45493" h="38746" extrusionOk="0">
                  <a:moveTo>
                    <a:pt x="20044" y="1"/>
                  </a:moveTo>
                  <a:cubicBezTo>
                    <a:pt x="16345" y="1"/>
                    <a:pt x="12647" y="656"/>
                    <a:pt x="9194" y="1981"/>
                  </a:cubicBezTo>
                  <a:cubicBezTo>
                    <a:pt x="5816" y="3293"/>
                    <a:pt x="2699" y="5210"/>
                    <a:pt x="28" y="7657"/>
                  </a:cubicBezTo>
                  <a:lnTo>
                    <a:pt x="0" y="7676"/>
                  </a:lnTo>
                  <a:lnTo>
                    <a:pt x="0" y="38671"/>
                  </a:lnTo>
                  <a:lnTo>
                    <a:pt x="28" y="38671"/>
                  </a:lnTo>
                  <a:lnTo>
                    <a:pt x="28" y="38746"/>
                  </a:lnTo>
                  <a:lnTo>
                    <a:pt x="15410" y="38746"/>
                  </a:lnTo>
                  <a:cubicBezTo>
                    <a:pt x="15400" y="38718"/>
                    <a:pt x="15391" y="38690"/>
                    <a:pt x="15382" y="38671"/>
                  </a:cubicBezTo>
                  <a:cubicBezTo>
                    <a:pt x="14842" y="37294"/>
                    <a:pt x="14004" y="35935"/>
                    <a:pt x="13428" y="34735"/>
                  </a:cubicBezTo>
                  <a:cubicBezTo>
                    <a:pt x="11390" y="30436"/>
                    <a:pt x="11241" y="25476"/>
                    <a:pt x="13400" y="21196"/>
                  </a:cubicBezTo>
                  <a:cubicBezTo>
                    <a:pt x="15819" y="16404"/>
                    <a:pt x="20630" y="13026"/>
                    <a:pt x="25859" y="11845"/>
                  </a:cubicBezTo>
                  <a:cubicBezTo>
                    <a:pt x="27427" y="11490"/>
                    <a:pt x="29027" y="11322"/>
                    <a:pt x="30630" y="11322"/>
                  </a:cubicBezTo>
                  <a:cubicBezTo>
                    <a:pt x="34372" y="11322"/>
                    <a:pt x="38128" y="12237"/>
                    <a:pt x="41529" y="13827"/>
                  </a:cubicBezTo>
                  <a:cubicBezTo>
                    <a:pt x="42218" y="14145"/>
                    <a:pt x="42931" y="14504"/>
                    <a:pt x="43675" y="14504"/>
                  </a:cubicBezTo>
                  <a:cubicBezTo>
                    <a:pt x="43735" y="14504"/>
                    <a:pt x="43795" y="14501"/>
                    <a:pt x="43855" y="14496"/>
                  </a:cubicBezTo>
                  <a:cubicBezTo>
                    <a:pt x="44674" y="14441"/>
                    <a:pt x="45493" y="13687"/>
                    <a:pt x="45307" y="12896"/>
                  </a:cubicBezTo>
                  <a:cubicBezTo>
                    <a:pt x="45214" y="12617"/>
                    <a:pt x="45065" y="12356"/>
                    <a:pt x="44869" y="12133"/>
                  </a:cubicBezTo>
                  <a:lnTo>
                    <a:pt x="44693" y="11910"/>
                  </a:lnTo>
                  <a:cubicBezTo>
                    <a:pt x="40784" y="7043"/>
                    <a:pt x="35536" y="3423"/>
                    <a:pt x="29600" y="1497"/>
                  </a:cubicBezTo>
                  <a:cubicBezTo>
                    <a:pt x="26521" y="503"/>
                    <a:pt x="23282" y="1"/>
                    <a:pt x="200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5"/>
            <p:cNvSpPr/>
            <p:nvPr/>
          </p:nvSpPr>
          <p:spPr>
            <a:xfrm>
              <a:off x="2936" y="1884773"/>
              <a:ext cx="4090194" cy="3281633"/>
            </a:xfrm>
            <a:custGeom>
              <a:avLst/>
              <a:gdLst/>
              <a:ahLst/>
              <a:cxnLst/>
              <a:rect l="l" t="t" r="r" b="b"/>
              <a:pathLst>
                <a:path w="38970" h="36947" extrusionOk="0">
                  <a:moveTo>
                    <a:pt x="20047" y="1"/>
                  </a:moveTo>
                  <a:cubicBezTo>
                    <a:pt x="18088" y="1"/>
                    <a:pt x="16129" y="185"/>
                    <a:pt x="14209" y="554"/>
                  </a:cubicBezTo>
                  <a:cubicBezTo>
                    <a:pt x="9445" y="1485"/>
                    <a:pt x="4858" y="3513"/>
                    <a:pt x="1210" y="6714"/>
                  </a:cubicBezTo>
                  <a:cubicBezTo>
                    <a:pt x="801" y="7077"/>
                    <a:pt x="400" y="7459"/>
                    <a:pt x="28" y="7840"/>
                  </a:cubicBezTo>
                  <a:lnTo>
                    <a:pt x="0" y="7868"/>
                  </a:lnTo>
                  <a:lnTo>
                    <a:pt x="0" y="36863"/>
                  </a:lnTo>
                  <a:lnTo>
                    <a:pt x="28" y="36863"/>
                  </a:lnTo>
                  <a:lnTo>
                    <a:pt x="28" y="36947"/>
                  </a:lnTo>
                  <a:lnTo>
                    <a:pt x="12078" y="36947"/>
                  </a:lnTo>
                  <a:cubicBezTo>
                    <a:pt x="12078" y="36919"/>
                    <a:pt x="12078" y="36891"/>
                    <a:pt x="12078" y="36863"/>
                  </a:cubicBezTo>
                  <a:cubicBezTo>
                    <a:pt x="12032" y="36425"/>
                    <a:pt x="11967" y="35997"/>
                    <a:pt x="11874" y="35569"/>
                  </a:cubicBezTo>
                  <a:cubicBezTo>
                    <a:pt x="10803" y="30470"/>
                    <a:pt x="8756" y="25306"/>
                    <a:pt x="9873" y="20225"/>
                  </a:cubicBezTo>
                  <a:cubicBezTo>
                    <a:pt x="10980" y="15219"/>
                    <a:pt x="15158" y="11246"/>
                    <a:pt x="19978" y="9487"/>
                  </a:cubicBezTo>
                  <a:cubicBezTo>
                    <a:pt x="22410" y="8603"/>
                    <a:pt x="24982" y="8225"/>
                    <a:pt x="27574" y="8225"/>
                  </a:cubicBezTo>
                  <a:cubicBezTo>
                    <a:pt x="30110" y="8225"/>
                    <a:pt x="32665" y="8587"/>
                    <a:pt x="35127" y="9189"/>
                  </a:cubicBezTo>
                  <a:cubicBezTo>
                    <a:pt x="35662" y="9319"/>
                    <a:pt x="36266" y="9435"/>
                    <a:pt x="36831" y="9435"/>
                  </a:cubicBezTo>
                  <a:cubicBezTo>
                    <a:pt x="37565" y="9435"/>
                    <a:pt x="38234" y="9241"/>
                    <a:pt x="38607" y="8631"/>
                  </a:cubicBezTo>
                  <a:cubicBezTo>
                    <a:pt x="38970" y="8045"/>
                    <a:pt x="38858" y="7263"/>
                    <a:pt x="38505" y="6686"/>
                  </a:cubicBezTo>
                  <a:cubicBezTo>
                    <a:pt x="38254" y="6286"/>
                    <a:pt x="37937" y="5942"/>
                    <a:pt x="37565" y="5654"/>
                  </a:cubicBezTo>
                  <a:cubicBezTo>
                    <a:pt x="37388" y="5514"/>
                    <a:pt x="37221" y="5384"/>
                    <a:pt x="37035" y="5263"/>
                  </a:cubicBezTo>
                  <a:cubicBezTo>
                    <a:pt x="32130" y="1756"/>
                    <a:pt x="26089" y="1"/>
                    <a:pt x="200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5"/>
            <p:cNvSpPr/>
            <p:nvPr/>
          </p:nvSpPr>
          <p:spPr>
            <a:xfrm>
              <a:off x="621123" y="2083462"/>
              <a:ext cx="2833328" cy="1137784"/>
            </a:xfrm>
            <a:custGeom>
              <a:avLst/>
              <a:gdLst/>
              <a:ahLst/>
              <a:cxnLst/>
              <a:rect l="l" t="t" r="r" b="b"/>
              <a:pathLst>
                <a:path w="26995" h="12810" extrusionOk="0">
                  <a:moveTo>
                    <a:pt x="12863" y="0"/>
                  </a:moveTo>
                  <a:cubicBezTo>
                    <a:pt x="8248" y="0"/>
                    <a:pt x="2597" y="1122"/>
                    <a:pt x="680" y="5761"/>
                  </a:cubicBezTo>
                  <a:cubicBezTo>
                    <a:pt x="66" y="7250"/>
                    <a:pt x="0" y="8990"/>
                    <a:pt x="624" y="10479"/>
                  </a:cubicBezTo>
                  <a:cubicBezTo>
                    <a:pt x="1141" y="11718"/>
                    <a:pt x="2316" y="12809"/>
                    <a:pt x="3619" y="12809"/>
                  </a:cubicBezTo>
                  <a:cubicBezTo>
                    <a:pt x="3746" y="12809"/>
                    <a:pt x="3873" y="12799"/>
                    <a:pt x="4002" y="12777"/>
                  </a:cubicBezTo>
                  <a:cubicBezTo>
                    <a:pt x="4793" y="12656"/>
                    <a:pt x="5462" y="12135"/>
                    <a:pt x="6058" y="11596"/>
                  </a:cubicBezTo>
                  <a:cubicBezTo>
                    <a:pt x="7798" y="10042"/>
                    <a:pt x="9287" y="8181"/>
                    <a:pt x="11194" y="6841"/>
                  </a:cubicBezTo>
                  <a:cubicBezTo>
                    <a:pt x="13139" y="5482"/>
                    <a:pt x="15465" y="4710"/>
                    <a:pt x="17829" y="4440"/>
                  </a:cubicBezTo>
                  <a:cubicBezTo>
                    <a:pt x="18532" y="4360"/>
                    <a:pt x="19239" y="4322"/>
                    <a:pt x="19947" y="4322"/>
                  </a:cubicBezTo>
                  <a:cubicBezTo>
                    <a:pt x="21610" y="4322"/>
                    <a:pt x="23278" y="4529"/>
                    <a:pt x="24910" y="4868"/>
                  </a:cubicBezTo>
                  <a:cubicBezTo>
                    <a:pt x="25210" y="4931"/>
                    <a:pt x="25521" y="4994"/>
                    <a:pt x="25822" y="4994"/>
                  </a:cubicBezTo>
                  <a:cubicBezTo>
                    <a:pt x="25923" y="4994"/>
                    <a:pt x="26022" y="4987"/>
                    <a:pt x="26120" y="4970"/>
                  </a:cubicBezTo>
                  <a:cubicBezTo>
                    <a:pt x="26520" y="4896"/>
                    <a:pt x="26920" y="4617"/>
                    <a:pt x="26985" y="4207"/>
                  </a:cubicBezTo>
                  <a:cubicBezTo>
                    <a:pt x="26994" y="4152"/>
                    <a:pt x="26994" y="4096"/>
                    <a:pt x="26994" y="4040"/>
                  </a:cubicBezTo>
                  <a:cubicBezTo>
                    <a:pt x="26967" y="3528"/>
                    <a:pt x="26418" y="3137"/>
                    <a:pt x="25934" y="2895"/>
                  </a:cubicBezTo>
                  <a:cubicBezTo>
                    <a:pt x="22305" y="1062"/>
                    <a:pt x="18238" y="206"/>
                    <a:pt x="14172" y="29"/>
                  </a:cubicBezTo>
                  <a:cubicBezTo>
                    <a:pt x="13748" y="11"/>
                    <a:pt x="13310" y="0"/>
                    <a:pt x="128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5"/>
            <p:cNvSpPr/>
            <p:nvPr/>
          </p:nvSpPr>
          <p:spPr>
            <a:xfrm>
              <a:off x="918986" y="2167841"/>
              <a:ext cx="2204422" cy="789610"/>
            </a:xfrm>
            <a:custGeom>
              <a:avLst/>
              <a:gdLst/>
              <a:ahLst/>
              <a:cxnLst/>
              <a:rect l="l" t="t" r="r" b="b"/>
              <a:pathLst>
                <a:path w="21003" h="8890" extrusionOk="0">
                  <a:moveTo>
                    <a:pt x="10638" y="0"/>
                  </a:moveTo>
                  <a:cubicBezTo>
                    <a:pt x="6883" y="0"/>
                    <a:pt x="1853" y="760"/>
                    <a:pt x="438" y="4207"/>
                  </a:cubicBezTo>
                  <a:cubicBezTo>
                    <a:pt x="0" y="5239"/>
                    <a:pt x="56" y="6412"/>
                    <a:pt x="587" y="7398"/>
                  </a:cubicBezTo>
                  <a:cubicBezTo>
                    <a:pt x="1035" y="8196"/>
                    <a:pt x="1974" y="8890"/>
                    <a:pt x="2972" y="8890"/>
                  </a:cubicBezTo>
                  <a:cubicBezTo>
                    <a:pt x="3091" y="8890"/>
                    <a:pt x="3211" y="8880"/>
                    <a:pt x="3332" y="8859"/>
                  </a:cubicBezTo>
                  <a:cubicBezTo>
                    <a:pt x="3946" y="8757"/>
                    <a:pt x="4448" y="8385"/>
                    <a:pt x="4895" y="8012"/>
                  </a:cubicBezTo>
                  <a:cubicBezTo>
                    <a:pt x="6198" y="6914"/>
                    <a:pt x="7286" y="5630"/>
                    <a:pt x="8729" y="4672"/>
                  </a:cubicBezTo>
                  <a:cubicBezTo>
                    <a:pt x="10190" y="3704"/>
                    <a:pt x="11985" y="3127"/>
                    <a:pt x="13828" y="2885"/>
                  </a:cubicBezTo>
                  <a:cubicBezTo>
                    <a:pt x="14578" y="2787"/>
                    <a:pt x="15333" y="2742"/>
                    <a:pt x="16091" y="2742"/>
                  </a:cubicBezTo>
                  <a:cubicBezTo>
                    <a:pt x="17195" y="2742"/>
                    <a:pt x="18303" y="2837"/>
                    <a:pt x="19402" y="2997"/>
                  </a:cubicBezTo>
                  <a:cubicBezTo>
                    <a:pt x="19615" y="3028"/>
                    <a:pt x="19832" y="3060"/>
                    <a:pt x="20046" y="3060"/>
                  </a:cubicBezTo>
                  <a:cubicBezTo>
                    <a:pt x="20149" y="3060"/>
                    <a:pt x="20251" y="3052"/>
                    <a:pt x="20351" y="3034"/>
                  </a:cubicBezTo>
                  <a:cubicBezTo>
                    <a:pt x="20658" y="2978"/>
                    <a:pt x="20956" y="2774"/>
                    <a:pt x="20993" y="2504"/>
                  </a:cubicBezTo>
                  <a:cubicBezTo>
                    <a:pt x="21002" y="2467"/>
                    <a:pt x="21002" y="2420"/>
                    <a:pt x="20993" y="2383"/>
                  </a:cubicBezTo>
                  <a:cubicBezTo>
                    <a:pt x="20946" y="2039"/>
                    <a:pt x="20500" y="1797"/>
                    <a:pt x="20109" y="1638"/>
                  </a:cubicBezTo>
                  <a:cubicBezTo>
                    <a:pt x="17187" y="494"/>
                    <a:pt x="13967" y="10"/>
                    <a:pt x="10776" y="1"/>
                  </a:cubicBezTo>
                  <a:cubicBezTo>
                    <a:pt x="10730" y="0"/>
                    <a:pt x="10684" y="0"/>
                    <a:pt x="106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5"/>
            <p:cNvSpPr/>
            <p:nvPr/>
          </p:nvSpPr>
          <p:spPr>
            <a:xfrm>
              <a:off x="2936" y="2671713"/>
              <a:ext cx="998251" cy="2494687"/>
            </a:xfrm>
            <a:custGeom>
              <a:avLst/>
              <a:gdLst/>
              <a:ahLst/>
              <a:cxnLst/>
              <a:rect l="l" t="t" r="r" b="b"/>
              <a:pathLst>
                <a:path w="9511" h="28087" extrusionOk="0">
                  <a:moveTo>
                    <a:pt x="1684" y="1"/>
                  </a:moveTo>
                  <a:cubicBezTo>
                    <a:pt x="1127" y="1"/>
                    <a:pt x="659" y="510"/>
                    <a:pt x="317" y="981"/>
                  </a:cubicBezTo>
                  <a:cubicBezTo>
                    <a:pt x="224" y="1120"/>
                    <a:pt x="121" y="1251"/>
                    <a:pt x="28" y="1390"/>
                  </a:cubicBezTo>
                  <a:lnTo>
                    <a:pt x="0" y="1427"/>
                  </a:lnTo>
                  <a:lnTo>
                    <a:pt x="0" y="26802"/>
                  </a:lnTo>
                  <a:cubicBezTo>
                    <a:pt x="10" y="26812"/>
                    <a:pt x="19" y="26821"/>
                    <a:pt x="28" y="26830"/>
                  </a:cubicBezTo>
                  <a:cubicBezTo>
                    <a:pt x="177" y="26989"/>
                    <a:pt x="335" y="27147"/>
                    <a:pt x="493" y="27305"/>
                  </a:cubicBezTo>
                  <a:cubicBezTo>
                    <a:pt x="754" y="27547"/>
                    <a:pt x="1024" y="27789"/>
                    <a:pt x="1303" y="28012"/>
                  </a:cubicBezTo>
                  <a:cubicBezTo>
                    <a:pt x="1340" y="28031"/>
                    <a:pt x="1368" y="28059"/>
                    <a:pt x="1405" y="28087"/>
                  </a:cubicBezTo>
                  <a:lnTo>
                    <a:pt x="8589" y="28087"/>
                  </a:lnTo>
                  <a:lnTo>
                    <a:pt x="8654" y="28012"/>
                  </a:lnTo>
                  <a:cubicBezTo>
                    <a:pt x="8701" y="27938"/>
                    <a:pt x="8756" y="27873"/>
                    <a:pt x="8803" y="27798"/>
                  </a:cubicBezTo>
                  <a:cubicBezTo>
                    <a:pt x="9389" y="26886"/>
                    <a:pt x="9510" y="25751"/>
                    <a:pt x="9389" y="24681"/>
                  </a:cubicBezTo>
                  <a:lnTo>
                    <a:pt x="9389" y="24662"/>
                  </a:lnTo>
                  <a:cubicBezTo>
                    <a:pt x="9268" y="23592"/>
                    <a:pt x="8924" y="22559"/>
                    <a:pt x="8635" y="21526"/>
                  </a:cubicBezTo>
                  <a:cubicBezTo>
                    <a:pt x="7621" y="17935"/>
                    <a:pt x="7193" y="14148"/>
                    <a:pt x="7668" y="10444"/>
                  </a:cubicBezTo>
                  <a:cubicBezTo>
                    <a:pt x="7779" y="9560"/>
                    <a:pt x="7928" y="8620"/>
                    <a:pt x="7509" y="7839"/>
                  </a:cubicBezTo>
                  <a:cubicBezTo>
                    <a:pt x="7212" y="7290"/>
                    <a:pt x="6672" y="6917"/>
                    <a:pt x="6188" y="6517"/>
                  </a:cubicBezTo>
                  <a:cubicBezTo>
                    <a:pt x="4690" y="5270"/>
                    <a:pt x="3592" y="3596"/>
                    <a:pt x="3043" y="1725"/>
                  </a:cubicBezTo>
                  <a:cubicBezTo>
                    <a:pt x="2838" y="1009"/>
                    <a:pt x="2568" y="125"/>
                    <a:pt x="1833" y="13"/>
                  </a:cubicBezTo>
                  <a:cubicBezTo>
                    <a:pt x="1783" y="5"/>
                    <a:pt x="1733" y="1"/>
                    <a:pt x="168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5"/>
            <p:cNvSpPr/>
            <p:nvPr/>
          </p:nvSpPr>
          <p:spPr>
            <a:xfrm>
              <a:off x="2936" y="2909128"/>
              <a:ext cx="868313" cy="2149710"/>
            </a:xfrm>
            <a:custGeom>
              <a:avLst/>
              <a:gdLst/>
              <a:ahLst/>
              <a:cxnLst/>
              <a:rect l="l" t="t" r="r" b="b"/>
              <a:pathLst>
                <a:path w="8273" h="24203" extrusionOk="0">
                  <a:moveTo>
                    <a:pt x="1859" y="1"/>
                  </a:moveTo>
                  <a:cubicBezTo>
                    <a:pt x="1402" y="1"/>
                    <a:pt x="1018" y="417"/>
                    <a:pt x="735" y="802"/>
                  </a:cubicBezTo>
                  <a:cubicBezTo>
                    <a:pt x="493" y="1146"/>
                    <a:pt x="252" y="1499"/>
                    <a:pt x="28" y="1862"/>
                  </a:cubicBezTo>
                  <a:lnTo>
                    <a:pt x="0" y="1909"/>
                  </a:lnTo>
                  <a:lnTo>
                    <a:pt x="0" y="21403"/>
                  </a:lnTo>
                  <a:lnTo>
                    <a:pt x="28" y="21431"/>
                  </a:lnTo>
                  <a:cubicBezTo>
                    <a:pt x="289" y="21757"/>
                    <a:pt x="577" y="22073"/>
                    <a:pt x="884" y="22361"/>
                  </a:cubicBezTo>
                  <a:cubicBezTo>
                    <a:pt x="1824" y="23264"/>
                    <a:pt x="2978" y="23999"/>
                    <a:pt x="4262" y="24167"/>
                  </a:cubicBezTo>
                  <a:cubicBezTo>
                    <a:pt x="4436" y="24190"/>
                    <a:pt x="4612" y="24202"/>
                    <a:pt x="4789" y="24202"/>
                  </a:cubicBezTo>
                  <a:cubicBezTo>
                    <a:pt x="5926" y="24202"/>
                    <a:pt x="7074" y="23713"/>
                    <a:pt x="7686" y="22771"/>
                  </a:cubicBezTo>
                  <a:cubicBezTo>
                    <a:pt x="8170" y="22026"/>
                    <a:pt x="8273" y="21087"/>
                    <a:pt x="8170" y="20203"/>
                  </a:cubicBezTo>
                  <a:lnTo>
                    <a:pt x="8170" y="20193"/>
                  </a:lnTo>
                  <a:cubicBezTo>
                    <a:pt x="8077" y="19319"/>
                    <a:pt x="7789" y="18472"/>
                    <a:pt x="7556" y="17625"/>
                  </a:cubicBezTo>
                  <a:cubicBezTo>
                    <a:pt x="6728" y="14685"/>
                    <a:pt x="6374" y="11586"/>
                    <a:pt x="6765" y="8553"/>
                  </a:cubicBezTo>
                  <a:cubicBezTo>
                    <a:pt x="6858" y="7836"/>
                    <a:pt x="6979" y="7055"/>
                    <a:pt x="6635" y="6422"/>
                  </a:cubicBezTo>
                  <a:cubicBezTo>
                    <a:pt x="6384" y="5966"/>
                    <a:pt x="5946" y="5668"/>
                    <a:pt x="5555" y="5342"/>
                  </a:cubicBezTo>
                  <a:cubicBezTo>
                    <a:pt x="4318" y="4319"/>
                    <a:pt x="3425" y="2951"/>
                    <a:pt x="2978" y="1416"/>
                  </a:cubicBezTo>
                  <a:cubicBezTo>
                    <a:pt x="2801" y="830"/>
                    <a:pt x="2578" y="104"/>
                    <a:pt x="1982" y="11"/>
                  </a:cubicBezTo>
                  <a:cubicBezTo>
                    <a:pt x="1941" y="4"/>
                    <a:pt x="1900" y="1"/>
                    <a:pt x="18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5"/>
            <p:cNvSpPr/>
            <p:nvPr/>
          </p:nvSpPr>
          <p:spPr>
            <a:xfrm>
              <a:off x="2936" y="3179583"/>
              <a:ext cx="719903" cy="1608974"/>
            </a:xfrm>
            <a:custGeom>
              <a:avLst/>
              <a:gdLst/>
              <a:ahLst/>
              <a:cxnLst/>
              <a:rect l="l" t="t" r="r" b="b"/>
              <a:pathLst>
                <a:path w="6859" h="18115" extrusionOk="0">
                  <a:moveTo>
                    <a:pt x="2056" y="0"/>
                  </a:moveTo>
                  <a:cubicBezTo>
                    <a:pt x="1716" y="0"/>
                    <a:pt x="1432" y="313"/>
                    <a:pt x="1219" y="595"/>
                  </a:cubicBezTo>
                  <a:cubicBezTo>
                    <a:pt x="763" y="1227"/>
                    <a:pt x="372" y="1888"/>
                    <a:pt x="28" y="2577"/>
                  </a:cubicBezTo>
                  <a:cubicBezTo>
                    <a:pt x="19" y="2595"/>
                    <a:pt x="10" y="2614"/>
                    <a:pt x="0" y="2623"/>
                  </a:cubicBezTo>
                  <a:lnTo>
                    <a:pt x="0" y="15083"/>
                  </a:lnTo>
                  <a:lnTo>
                    <a:pt x="28" y="15120"/>
                  </a:lnTo>
                  <a:cubicBezTo>
                    <a:pt x="391" y="15706"/>
                    <a:pt x="828" y="16255"/>
                    <a:pt x="1322" y="16730"/>
                  </a:cubicBezTo>
                  <a:cubicBezTo>
                    <a:pt x="2029" y="17409"/>
                    <a:pt x="2894" y="17958"/>
                    <a:pt x="3862" y="18088"/>
                  </a:cubicBezTo>
                  <a:cubicBezTo>
                    <a:pt x="3989" y="18105"/>
                    <a:pt x="4118" y="18114"/>
                    <a:pt x="4248" y="18114"/>
                  </a:cubicBezTo>
                  <a:cubicBezTo>
                    <a:pt x="5095" y="18114"/>
                    <a:pt x="5961" y="17747"/>
                    <a:pt x="6421" y="17037"/>
                  </a:cubicBezTo>
                  <a:cubicBezTo>
                    <a:pt x="6774" y="16488"/>
                    <a:pt x="6858" y="15781"/>
                    <a:pt x="6793" y="15129"/>
                  </a:cubicBezTo>
                  <a:lnTo>
                    <a:pt x="6793" y="15120"/>
                  </a:lnTo>
                  <a:cubicBezTo>
                    <a:pt x="6709" y="14459"/>
                    <a:pt x="6505" y="13826"/>
                    <a:pt x="6328" y="13194"/>
                  </a:cubicBezTo>
                  <a:cubicBezTo>
                    <a:pt x="5704" y="10988"/>
                    <a:pt x="5444" y="8671"/>
                    <a:pt x="5732" y="6401"/>
                  </a:cubicBezTo>
                  <a:cubicBezTo>
                    <a:pt x="5797" y="5861"/>
                    <a:pt x="5890" y="5284"/>
                    <a:pt x="5630" y="4810"/>
                  </a:cubicBezTo>
                  <a:cubicBezTo>
                    <a:pt x="5444" y="4466"/>
                    <a:pt x="5118" y="4233"/>
                    <a:pt x="4820" y="3991"/>
                  </a:cubicBezTo>
                  <a:cubicBezTo>
                    <a:pt x="3899" y="3228"/>
                    <a:pt x="3229" y="2204"/>
                    <a:pt x="2894" y="1060"/>
                  </a:cubicBezTo>
                  <a:cubicBezTo>
                    <a:pt x="2764" y="623"/>
                    <a:pt x="2596" y="74"/>
                    <a:pt x="2150" y="8"/>
                  </a:cubicBezTo>
                  <a:cubicBezTo>
                    <a:pt x="2118" y="3"/>
                    <a:pt x="2087" y="0"/>
                    <a:pt x="20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5"/>
            <p:cNvSpPr/>
            <p:nvPr/>
          </p:nvSpPr>
          <p:spPr>
            <a:xfrm>
              <a:off x="-88900" y="3572875"/>
              <a:ext cx="650527" cy="952417"/>
            </a:xfrm>
            <a:custGeom>
              <a:avLst/>
              <a:gdLst/>
              <a:ahLst/>
              <a:cxnLst/>
              <a:rect l="l" t="t" r="r" b="b"/>
              <a:pathLst>
                <a:path w="6198" h="10723" extrusionOk="0">
                  <a:moveTo>
                    <a:pt x="3297" y="1"/>
                  </a:moveTo>
                  <a:cubicBezTo>
                    <a:pt x="2813" y="1"/>
                    <a:pt x="2304" y="239"/>
                    <a:pt x="1973" y="605"/>
                  </a:cubicBezTo>
                  <a:cubicBezTo>
                    <a:pt x="1" y="2792"/>
                    <a:pt x="1033" y="6923"/>
                    <a:pt x="2411" y="9119"/>
                  </a:cubicBezTo>
                  <a:cubicBezTo>
                    <a:pt x="2755" y="9678"/>
                    <a:pt x="3192" y="10208"/>
                    <a:pt x="3778" y="10515"/>
                  </a:cubicBezTo>
                  <a:cubicBezTo>
                    <a:pt x="4042" y="10649"/>
                    <a:pt x="4345" y="10723"/>
                    <a:pt x="4643" y="10723"/>
                  </a:cubicBezTo>
                  <a:cubicBezTo>
                    <a:pt x="5007" y="10723"/>
                    <a:pt x="5364" y="10612"/>
                    <a:pt x="5630" y="10366"/>
                  </a:cubicBezTo>
                  <a:cubicBezTo>
                    <a:pt x="6188" y="9854"/>
                    <a:pt x="6198" y="8998"/>
                    <a:pt x="6133" y="8254"/>
                  </a:cubicBezTo>
                  <a:lnTo>
                    <a:pt x="6123" y="8180"/>
                  </a:lnTo>
                  <a:cubicBezTo>
                    <a:pt x="5909" y="5863"/>
                    <a:pt x="5425" y="3583"/>
                    <a:pt x="4700" y="1368"/>
                  </a:cubicBezTo>
                  <a:cubicBezTo>
                    <a:pt x="4560" y="959"/>
                    <a:pt x="4402" y="531"/>
                    <a:pt x="4067" y="261"/>
                  </a:cubicBezTo>
                  <a:cubicBezTo>
                    <a:pt x="3846" y="80"/>
                    <a:pt x="3576" y="1"/>
                    <a:pt x="32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5"/>
            <p:cNvSpPr/>
            <p:nvPr/>
          </p:nvSpPr>
          <p:spPr>
            <a:xfrm>
              <a:off x="1063509" y="2254173"/>
              <a:ext cx="1206277" cy="589587"/>
            </a:xfrm>
            <a:custGeom>
              <a:avLst/>
              <a:gdLst/>
              <a:ahLst/>
              <a:cxnLst/>
              <a:rect l="l" t="t" r="r" b="b"/>
              <a:pathLst>
                <a:path w="11493" h="6638" extrusionOk="0">
                  <a:moveTo>
                    <a:pt x="8237" y="0"/>
                  </a:moveTo>
                  <a:cubicBezTo>
                    <a:pt x="6120" y="0"/>
                    <a:pt x="4021" y="595"/>
                    <a:pt x="2197" y="1746"/>
                  </a:cubicBezTo>
                  <a:cubicBezTo>
                    <a:pt x="1610" y="2118"/>
                    <a:pt x="1033" y="2565"/>
                    <a:pt x="633" y="3142"/>
                  </a:cubicBezTo>
                  <a:cubicBezTo>
                    <a:pt x="233" y="3709"/>
                    <a:pt x="1" y="4435"/>
                    <a:pt x="122" y="5133"/>
                  </a:cubicBezTo>
                  <a:cubicBezTo>
                    <a:pt x="252" y="5821"/>
                    <a:pt x="773" y="6463"/>
                    <a:pt x="1462" y="6603"/>
                  </a:cubicBezTo>
                  <a:cubicBezTo>
                    <a:pt x="1571" y="6627"/>
                    <a:pt x="1681" y="6638"/>
                    <a:pt x="1790" y="6638"/>
                  </a:cubicBezTo>
                  <a:cubicBezTo>
                    <a:pt x="2364" y="6638"/>
                    <a:pt x="2913" y="6327"/>
                    <a:pt x="3304" y="5905"/>
                  </a:cubicBezTo>
                  <a:cubicBezTo>
                    <a:pt x="3434" y="5766"/>
                    <a:pt x="3555" y="5617"/>
                    <a:pt x="3658" y="5459"/>
                  </a:cubicBezTo>
                  <a:cubicBezTo>
                    <a:pt x="3899" y="5207"/>
                    <a:pt x="4113" y="4928"/>
                    <a:pt x="4337" y="4658"/>
                  </a:cubicBezTo>
                  <a:cubicBezTo>
                    <a:pt x="5332" y="3430"/>
                    <a:pt x="6579" y="2304"/>
                    <a:pt x="8105" y="1895"/>
                  </a:cubicBezTo>
                  <a:cubicBezTo>
                    <a:pt x="9101" y="1634"/>
                    <a:pt x="10199" y="1681"/>
                    <a:pt x="11092" y="1169"/>
                  </a:cubicBezTo>
                  <a:cubicBezTo>
                    <a:pt x="11223" y="1104"/>
                    <a:pt x="11334" y="1001"/>
                    <a:pt x="11409" y="880"/>
                  </a:cubicBezTo>
                  <a:cubicBezTo>
                    <a:pt x="11492" y="759"/>
                    <a:pt x="11474" y="601"/>
                    <a:pt x="11381" y="490"/>
                  </a:cubicBezTo>
                  <a:cubicBezTo>
                    <a:pt x="11316" y="434"/>
                    <a:pt x="11241" y="406"/>
                    <a:pt x="11167" y="387"/>
                  </a:cubicBezTo>
                  <a:cubicBezTo>
                    <a:pt x="10203" y="128"/>
                    <a:pt x="9218" y="0"/>
                    <a:pt x="8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5"/>
            <p:cNvSpPr/>
            <p:nvPr/>
          </p:nvSpPr>
          <p:spPr>
            <a:xfrm>
              <a:off x="2936" y="824"/>
              <a:ext cx="5923381" cy="3006113"/>
            </a:xfrm>
            <a:custGeom>
              <a:avLst/>
              <a:gdLst/>
              <a:ahLst/>
              <a:cxnLst/>
              <a:rect l="l" t="t" r="r" b="b"/>
              <a:pathLst>
                <a:path w="56436" h="33845" extrusionOk="0">
                  <a:moveTo>
                    <a:pt x="0" y="1"/>
                  </a:moveTo>
                  <a:lnTo>
                    <a:pt x="0" y="18062"/>
                  </a:lnTo>
                  <a:lnTo>
                    <a:pt x="28" y="18062"/>
                  </a:lnTo>
                  <a:cubicBezTo>
                    <a:pt x="42" y="18062"/>
                    <a:pt x="56" y="18062"/>
                    <a:pt x="70" y="18062"/>
                  </a:cubicBezTo>
                  <a:cubicBezTo>
                    <a:pt x="2094" y="18062"/>
                    <a:pt x="4136" y="17397"/>
                    <a:pt x="6114" y="16824"/>
                  </a:cubicBezTo>
                  <a:cubicBezTo>
                    <a:pt x="10766" y="15457"/>
                    <a:pt x="15577" y="14489"/>
                    <a:pt x="20434" y="14461"/>
                  </a:cubicBezTo>
                  <a:cubicBezTo>
                    <a:pt x="20503" y="14460"/>
                    <a:pt x="20572" y="14460"/>
                    <a:pt x="20640" y="14460"/>
                  </a:cubicBezTo>
                  <a:cubicBezTo>
                    <a:pt x="33290" y="14460"/>
                    <a:pt x="45753" y="21265"/>
                    <a:pt x="52583" y="31917"/>
                  </a:cubicBezTo>
                  <a:cubicBezTo>
                    <a:pt x="52956" y="32513"/>
                    <a:pt x="53337" y="33136"/>
                    <a:pt x="53923" y="33527"/>
                  </a:cubicBezTo>
                  <a:cubicBezTo>
                    <a:pt x="54229" y="33728"/>
                    <a:pt x="54603" y="33845"/>
                    <a:pt x="54963" y="33845"/>
                  </a:cubicBezTo>
                  <a:cubicBezTo>
                    <a:pt x="55304" y="33845"/>
                    <a:pt x="55633" y="33739"/>
                    <a:pt x="55877" y="33499"/>
                  </a:cubicBezTo>
                  <a:cubicBezTo>
                    <a:pt x="56436" y="32959"/>
                    <a:pt x="56315" y="32057"/>
                    <a:pt x="56147" y="31294"/>
                  </a:cubicBezTo>
                  <a:lnTo>
                    <a:pt x="56101" y="31080"/>
                  </a:lnTo>
                  <a:cubicBezTo>
                    <a:pt x="54407" y="23161"/>
                    <a:pt x="52574" y="15010"/>
                    <a:pt x="47773" y="8496"/>
                  </a:cubicBezTo>
                  <a:cubicBezTo>
                    <a:pt x="45232" y="5053"/>
                    <a:pt x="41957" y="2225"/>
                    <a:pt x="383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5"/>
            <p:cNvSpPr/>
            <p:nvPr/>
          </p:nvSpPr>
          <p:spPr>
            <a:xfrm>
              <a:off x="2936" y="824"/>
              <a:ext cx="5707589" cy="2569829"/>
            </a:xfrm>
            <a:custGeom>
              <a:avLst/>
              <a:gdLst/>
              <a:ahLst/>
              <a:cxnLst/>
              <a:rect l="l" t="t" r="r" b="b"/>
              <a:pathLst>
                <a:path w="54380" h="28933" extrusionOk="0">
                  <a:moveTo>
                    <a:pt x="0" y="1"/>
                  </a:moveTo>
                  <a:lnTo>
                    <a:pt x="0" y="16675"/>
                  </a:lnTo>
                  <a:lnTo>
                    <a:pt x="28" y="16675"/>
                  </a:lnTo>
                  <a:cubicBezTo>
                    <a:pt x="318" y="16706"/>
                    <a:pt x="607" y="16720"/>
                    <a:pt x="897" y="16720"/>
                  </a:cubicBezTo>
                  <a:cubicBezTo>
                    <a:pt x="2888" y="16720"/>
                    <a:pt x="4877" y="16048"/>
                    <a:pt x="6802" y="15447"/>
                  </a:cubicBezTo>
                  <a:cubicBezTo>
                    <a:pt x="11120" y="14117"/>
                    <a:pt x="15596" y="13121"/>
                    <a:pt x="20146" y="12953"/>
                  </a:cubicBezTo>
                  <a:cubicBezTo>
                    <a:pt x="20588" y="12937"/>
                    <a:pt x="21031" y="12929"/>
                    <a:pt x="21473" y="12929"/>
                  </a:cubicBezTo>
                  <a:cubicBezTo>
                    <a:pt x="32937" y="12929"/>
                    <a:pt x="44254" y="18460"/>
                    <a:pt x="50732" y="27320"/>
                  </a:cubicBezTo>
                  <a:cubicBezTo>
                    <a:pt x="51113" y="27823"/>
                    <a:pt x="51485" y="28363"/>
                    <a:pt x="52044" y="28688"/>
                  </a:cubicBezTo>
                  <a:cubicBezTo>
                    <a:pt x="52316" y="28843"/>
                    <a:pt x="52648" y="28933"/>
                    <a:pt x="52970" y="28933"/>
                  </a:cubicBezTo>
                  <a:cubicBezTo>
                    <a:pt x="53308" y="28933"/>
                    <a:pt x="53634" y="28833"/>
                    <a:pt x="53867" y="28605"/>
                  </a:cubicBezTo>
                  <a:cubicBezTo>
                    <a:pt x="54379" y="28111"/>
                    <a:pt x="54240" y="27320"/>
                    <a:pt x="54063" y="26660"/>
                  </a:cubicBezTo>
                  <a:cubicBezTo>
                    <a:pt x="54054" y="26604"/>
                    <a:pt x="54035" y="26539"/>
                    <a:pt x="54016" y="26474"/>
                  </a:cubicBezTo>
                  <a:cubicBezTo>
                    <a:pt x="52211" y="19569"/>
                    <a:pt x="50257" y="12470"/>
                    <a:pt x="45586" y="6896"/>
                  </a:cubicBezTo>
                  <a:cubicBezTo>
                    <a:pt x="43232" y="4104"/>
                    <a:pt x="40273" y="1806"/>
                    <a:pt x="36988" y="1"/>
                  </a:cubicBezTo>
                  <a:close/>
                </a:path>
              </a:pathLst>
            </a:custGeom>
            <a:solidFill>
              <a:srgbClr val="FFC8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5"/>
            <p:cNvSpPr/>
            <p:nvPr/>
          </p:nvSpPr>
          <p:spPr>
            <a:xfrm>
              <a:off x="2936" y="824"/>
              <a:ext cx="5429242" cy="2116403"/>
            </a:xfrm>
            <a:custGeom>
              <a:avLst/>
              <a:gdLst/>
              <a:ahLst/>
              <a:cxnLst/>
              <a:rect l="l" t="t" r="r" b="b"/>
              <a:pathLst>
                <a:path w="51728" h="23828" extrusionOk="0">
                  <a:moveTo>
                    <a:pt x="0" y="1"/>
                  </a:moveTo>
                  <a:lnTo>
                    <a:pt x="0" y="15568"/>
                  </a:lnTo>
                  <a:lnTo>
                    <a:pt x="28" y="15577"/>
                  </a:lnTo>
                  <a:cubicBezTo>
                    <a:pt x="205" y="15615"/>
                    <a:pt x="382" y="15643"/>
                    <a:pt x="568" y="15661"/>
                  </a:cubicBezTo>
                  <a:cubicBezTo>
                    <a:pt x="871" y="15697"/>
                    <a:pt x="1174" y="15713"/>
                    <a:pt x="1476" y="15713"/>
                  </a:cubicBezTo>
                  <a:cubicBezTo>
                    <a:pt x="3452" y="15713"/>
                    <a:pt x="5396" y="15007"/>
                    <a:pt x="7277" y="14377"/>
                  </a:cubicBezTo>
                  <a:cubicBezTo>
                    <a:pt x="11232" y="13056"/>
                    <a:pt x="15335" y="12023"/>
                    <a:pt x="19532" y="11688"/>
                  </a:cubicBezTo>
                  <a:cubicBezTo>
                    <a:pt x="20505" y="11609"/>
                    <a:pt x="21479" y="11570"/>
                    <a:pt x="22453" y="11570"/>
                  </a:cubicBezTo>
                  <a:cubicBezTo>
                    <a:pt x="32493" y="11570"/>
                    <a:pt x="42377" y="15701"/>
                    <a:pt x="48340" y="22547"/>
                  </a:cubicBezTo>
                  <a:cubicBezTo>
                    <a:pt x="48694" y="22966"/>
                    <a:pt x="49066" y="23403"/>
                    <a:pt x="49596" y="23654"/>
                  </a:cubicBezTo>
                  <a:cubicBezTo>
                    <a:pt x="49827" y="23765"/>
                    <a:pt x="50103" y="23827"/>
                    <a:pt x="50374" y="23827"/>
                  </a:cubicBezTo>
                  <a:cubicBezTo>
                    <a:pt x="50717" y="23827"/>
                    <a:pt x="51052" y="23729"/>
                    <a:pt x="51281" y="23505"/>
                  </a:cubicBezTo>
                  <a:cubicBezTo>
                    <a:pt x="51727" y="23068"/>
                    <a:pt x="51578" y="22407"/>
                    <a:pt x="51392" y="21858"/>
                  </a:cubicBezTo>
                  <a:lnTo>
                    <a:pt x="51336" y="21700"/>
                  </a:lnTo>
                  <a:cubicBezTo>
                    <a:pt x="49429" y="15940"/>
                    <a:pt x="47382" y="9994"/>
                    <a:pt x="42860" y="5472"/>
                  </a:cubicBezTo>
                  <a:cubicBezTo>
                    <a:pt x="40598" y="3202"/>
                    <a:pt x="37788" y="1387"/>
                    <a:pt x="3469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5"/>
            <p:cNvSpPr/>
            <p:nvPr/>
          </p:nvSpPr>
          <p:spPr>
            <a:xfrm>
              <a:off x="2936" y="824"/>
              <a:ext cx="5020012" cy="1663776"/>
            </a:xfrm>
            <a:custGeom>
              <a:avLst/>
              <a:gdLst/>
              <a:ahLst/>
              <a:cxnLst/>
              <a:rect l="l" t="t" r="r" b="b"/>
              <a:pathLst>
                <a:path w="47829" h="18732" extrusionOk="0">
                  <a:moveTo>
                    <a:pt x="3666" y="1"/>
                  </a:moveTo>
                  <a:cubicBezTo>
                    <a:pt x="2354" y="578"/>
                    <a:pt x="1126" y="1341"/>
                    <a:pt x="28" y="2271"/>
                  </a:cubicBezTo>
                  <a:cubicBezTo>
                    <a:pt x="19" y="2271"/>
                    <a:pt x="10" y="2281"/>
                    <a:pt x="0" y="2290"/>
                  </a:cubicBezTo>
                  <a:lnTo>
                    <a:pt x="0" y="13251"/>
                  </a:lnTo>
                  <a:lnTo>
                    <a:pt x="28" y="13261"/>
                  </a:lnTo>
                  <a:cubicBezTo>
                    <a:pt x="763" y="13614"/>
                    <a:pt x="1554" y="13819"/>
                    <a:pt x="2364" y="13875"/>
                  </a:cubicBezTo>
                  <a:cubicBezTo>
                    <a:pt x="2535" y="13886"/>
                    <a:pt x="2707" y="13892"/>
                    <a:pt x="2878" y="13892"/>
                  </a:cubicBezTo>
                  <a:cubicBezTo>
                    <a:pt x="4728" y="13892"/>
                    <a:pt x="6545" y="13234"/>
                    <a:pt x="8291" y="12646"/>
                  </a:cubicBezTo>
                  <a:cubicBezTo>
                    <a:pt x="11771" y="11474"/>
                    <a:pt x="15400" y="10525"/>
                    <a:pt x="19122" y="10125"/>
                  </a:cubicBezTo>
                  <a:cubicBezTo>
                    <a:pt x="20424" y="9983"/>
                    <a:pt x="21732" y="9914"/>
                    <a:pt x="23034" y="9914"/>
                  </a:cubicBezTo>
                  <a:cubicBezTo>
                    <a:pt x="31474" y="9914"/>
                    <a:pt x="39695" y="12826"/>
                    <a:pt x="44814" y="17792"/>
                  </a:cubicBezTo>
                  <a:cubicBezTo>
                    <a:pt x="45139" y="18108"/>
                    <a:pt x="45474" y="18443"/>
                    <a:pt x="45940" y="18620"/>
                  </a:cubicBezTo>
                  <a:cubicBezTo>
                    <a:pt x="46132" y="18692"/>
                    <a:pt x="46356" y="18731"/>
                    <a:pt x="46579" y="18731"/>
                  </a:cubicBezTo>
                  <a:cubicBezTo>
                    <a:pt x="46905" y="18731"/>
                    <a:pt x="47227" y="18646"/>
                    <a:pt x="47438" y="18453"/>
                  </a:cubicBezTo>
                  <a:cubicBezTo>
                    <a:pt x="47828" y="18090"/>
                    <a:pt x="47680" y="17569"/>
                    <a:pt x="47503" y="17141"/>
                  </a:cubicBezTo>
                  <a:cubicBezTo>
                    <a:pt x="47493" y="17104"/>
                    <a:pt x="47475" y="17057"/>
                    <a:pt x="47456" y="17020"/>
                  </a:cubicBezTo>
                  <a:cubicBezTo>
                    <a:pt x="45679" y="12516"/>
                    <a:pt x="43771" y="7882"/>
                    <a:pt x="39705" y="4458"/>
                  </a:cubicBezTo>
                  <a:cubicBezTo>
                    <a:pt x="37379" y="2504"/>
                    <a:pt x="34429" y="1024"/>
                    <a:pt x="312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5"/>
            <p:cNvSpPr/>
            <p:nvPr/>
          </p:nvSpPr>
          <p:spPr>
            <a:xfrm>
              <a:off x="3880" y="824"/>
              <a:ext cx="4653816" cy="1272435"/>
            </a:xfrm>
            <a:custGeom>
              <a:avLst/>
              <a:gdLst/>
              <a:ahLst/>
              <a:cxnLst/>
              <a:rect l="l" t="t" r="r" b="b"/>
              <a:pathLst>
                <a:path w="44340" h="14326" extrusionOk="0">
                  <a:moveTo>
                    <a:pt x="12572" y="1"/>
                  </a:moveTo>
                  <a:cubicBezTo>
                    <a:pt x="11204" y="205"/>
                    <a:pt x="9864" y="503"/>
                    <a:pt x="8543" y="894"/>
                  </a:cubicBezTo>
                  <a:cubicBezTo>
                    <a:pt x="7045" y="1331"/>
                    <a:pt x="5584" y="1899"/>
                    <a:pt x="4188" y="2588"/>
                  </a:cubicBezTo>
                  <a:cubicBezTo>
                    <a:pt x="3490" y="2932"/>
                    <a:pt x="2801" y="3313"/>
                    <a:pt x="2141" y="3713"/>
                  </a:cubicBezTo>
                  <a:cubicBezTo>
                    <a:pt x="1452" y="4142"/>
                    <a:pt x="661" y="4653"/>
                    <a:pt x="19" y="5286"/>
                  </a:cubicBezTo>
                  <a:lnTo>
                    <a:pt x="1" y="5314"/>
                  </a:lnTo>
                  <a:lnTo>
                    <a:pt x="1" y="10469"/>
                  </a:lnTo>
                  <a:cubicBezTo>
                    <a:pt x="1" y="10478"/>
                    <a:pt x="10" y="10488"/>
                    <a:pt x="19" y="10488"/>
                  </a:cubicBezTo>
                  <a:cubicBezTo>
                    <a:pt x="298" y="10692"/>
                    <a:pt x="605" y="10860"/>
                    <a:pt x="931" y="10990"/>
                  </a:cubicBezTo>
                  <a:cubicBezTo>
                    <a:pt x="1688" y="11289"/>
                    <a:pt x="2501" y="11388"/>
                    <a:pt x="3321" y="11388"/>
                  </a:cubicBezTo>
                  <a:cubicBezTo>
                    <a:pt x="3700" y="11388"/>
                    <a:pt x="4081" y="11367"/>
                    <a:pt x="4458" y="11334"/>
                  </a:cubicBezTo>
                  <a:cubicBezTo>
                    <a:pt x="11300" y="10784"/>
                    <a:pt x="17784" y="7184"/>
                    <a:pt x="24565" y="7184"/>
                  </a:cubicBezTo>
                  <a:cubicBezTo>
                    <a:pt x="25115" y="7184"/>
                    <a:pt x="25668" y="7208"/>
                    <a:pt x="26222" y="7259"/>
                  </a:cubicBezTo>
                  <a:cubicBezTo>
                    <a:pt x="32094" y="7798"/>
                    <a:pt x="37193" y="11297"/>
                    <a:pt x="42432" y="14014"/>
                  </a:cubicBezTo>
                  <a:cubicBezTo>
                    <a:pt x="42726" y="14173"/>
                    <a:pt x="43096" y="14326"/>
                    <a:pt x="43429" y="14326"/>
                  </a:cubicBezTo>
                  <a:cubicBezTo>
                    <a:pt x="43486" y="14326"/>
                    <a:pt x="43541" y="14321"/>
                    <a:pt x="43595" y="14312"/>
                  </a:cubicBezTo>
                  <a:cubicBezTo>
                    <a:pt x="43744" y="14293"/>
                    <a:pt x="43883" y="14228"/>
                    <a:pt x="43986" y="14126"/>
                  </a:cubicBezTo>
                  <a:cubicBezTo>
                    <a:pt x="44339" y="13791"/>
                    <a:pt x="44246" y="13214"/>
                    <a:pt x="44088" y="12758"/>
                  </a:cubicBezTo>
                  <a:cubicBezTo>
                    <a:pt x="42767" y="8915"/>
                    <a:pt x="39175" y="6347"/>
                    <a:pt x="35574" y="4477"/>
                  </a:cubicBezTo>
                  <a:cubicBezTo>
                    <a:pt x="31340" y="2281"/>
                    <a:pt x="26762" y="671"/>
                    <a:pt x="2204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5"/>
            <p:cNvSpPr/>
            <p:nvPr/>
          </p:nvSpPr>
          <p:spPr>
            <a:xfrm>
              <a:off x="97606" y="96572"/>
              <a:ext cx="3830529" cy="791031"/>
            </a:xfrm>
            <a:custGeom>
              <a:avLst/>
              <a:gdLst/>
              <a:ahLst/>
              <a:cxnLst/>
              <a:rect l="l" t="t" r="r" b="b"/>
              <a:pathLst>
                <a:path w="36496" h="8906" extrusionOk="0">
                  <a:moveTo>
                    <a:pt x="15297" y="1"/>
                  </a:moveTo>
                  <a:cubicBezTo>
                    <a:pt x="12096" y="1"/>
                    <a:pt x="8901" y="498"/>
                    <a:pt x="5891" y="1575"/>
                  </a:cubicBezTo>
                  <a:cubicBezTo>
                    <a:pt x="4253" y="2161"/>
                    <a:pt x="2662" y="2924"/>
                    <a:pt x="1359" y="4059"/>
                  </a:cubicBezTo>
                  <a:cubicBezTo>
                    <a:pt x="652" y="4664"/>
                    <a:pt x="1" y="5474"/>
                    <a:pt x="10" y="6404"/>
                  </a:cubicBezTo>
                  <a:cubicBezTo>
                    <a:pt x="29" y="7325"/>
                    <a:pt x="736" y="8144"/>
                    <a:pt x="1583" y="8526"/>
                  </a:cubicBezTo>
                  <a:cubicBezTo>
                    <a:pt x="2242" y="8823"/>
                    <a:pt x="2964" y="8905"/>
                    <a:pt x="3691" y="8905"/>
                  </a:cubicBezTo>
                  <a:cubicBezTo>
                    <a:pt x="3897" y="8905"/>
                    <a:pt x="4104" y="8899"/>
                    <a:pt x="4309" y="8889"/>
                  </a:cubicBezTo>
                  <a:cubicBezTo>
                    <a:pt x="10413" y="8535"/>
                    <a:pt x="15968" y="4971"/>
                    <a:pt x="22054" y="4552"/>
                  </a:cubicBezTo>
                  <a:cubicBezTo>
                    <a:pt x="22454" y="4525"/>
                    <a:pt x="22855" y="4512"/>
                    <a:pt x="23256" y="4512"/>
                  </a:cubicBezTo>
                  <a:cubicBezTo>
                    <a:pt x="25330" y="4512"/>
                    <a:pt x="27394" y="4867"/>
                    <a:pt x="29368" y="5483"/>
                  </a:cubicBezTo>
                  <a:cubicBezTo>
                    <a:pt x="30577" y="5864"/>
                    <a:pt x="31750" y="6320"/>
                    <a:pt x="32894" y="6869"/>
                  </a:cubicBezTo>
                  <a:cubicBezTo>
                    <a:pt x="33453" y="7130"/>
                    <a:pt x="33992" y="7418"/>
                    <a:pt x="34532" y="7716"/>
                  </a:cubicBezTo>
                  <a:cubicBezTo>
                    <a:pt x="34778" y="7847"/>
                    <a:pt x="35599" y="8439"/>
                    <a:pt x="36094" y="8439"/>
                  </a:cubicBezTo>
                  <a:cubicBezTo>
                    <a:pt x="36199" y="8439"/>
                    <a:pt x="36289" y="8412"/>
                    <a:pt x="36356" y="8349"/>
                  </a:cubicBezTo>
                  <a:cubicBezTo>
                    <a:pt x="36449" y="8265"/>
                    <a:pt x="36495" y="8125"/>
                    <a:pt x="36495" y="7902"/>
                  </a:cubicBezTo>
                  <a:cubicBezTo>
                    <a:pt x="36477" y="7604"/>
                    <a:pt x="36281" y="7344"/>
                    <a:pt x="36086" y="7130"/>
                  </a:cubicBezTo>
                  <a:cubicBezTo>
                    <a:pt x="34941" y="5855"/>
                    <a:pt x="33415" y="4980"/>
                    <a:pt x="31880" y="4208"/>
                  </a:cubicBezTo>
                  <a:cubicBezTo>
                    <a:pt x="27879" y="2207"/>
                    <a:pt x="23571" y="774"/>
                    <a:pt x="19132" y="235"/>
                  </a:cubicBezTo>
                  <a:cubicBezTo>
                    <a:pt x="17860" y="80"/>
                    <a:pt x="16578" y="1"/>
                    <a:pt x="1529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5"/>
            <p:cNvSpPr/>
            <p:nvPr/>
          </p:nvSpPr>
          <p:spPr>
            <a:xfrm>
              <a:off x="423807" y="181838"/>
              <a:ext cx="1915369" cy="529367"/>
            </a:xfrm>
            <a:custGeom>
              <a:avLst/>
              <a:gdLst/>
              <a:ahLst/>
              <a:cxnLst/>
              <a:rect l="l" t="t" r="r" b="b"/>
              <a:pathLst>
                <a:path w="18249" h="5960" extrusionOk="0">
                  <a:moveTo>
                    <a:pt x="12228" y="1"/>
                  </a:moveTo>
                  <a:cubicBezTo>
                    <a:pt x="10292" y="10"/>
                    <a:pt x="8366" y="298"/>
                    <a:pt x="6524" y="875"/>
                  </a:cubicBezTo>
                  <a:cubicBezTo>
                    <a:pt x="4774" y="1406"/>
                    <a:pt x="2941" y="1759"/>
                    <a:pt x="1406" y="2801"/>
                  </a:cubicBezTo>
                  <a:cubicBezTo>
                    <a:pt x="913" y="3127"/>
                    <a:pt x="447" y="3527"/>
                    <a:pt x="196" y="4058"/>
                  </a:cubicBezTo>
                  <a:cubicBezTo>
                    <a:pt x="38" y="4346"/>
                    <a:pt x="1" y="4681"/>
                    <a:pt x="75" y="4997"/>
                  </a:cubicBezTo>
                  <a:cubicBezTo>
                    <a:pt x="261" y="5593"/>
                    <a:pt x="950" y="5863"/>
                    <a:pt x="1564" y="5928"/>
                  </a:cubicBezTo>
                  <a:cubicBezTo>
                    <a:pt x="1759" y="5950"/>
                    <a:pt x="1954" y="5960"/>
                    <a:pt x="2148" y="5960"/>
                  </a:cubicBezTo>
                  <a:cubicBezTo>
                    <a:pt x="2948" y="5960"/>
                    <a:pt x="3743" y="5790"/>
                    <a:pt x="4514" y="5565"/>
                  </a:cubicBezTo>
                  <a:cubicBezTo>
                    <a:pt x="6356" y="5025"/>
                    <a:pt x="8096" y="4197"/>
                    <a:pt x="9948" y="3685"/>
                  </a:cubicBezTo>
                  <a:cubicBezTo>
                    <a:pt x="12181" y="3071"/>
                    <a:pt x="14526" y="2941"/>
                    <a:pt x="16852" y="2811"/>
                  </a:cubicBezTo>
                  <a:cubicBezTo>
                    <a:pt x="17159" y="2792"/>
                    <a:pt x="17466" y="2773"/>
                    <a:pt x="17746" y="2634"/>
                  </a:cubicBezTo>
                  <a:cubicBezTo>
                    <a:pt x="18015" y="2504"/>
                    <a:pt x="18248" y="2224"/>
                    <a:pt x="18229" y="1927"/>
                  </a:cubicBezTo>
                  <a:cubicBezTo>
                    <a:pt x="18202" y="1536"/>
                    <a:pt x="17820" y="1275"/>
                    <a:pt x="17466" y="1108"/>
                  </a:cubicBezTo>
                  <a:lnTo>
                    <a:pt x="17392" y="1080"/>
                  </a:lnTo>
                  <a:cubicBezTo>
                    <a:pt x="15792" y="317"/>
                    <a:pt x="13996" y="10"/>
                    <a:pt x="122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5"/>
            <p:cNvSpPr/>
            <p:nvPr/>
          </p:nvSpPr>
          <p:spPr>
            <a:xfrm>
              <a:off x="718731" y="242058"/>
              <a:ext cx="1294231" cy="357945"/>
            </a:xfrm>
            <a:custGeom>
              <a:avLst/>
              <a:gdLst/>
              <a:ahLst/>
              <a:cxnLst/>
              <a:rect l="l" t="t" r="r" b="b"/>
              <a:pathLst>
                <a:path w="12331" h="4030" extrusionOk="0">
                  <a:moveTo>
                    <a:pt x="8402" y="1"/>
                  </a:moveTo>
                  <a:cubicBezTo>
                    <a:pt x="8359" y="1"/>
                    <a:pt x="8316" y="1"/>
                    <a:pt x="8273" y="2"/>
                  </a:cubicBezTo>
                  <a:cubicBezTo>
                    <a:pt x="6961" y="2"/>
                    <a:pt x="5658" y="197"/>
                    <a:pt x="4412" y="588"/>
                  </a:cubicBezTo>
                  <a:cubicBezTo>
                    <a:pt x="3230" y="951"/>
                    <a:pt x="1983" y="1193"/>
                    <a:pt x="950" y="1891"/>
                  </a:cubicBezTo>
                  <a:cubicBezTo>
                    <a:pt x="615" y="2114"/>
                    <a:pt x="299" y="2384"/>
                    <a:pt x="131" y="2747"/>
                  </a:cubicBezTo>
                  <a:cubicBezTo>
                    <a:pt x="29" y="2933"/>
                    <a:pt x="1" y="3166"/>
                    <a:pt x="57" y="3380"/>
                  </a:cubicBezTo>
                  <a:cubicBezTo>
                    <a:pt x="178" y="3780"/>
                    <a:pt x="643" y="3957"/>
                    <a:pt x="1062" y="4012"/>
                  </a:cubicBezTo>
                  <a:cubicBezTo>
                    <a:pt x="1181" y="4024"/>
                    <a:pt x="1300" y="4029"/>
                    <a:pt x="1420" y="4029"/>
                  </a:cubicBezTo>
                  <a:cubicBezTo>
                    <a:pt x="1973" y="4029"/>
                    <a:pt x="2527" y="3914"/>
                    <a:pt x="3062" y="3761"/>
                  </a:cubicBezTo>
                  <a:cubicBezTo>
                    <a:pt x="4300" y="3398"/>
                    <a:pt x="5482" y="2840"/>
                    <a:pt x="6728" y="2496"/>
                  </a:cubicBezTo>
                  <a:cubicBezTo>
                    <a:pt x="8245" y="2077"/>
                    <a:pt x="9827" y="1984"/>
                    <a:pt x="11400" y="1891"/>
                  </a:cubicBezTo>
                  <a:cubicBezTo>
                    <a:pt x="11417" y="1892"/>
                    <a:pt x="11435" y="1892"/>
                    <a:pt x="11452" y="1892"/>
                  </a:cubicBezTo>
                  <a:cubicBezTo>
                    <a:pt x="11639" y="1892"/>
                    <a:pt x="11826" y="1847"/>
                    <a:pt x="12004" y="1779"/>
                  </a:cubicBezTo>
                  <a:cubicBezTo>
                    <a:pt x="12200" y="1695"/>
                    <a:pt x="12330" y="1509"/>
                    <a:pt x="12330" y="1295"/>
                  </a:cubicBezTo>
                  <a:cubicBezTo>
                    <a:pt x="12321" y="1035"/>
                    <a:pt x="12060" y="858"/>
                    <a:pt x="11818" y="746"/>
                  </a:cubicBezTo>
                  <a:lnTo>
                    <a:pt x="11772" y="728"/>
                  </a:lnTo>
                  <a:cubicBezTo>
                    <a:pt x="10704" y="243"/>
                    <a:pt x="9558" y="1"/>
                    <a:pt x="840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5"/>
            <p:cNvSpPr/>
            <p:nvPr/>
          </p:nvSpPr>
          <p:spPr>
            <a:xfrm>
              <a:off x="4367397" y="824"/>
              <a:ext cx="4796453" cy="1495107"/>
            </a:xfrm>
            <a:custGeom>
              <a:avLst/>
              <a:gdLst/>
              <a:ahLst/>
              <a:cxnLst/>
              <a:rect l="l" t="t" r="r" b="b"/>
              <a:pathLst>
                <a:path w="45699" h="16833" extrusionOk="0">
                  <a:moveTo>
                    <a:pt x="1" y="1"/>
                  </a:moveTo>
                  <a:cubicBezTo>
                    <a:pt x="578" y="736"/>
                    <a:pt x="1210" y="1434"/>
                    <a:pt x="1880" y="2085"/>
                  </a:cubicBezTo>
                  <a:cubicBezTo>
                    <a:pt x="3965" y="4132"/>
                    <a:pt x="6347" y="5900"/>
                    <a:pt x="8105" y="8226"/>
                  </a:cubicBezTo>
                  <a:cubicBezTo>
                    <a:pt x="9808" y="10488"/>
                    <a:pt x="10850" y="13167"/>
                    <a:pt x="12097" y="15708"/>
                  </a:cubicBezTo>
                  <a:cubicBezTo>
                    <a:pt x="12265" y="16052"/>
                    <a:pt x="12451" y="16415"/>
                    <a:pt x="12777" y="16629"/>
                  </a:cubicBezTo>
                  <a:cubicBezTo>
                    <a:pt x="12993" y="16773"/>
                    <a:pt x="13230" y="16832"/>
                    <a:pt x="13476" y="16832"/>
                  </a:cubicBezTo>
                  <a:cubicBezTo>
                    <a:pt x="14056" y="16832"/>
                    <a:pt x="14686" y="16505"/>
                    <a:pt x="15215" y="16192"/>
                  </a:cubicBezTo>
                  <a:cubicBezTo>
                    <a:pt x="20164" y="13276"/>
                    <a:pt x="26794" y="11574"/>
                    <a:pt x="33107" y="11574"/>
                  </a:cubicBezTo>
                  <a:cubicBezTo>
                    <a:pt x="36525" y="11574"/>
                    <a:pt x="39851" y="12073"/>
                    <a:pt x="42767" y="13149"/>
                  </a:cubicBezTo>
                  <a:cubicBezTo>
                    <a:pt x="43884" y="13558"/>
                    <a:pt x="44786" y="14005"/>
                    <a:pt x="45679" y="14349"/>
                  </a:cubicBezTo>
                  <a:lnTo>
                    <a:pt x="45698" y="14359"/>
                  </a:lnTo>
                  <a:lnTo>
                    <a:pt x="4569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5"/>
            <p:cNvSpPr/>
            <p:nvPr/>
          </p:nvSpPr>
          <p:spPr>
            <a:xfrm>
              <a:off x="4586229" y="824"/>
              <a:ext cx="4577616" cy="1292509"/>
            </a:xfrm>
            <a:custGeom>
              <a:avLst/>
              <a:gdLst/>
              <a:ahLst/>
              <a:cxnLst/>
              <a:rect l="l" t="t" r="r" b="b"/>
              <a:pathLst>
                <a:path w="43614" h="14552" extrusionOk="0">
                  <a:moveTo>
                    <a:pt x="0" y="1"/>
                  </a:moveTo>
                  <a:cubicBezTo>
                    <a:pt x="363" y="401"/>
                    <a:pt x="754" y="792"/>
                    <a:pt x="1135" y="1164"/>
                  </a:cubicBezTo>
                  <a:cubicBezTo>
                    <a:pt x="3061" y="3025"/>
                    <a:pt x="5276" y="4635"/>
                    <a:pt x="6904" y="6747"/>
                  </a:cubicBezTo>
                  <a:cubicBezTo>
                    <a:pt x="8486" y="8803"/>
                    <a:pt x="9445" y="11223"/>
                    <a:pt x="10599" y="13530"/>
                  </a:cubicBezTo>
                  <a:cubicBezTo>
                    <a:pt x="10757" y="13847"/>
                    <a:pt x="10934" y="14172"/>
                    <a:pt x="11231" y="14368"/>
                  </a:cubicBezTo>
                  <a:cubicBezTo>
                    <a:pt x="11431" y="14498"/>
                    <a:pt x="11652" y="14552"/>
                    <a:pt x="11880" y="14552"/>
                  </a:cubicBezTo>
                  <a:cubicBezTo>
                    <a:pt x="12418" y="14552"/>
                    <a:pt x="13003" y="14258"/>
                    <a:pt x="13492" y="13977"/>
                  </a:cubicBezTo>
                  <a:cubicBezTo>
                    <a:pt x="18066" y="11379"/>
                    <a:pt x="24164" y="9867"/>
                    <a:pt x="29989" y="9867"/>
                  </a:cubicBezTo>
                  <a:cubicBezTo>
                    <a:pt x="33218" y="9867"/>
                    <a:pt x="36364" y="10332"/>
                    <a:pt x="39119" y="11334"/>
                  </a:cubicBezTo>
                  <a:cubicBezTo>
                    <a:pt x="40868" y="11967"/>
                    <a:pt x="42078" y="12702"/>
                    <a:pt x="43594" y="12935"/>
                  </a:cubicBezTo>
                  <a:lnTo>
                    <a:pt x="43613" y="12935"/>
                  </a:lnTo>
                  <a:lnTo>
                    <a:pt x="43613" y="1"/>
                  </a:ln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5"/>
            <p:cNvSpPr/>
            <p:nvPr/>
          </p:nvSpPr>
          <p:spPr>
            <a:xfrm>
              <a:off x="4722881" y="25"/>
              <a:ext cx="4440962" cy="1211327"/>
            </a:xfrm>
            <a:custGeom>
              <a:avLst/>
              <a:gdLst/>
              <a:ahLst/>
              <a:cxnLst/>
              <a:rect l="l" t="t" r="r" b="b"/>
              <a:pathLst>
                <a:path w="42312" h="13638" extrusionOk="0">
                  <a:moveTo>
                    <a:pt x="1" y="0"/>
                  </a:moveTo>
                  <a:cubicBezTo>
                    <a:pt x="364" y="410"/>
                    <a:pt x="736" y="801"/>
                    <a:pt x="1127" y="1164"/>
                  </a:cubicBezTo>
                  <a:cubicBezTo>
                    <a:pt x="2932" y="2894"/>
                    <a:pt x="4988" y="4392"/>
                    <a:pt x="6505" y="6365"/>
                  </a:cubicBezTo>
                  <a:cubicBezTo>
                    <a:pt x="7975" y="8282"/>
                    <a:pt x="8869" y="10534"/>
                    <a:pt x="9939" y="12683"/>
                  </a:cubicBezTo>
                  <a:cubicBezTo>
                    <a:pt x="10087" y="12981"/>
                    <a:pt x="10255" y="13279"/>
                    <a:pt x="10534" y="13465"/>
                  </a:cubicBezTo>
                  <a:cubicBezTo>
                    <a:pt x="10721" y="13587"/>
                    <a:pt x="10926" y="13637"/>
                    <a:pt x="11140" y="13637"/>
                  </a:cubicBezTo>
                  <a:cubicBezTo>
                    <a:pt x="11642" y="13637"/>
                    <a:pt x="12190" y="13363"/>
                    <a:pt x="12646" y="13102"/>
                  </a:cubicBezTo>
                  <a:cubicBezTo>
                    <a:pt x="16905" y="10682"/>
                    <a:pt x="22594" y="9273"/>
                    <a:pt x="28026" y="9273"/>
                  </a:cubicBezTo>
                  <a:cubicBezTo>
                    <a:pt x="31032" y="9273"/>
                    <a:pt x="33960" y="9705"/>
                    <a:pt x="36523" y="10636"/>
                  </a:cubicBezTo>
                  <a:cubicBezTo>
                    <a:pt x="38514" y="11361"/>
                    <a:pt x="39747" y="12209"/>
                    <a:pt x="41672" y="12209"/>
                  </a:cubicBezTo>
                  <a:cubicBezTo>
                    <a:pt x="41871" y="12209"/>
                    <a:pt x="42077" y="12200"/>
                    <a:pt x="42292" y="12181"/>
                  </a:cubicBezTo>
                  <a:lnTo>
                    <a:pt x="42311" y="12181"/>
                  </a:lnTo>
                  <a:lnTo>
                    <a:pt x="42311" y="10"/>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5"/>
            <p:cNvSpPr/>
            <p:nvPr/>
          </p:nvSpPr>
          <p:spPr>
            <a:xfrm>
              <a:off x="4907497" y="25"/>
              <a:ext cx="4256341" cy="1074811"/>
            </a:xfrm>
            <a:custGeom>
              <a:avLst/>
              <a:gdLst/>
              <a:ahLst/>
              <a:cxnLst/>
              <a:rect l="l" t="t" r="r" b="b"/>
              <a:pathLst>
                <a:path w="40553" h="12101" extrusionOk="0">
                  <a:moveTo>
                    <a:pt x="0" y="0"/>
                  </a:moveTo>
                  <a:lnTo>
                    <a:pt x="0" y="0"/>
                  </a:lnTo>
                  <a:cubicBezTo>
                    <a:pt x="252" y="270"/>
                    <a:pt x="503" y="522"/>
                    <a:pt x="763" y="773"/>
                  </a:cubicBezTo>
                  <a:cubicBezTo>
                    <a:pt x="2401" y="2336"/>
                    <a:pt x="4271" y="3704"/>
                    <a:pt x="5649" y="5490"/>
                  </a:cubicBezTo>
                  <a:cubicBezTo>
                    <a:pt x="6989" y="7231"/>
                    <a:pt x="7798" y="9287"/>
                    <a:pt x="8775" y="11232"/>
                  </a:cubicBezTo>
                  <a:cubicBezTo>
                    <a:pt x="8915" y="11502"/>
                    <a:pt x="9054" y="11781"/>
                    <a:pt x="9315" y="11948"/>
                  </a:cubicBezTo>
                  <a:cubicBezTo>
                    <a:pt x="9484" y="12056"/>
                    <a:pt x="9670" y="12101"/>
                    <a:pt x="9863" y="12101"/>
                  </a:cubicBezTo>
                  <a:cubicBezTo>
                    <a:pt x="10318" y="12101"/>
                    <a:pt x="10814" y="11855"/>
                    <a:pt x="11232" y="11613"/>
                  </a:cubicBezTo>
                  <a:cubicBezTo>
                    <a:pt x="15098" y="9417"/>
                    <a:pt x="20262" y="8136"/>
                    <a:pt x="25196" y="8136"/>
                  </a:cubicBezTo>
                  <a:cubicBezTo>
                    <a:pt x="27932" y="8136"/>
                    <a:pt x="30597" y="8530"/>
                    <a:pt x="32931" y="9380"/>
                  </a:cubicBezTo>
                  <a:cubicBezTo>
                    <a:pt x="34734" y="10036"/>
                    <a:pt x="35854" y="10811"/>
                    <a:pt x="37602" y="10811"/>
                  </a:cubicBezTo>
                  <a:cubicBezTo>
                    <a:pt x="37813" y="10811"/>
                    <a:pt x="38032" y="10800"/>
                    <a:pt x="38263" y="10776"/>
                  </a:cubicBezTo>
                  <a:cubicBezTo>
                    <a:pt x="39175" y="10673"/>
                    <a:pt x="39910" y="10469"/>
                    <a:pt x="40533" y="10106"/>
                  </a:cubicBezTo>
                  <a:lnTo>
                    <a:pt x="40552" y="10096"/>
                  </a:lnTo>
                  <a:lnTo>
                    <a:pt x="40552" y="10"/>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5"/>
            <p:cNvSpPr/>
            <p:nvPr/>
          </p:nvSpPr>
          <p:spPr>
            <a:xfrm>
              <a:off x="5175133" y="1713"/>
              <a:ext cx="1246265" cy="930301"/>
            </a:xfrm>
            <a:custGeom>
              <a:avLst/>
              <a:gdLst/>
              <a:ahLst/>
              <a:cxnLst/>
              <a:rect l="l" t="t" r="r" b="b"/>
              <a:pathLst>
                <a:path w="11874" h="10474" extrusionOk="0">
                  <a:moveTo>
                    <a:pt x="0" y="0"/>
                  </a:moveTo>
                  <a:cubicBezTo>
                    <a:pt x="2187" y="2485"/>
                    <a:pt x="4727" y="4727"/>
                    <a:pt x="5909" y="7788"/>
                  </a:cubicBezTo>
                  <a:cubicBezTo>
                    <a:pt x="6262" y="8700"/>
                    <a:pt x="6551" y="9752"/>
                    <a:pt x="7398" y="10236"/>
                  </a:cubicBezTo>
                  <a:cubicBezTo>
                    <a:pt x="7680" y="10399"/>
                    <a:pt x="8001" y="10474"/>
                    <a:pt x="8326" y="10474"/>
                  </a:cubicBezTo>
                  <a:cubicBezTo>
                    <a:pt x="8815" y="10474"/>
                    <a:pt x="9316" y="10306"/>
                    <a:pt x="9724" y="10022"/>
                  </a:cubicBezTo>
                  <a:cubicBezTo>
                    <a:pt x="10403" y="9547"/>
                    <a:pt x="10850" y="8812"/>
                    <a:pt x="11148" y="8040"/>
                  </a:cubicBezTo>
                  <a:cubicBezTo>
                    <a:pt x="11827" y="6309"/>
                    <a:pt x="11873" y="4383"/>
                    <a:pt x="11715" y="2522"/>
                  </a:cubicBezTo>
                  <a:cubicBezTo>
                    <a:pt x="11650" y="1675"/>
                    <a:pt x="11529" y="828"/>
                    <a:pt x="113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5"/>
            <p:cNvSpPr/>
            <p:nvPr/>
          </p:nvSpPr>
          <p:spPr>
            <a:xfrm>
              <a:off x="5297196" y="824"/>
              <a:ext cx="1034356" cy="770336"/>
            </a:xfrm>
            <a:custGeom>
              <a:avLst/>
              <a:gdLst/>
              <a:ahLst/>
              <a:cxnLst/>
              <a:rect l="l" t="t" r="r" b="b"/>
              <a:pathLst>
                <a:path w="9855" h="8673" extrusionOk="0">
                  <a:moveTo>
                    <a:pt x="0" y="1"/>
                  </a:moveTo>
                  <a:cubicBezTo>
                    <a:pt x="1815" y="2048"/>
                    <a:pt x="3899" y="3909"/>
                    <a:pt x="4876" y="6431"/>
                  </a:cubicBezTo>
                  <a:cubicBezTo>
                    <a:pt x="5174" y="7194"/>
                    <a:pt x="5416" y="8068"/>
                    <a:pt x="6123" y="8478"/>
                  </a:cubicBezTo>
                  <a:cubicBezTo>
                    <a:pt x="6361" y="8612"/>
                    <a:pt x="6629" y="8673"/>
                    <a:pt x="6901" y="8673"/>
                  </a:cubicBezTo>
                  <a:cubicBezTo>
                    <a:pt x="7308" y="8673"/>
                    <a:pt x="7723" y="8535"/>
                    <a:pt x="8058" y="8301"/>
                  </a:cubicBezTo>
                  <a:cubicBezTo>
                    <a:pt x="8626" y="7910"/>
                    <a:pt x="8998" y="7287"/>
                    <a:pt x="9249" y="6654"/>
                  </a:cubicBezTo>
                  <a:cubicBezTo>
                    <a:pt x="9826" y="5202"/>
                    <a:pt x="9854" y="3602"/>
                    <a:pt x="9715" y="2048"/>
                  </a:cubicBezTo>
                  <a:cubicBezTo>
                    <a:pt x="9659" y="1359"/>
                    <a:pt x="9566" y="671"/>
                    <a:pt x="9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5"/>
            <p:cNvSpPr/>
            <p:nvPr/>
          </p:nvSpPr>
          <p:spPr>
            <a:xfrm>
              <a:off x="5402676" y="25"/>
              <a:ext cx="841969" cy="630267"/>
            </a:xfrm>
            <a:custGeom>
              <a:avLst/>
              <a:gdLst/>
              <a:ahLst/>
              <a:cxnLst/>
              <a:rect l="l" t="t" r="r" b="b"/>
              <a:pathLst>
                <a:path w="8022" h="7096" extrusionOk="0">
                  <a:moveTo>
                    <a:pt x="0" y="0"/>
                  </a:moveTo>
                  <a:cubicBezTo>
                    <a:pt x="1489" y="1694"/>
                    <a:pt x="3229" y="3220"/>
                    <a:pt x="4029" y="5304"/>
                  </a:cubicBezTo>
                  <a:cubicBezTo>
                    <a:pt x="4271" y="5909"/>
                    <a:pt x="4467" y="6607"/>
                    <a:pt x="5025" y="6933"/>
                  </a:cubicBezTo>
                  <a:cubicBezTo>
                    <a:pt x="5219" y="7045"/>
                    <a:pt x="5436" y="7095"/>
                    <a:pt x="5655" y="7095"/>
                  </a:cubicBezTo>
                  <a:cubicBezTo>
                    <a:pt x="5982" y="7095"/>
                    <a:pt x="6315" y="6983"/>
                    <a:pt x="6588" y="6793"/>
                  </a:cubicBezTo>
                  <a:cubicBezTo>
                    <a:pt x="7035" y="6486"/>
                    <a:pt x="7333" y="5984"/>
                    <a:pt x="7537" y="5481"/>
                  </a:cubicBezTo>
                  <a:cubicBezTo>
                    <a:pt x="8002" y="4318"/>
                    <a:pt x="8021" y="3034"/>
                    <a:pt x="7919" y="1787"/>
                  </a:cubicBezTo>
                  <a:cubicBezTo>
                    <a:pt x="7863" y="1182"/>
                    <a:pt x="7779" y="596"/>
                    <a:pt x="764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5"/>
            <p:cNvSpPr/>
            <p:nvPr/>
          </p:nvSpPr>
          <p:spPr>
            <a:xfrm>
              <a:off x="5556016" y="25"/>
              <a:ext cx="579155" cy="430422"/>
            </a:xfrm>
            <a:custGeom>
              <a:avLst/>
              <a:gdLst/>
              <a:ahLst/>
              <a:cxnLst/>
              <a:rect l="l" t="t" r="r" b="b"/>
              <a:pathLst>
                <a:path w="5518" h="4846" extrusionOk="0">
                  <a:moveTo>
                    <a:pt x="0" y="0"/>
                  </a:moveTo>
                  <a:cubicBezTo>
                    <a:pt x="1014" y="1126"/>
                    <a:pt x="2149" y="2178"/>
                    <a:pt x="2698" y="3574"/>
                  </a:cubicBezTo>
                  <a:cubicBezTo>
                    <a:pt x="2857" y="4011"/>
                    <a:pt x="2996" y="4504"/>
                    <a:pt x="3396" y="4737"/>
                  </a:cubicBezTo>
                  <a:cubicBezTo>
                    <a:pt x="3534" y="4811"/>
                    <a:pt x="3687" y="4845"/>
                    <a:pt x="3841" y="4845"/>
                  </a:cubicBezTo>
                  <a:cubicBezTo>
                    <a:pt x="4073" y="4845"/>
                    <a:pt x="4308" y="4768"/>
                    <a:pt x="4504" y="4634"/>
                  </a:cubicBezTo>
                  <a:cubicBezTo>
                    <a:pt x="4811" y="4392"/>
                    <a:pt x="5043" y="4076"/>
                    <a:pt x="5174" y="3704"/>
                  </a:cubicBezTo>
                  <a:cubicBezTo>
                    <a:pt x="5499" y="2885"/>
                    <a:pt x="5518" y="1973"/>
                    <a:pt x="5443" y="1080"/>
                  </a:cubicBezTo>
                  <a:cubicBezTo>
                    <a:pt x="5406" y="717"/>
                    <a:pt x="5360" y="354"/>
                    <a:pt x="529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5"/>
            <p:cNvSpPr/>
            <p:nvPr/>
          </p:nvSpPr>
          <p:spPr>
            <a:xfrm>
              <a:off x="5679024" y="824"/>
              <a:ext cx="372179" cy="273388"/>
            </a:xfrm>
            <a:custGeom>
              <a:avLst/>
              <a:gdLst/>
              <a:ahLst/>
              <a:cxnLst/>
              <a:rect l="l" t="t" r="r" b="b"/>
              <a:pathLst>
                <a:path w="3546" h="3078" extrusionOk="0">
                  <a:moveTo>
                    <a:pt x="0" y="1"/>
                  </a:moveTo>
                  <a:cubicBezTo>
                    <a:pt x="652" y="699"/>
                    <a:pt x="1331" y="1359"/>
                    <a:pt x="1675" y="2234"/>
                  </a:cubicBezTo>
                  <a:cubicBezTo>
                    <a:pt x="1787" y="2522"/>
                    <a:pt x="1880" y="2857"/>
                    <a:pt x="2141" y="3006"/>
                  </a:cubicBezTo>
                  <a:cubicBezTo>
                    <a:pt x="2243" y="3053"/>
                    <a:pt x="2352" y="3077"/>
                    <a:pt x="2459" y="3077"/>
                  </a:cubicBezTo>
                  <a:cubicBezTo>
                    <a:pt x="2607" y="3077"/>
                    <a:pt x="2752" y="3033"/>
                    <a:pt x="2876" y="2941"/>
                  </a:cubicBezTo>
                  <a:cubicBezTo>
                    <a:pt x="3080" y="2783"/>
                    <a:pt x="3239" y="2569"/>
                    <a:pt x="3322" y="2318"/>
                  </a:cubicBezTo>
                  <a:cubicBezTo>
                    <a:pt x="3536" y="1778"/>
                    <a:pt x="3546" y="1164"/>
                    <a:pt x="3499" y="587"/>
                  </a:cubicBezTo>
                  <a:cubicBezTo>
                    <a:pt x="3481" y="392"/>
                    <a:pt x="3453" y="196"/>
                    <a:pt x="34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5"/>
            <p:cNvSpPr/>
            <p:nvPr/>
          </p:nvSpPr>
          <p:spPr>
            <a:xfrm>
              <a:off x="6484766" y="824"/>
              <a:ext cx="2679040" cy="826825"/>
            </a:xfrm>
            <a:custGeom>
              <a:avLst/>
              <a:gdLst/>
              <a:ahLst/>
              <a:cxnLst/>
              <a:rect l="l" t="t" r="r" b="b"/>
              <a:pathLst>
                <a:path w="25525" h="9309" extrusionOk="0">
                  <a:moveTo>
                    <a:pt x="782" y="1"/>
                  </a:moveTo>
                  <a:cubicBezTo>
                    <a:pt x="149" y="1732"/>
                    <a:pt x="0" y="3611"/>
                    <a:pt x="344" y="5426"/>
                  </a:cubicBezTo>
                  <a:cubicBezTo>
                    <a:pt x="493" y="6198"/>
                    <a:pt x="866" y="6970"/>
                    <a:pt x="1545" y="7361"/>
                  </a:cubicBezTo>
                  <a:cubicBezTo>
                    <a:pt x="1923" y="7574"/>
                    <a:pt x="2343" y="7648"/>
                    <a:pt x="2775" y="7648"/>
                  </a:cubicBezTo>
                  <a:cubicBezTo>
                    <a:pt x="3248" y="7648"/>
                    <a:pt x="3735" y="7560"/>
                    <a:pt x="4197" y="7473"/>
                  </a:cubicBezTo>
                  <a:cubicBezTo>
                    <a:pt x="6382" y="7073"/>
                    <a:pt x="8636" y="6774"/>
                    <a:pt x="10860" y="6774"/>
                  </a:cubicBezTo>
                  <a:cubicBezTo>
                    <a:pt x="13143" y="6774"/>
                    <a:pt x="15396" y="7090"/>
                    <a:pt x="17512" y="7938"/>
                  </a:cubicBezTo>
                  <a:cubicBezTo>
                    <a:pt x="18919" y="8504"/>
                    <a:pt x="20340" y="9309"/>
                    <a:pt x="21817" y="9309"/>
                  </a:cubicBezTo>
                  <a:cubicBezTo>
                    <a:pt x="22040" y="9309"/>
                    <a:pt x="22265" y="9290"/>
                    <a:pt x="22491" y="9250"/>
                  </a:cubicBezTo>
                  <a:cubicBezTo>
                    <a:pt x="23840" y="9017"/>
                    <a:pt x="24956" y="7966"/>
                    <a:pt x="25505" y="6691"/>
                  </a:cubicBezTo>
                  <a:cubicBezTo>
                    <a:pt x="25515" y="6673"/>
                    <a:pt x="25515" y="6654"/>
                    <a:pt x="25524" y="6635"/>
                  </a:cubicBezTo>
                  <a:lnTo>
                    <a:pt x="25524" y="2150"/>
                  </a:lnTo>
                  <a:cubicBezTo>
                    <a:pt x="25524" y="2132"/>
                    <a:pt x="25515" y="2113"/>
                    <a:pt x="25515" y="2094"/>
                  </a:cubicBezTo>
                  <a:cubicBezTo>
                    <a:pt x="25505" y="2094"/>
                    <a:pt x="25505" y="2085"/>
                    <a:pt x="25505" y="2076"/>
                  </a:cubicBezTo>
                  <a:cubicBezTo>
                    <a:pt x="25254" y="1350"/>
                    <a:pt x="24928" y="652"/>
                    <a:pt x="24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5"/>
            <p:cNvSpPr/>
            <p:nvPr/>
          </p:nvSpPr>
          <p:spPr>
            <a:xfrm>
              <a:off x="6643878" y="824"/>
              <a:ext cx="2408565" cy="746887"/>
            </a:xfrm>
            <a:custGeom>
              <a:avLst/>
              <a:gdLst/>
              <a:ahLst/>
              <a:cxnLst/>
              <a:rect l="l" t="t" r="r" b="b"/>
              <a:pathLst>
                <a:path w="22948" h="8409" extrusionOk="0">
                  <a:moveTo>
                    <a:pt x="773" y="1"/>
                  </a:moveTo>
                  <a:cubicBezTo>
                    <a:pt x="159" y="1583"/>
                    <a:pt x="1" y="3304"/>
                    <a:pt x="327" y="4979"/>
                  </a:cubicBezTo>
                  <a:cubicBezTo>
                    <a:pt x="457" y="5658"/>
                    <a:pt x="783" y="6338"/>
                    <a:pt x="1387" y="6691"/>
                  </a:cubicBezTo>
                  <a:cubicBezTo>
                    <a:pt x="1717" y="6878"/>
                    <a:pt x="2087" y="6942"/>
                    <a:pt x="2469" y="6942"/>
                  </a:cubicBezTo>
                  <a:cubicBezTo>
                    <a:pt x="2885" y="6942"/>
                    <a:pt x="3315" y="6866"/>
                    <a:pt x="3723" y="6793"/>
                  </a:cubicBezTo>
                  <a:cubicBezTo>
                    <a:pt x="5652" y="6440"/>
                    <a:pt x="7640" y="6175"/>
                    <a:pt x="9603" y="6175"/>
                  </a:cubicBezTo>
                  <a:cubicBezTo>
                    <a:pt x="11617" y="6175"/>
                    <a:pt x="13605" y="6454"/>
                    <a:pt x="15475" y="7203"/>
                  </a:cubicBezTo>
                  <a:cubicBezTo>
                    <a:pt x="16712" y="7704"/>
                    <a:pt x="17969" y="8408"/>
                    <a:pt x="19266" y="8408"/>
                  </a:cubicBezTo>
                  <a:cubicBezTo>
                    <a:pt x="19462" y="8408"/>
                    <a:pt x="19660" y="8392"/>
                    <a:pt x="19858" y="8357"/>
                  </a:cubicBezTo>
                  <a:cubicBezTo>
                    <a:pt x="21142" y="8133"/>
                    <a:pt x="22184" y="7091"/>
                    <a:pt x="22612" y="5863"/>
                  </a:cubicBezTo>
                  <a:cubicBezTo>
                    <a:pt x="22854" y="5184"/>
                    <a:pt x="22947" y="4458"/>
                    <a:pt x="22882" y="3732"/>
                  </a:cubicBezTo>
                  <a:cubicBezTo>
                    <a:pt x="22836" y="3155"/>
                    <a:pt x="22715" y="2588"/>
                    <a:pt x="22538" y="2039"/>
                  </a:cubicBezTo>
                  <a:cubicBezTo>
                    <a:pt x="22296" y="1322"/>
                    <a:pt x="21961" y="634"/>
                    <a:pt x="2154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5"/>
            <p:cNvSpPr/>
            <p:nvPr/>
          </p:nvSpPr>
          <p:spPr>
            <a:xfrm>
              <a:off x="6814850" y="824"/>
              <a:ext cx="2065669" cy="661087"/>
            </a:xfrm>
            <a:custGeom>
              <a:avLst/>
              <a:gdLst/>
              <a:ahLst/>
              <a:cxnLst/>
              <a:rect l="l" t="t" r="r" b="b"/>
              <a:pathLst>
                <a:path w="19681" h="7443" extrusionOk="0">
                  <a:moveTo>
                    <a:pt x="773" y="1"/>
                  </a:moveTo>
                  <a:cubicBezTo>
                    <a:pt x="168" y="1415"/>
                    <a:pt x="0" y="2988"/>
                    <a:pt x="289" y="4504"/>
                  </a:cubicBezTo>
                  <a:cubicBezTo>
                    <a:pt x="400" y="5081"/>
                    <a:pt x="680" y="5677"/>
                    <a:pt x="1201" y="5965"/>
                  </a:cubicBezTo>
                  <a:cubicBezTo>
                    <a:pt x="1482" y="6131"/>
                    <a:pt x="1800" y="6187"/>
                    <a:pt x="2129" y="6187"/>
                  </a:cubicBezTo>
                  <a:cubicBezTo>
                    <a:pt x="2485" y="6187"/>
                    <a:pt x="2853" y="6121"/>
                    <a:pt x="3201" y="6058"/>
                  </a:cubicBezTo>
                  <a:cubicBezTo>
                    <a:pt x="4855" y="5755"/>
                    <a:pt x="6562" y="5527"/>
                    <a:pt x="8246" y="5527"/>
                  </a:cubicBezTo>
                  <a:cubicBezTo>
                    <a:pt x="9973" y="5527"/>
                    <a:pt x="11677" y="5767"/>
                    <a:pt x="13279" y="6412"/>
                  </a:cubicBezTo>
                  <a:cubicBezTo>
                    <a:pt x="14346" y="6832"/>
                    <a:pt x="15420" y="7443"/>
                    <a:pt x="16538" y="7443"/>
                  </a:cubicBezTo>
                  <a:cubicBezTo>
                    <a:pt x="16707" y="7443"/>
                    <a:pt x="16877" y="7429"/>
                    <a:pt x="17047" y="7398"/>
                  </a:cubicBezTo>
                  <a:cubicBezTo>
                    <a:pt x="18145" y="7203"/>
                    <a:pt x="19038" y="6310"/>
                    <a:pt x="19411" y="5258"/>
                  </a:cubicBezTo>
                  <a:cubicBezTo>
                    <a:pt x="19606" y="4672"/>
                    <a:pt x="19681" y="4048"/>
                    <a:pt x="19634" y="3425"/>
                  </a:cubicBezTo>
                  <a:cubicBezTo>
                    <a:pt x="19587" y="2932"/>
                    <a:pt x="19494" y="2448"/>
                    <a:pt x="19336" y="1983"/>
                  </a:cubicBezTo>
                  <a:cubicBezTo>
                    <a:pt x="19094" y="1276"/>
                    <a:pt x="18759" y="606"/>
                    <a:pt x="183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5"/>
            <p:cNvSpPr/>
            <p:nvPr/>
          </p:nvSpPr>
          <p:spPr>
            <a:xfrm>
              <a:off x="6992539" y="824"/>
              <a:ext cx="1710282" cy="571290"/>
            </a:xfrm>
            <a:custGeom>
              <a:avLst/>
              <a:gdLst/>
              <a:ahLst/>
              <a:cxnLst/>
              <a:rect l="l" t="t" r="r" b="b"/>
              <a:pathLst>
                <a:path w="16295" h="6432" extrusionOk="0">
                  <a:moveTo>
                    <a:pt x="801" y="1"/>
                  </a:moveTo>
                  <a:cubicBezTo>
                    <a:pt x="187" y="1238"/>
                    <a:pt x="1" y="2643"/>
                    <a:pt x="271" y="4002"/>
                  </a:cubicBezTo>
                  <a:cubicBezTo>
                    <a:pt x="354" y="4486"/>
                    <a:pt x="596" y="4970"/>
                    <a:pt x="1015" y="5212"/>
                  </a:cubicBezTo>
                  <a:cubicBezTo>
                    <a:pt x="1253" y="5346"/>
                    <a:pt x="1519" y="5392"/>
                    <a:pt x="1792" y="5392"/>
                  </a:cubicBezTo>
                  <a:cubicBezTo>
                    <a:pt x="2085" y="5392"/>
                    <a:pt x="2387" y="5339"/>
                    <a:pt x="2671" y="5286"/>
                  </a:cubicBezTo>
                  <a:cubicBezTo>
                    <a:pt x="4037" y="5039"/>
                    <a:pt x="5443" y="4852"/>
                    <a:pt x="6831" y="4852"/>
                  </a:cubicBezTo>
                  <a:cubicBezTo>
                    <a:pt x="8261" y="4852"/>
                    <a:pt x="9672" y="5050"/>
                    <a:pt x="10999" y="5584"/>
                  </a:cubicBezTo>
                  <a:cubicBezTo>
                    <a:pt x="11879" y="5931"/>
                    <a:pt x="12765" y="6431"/>
                    <a:pt x="13682" y="6431"/>
                  </a:cubicBezTo>
                  <a:cubicBezTo>
                    <a:pt x="13823" y="6431"/>
                    <a:pt x="13965" y="6419"/>
                    <a:pt x="14107" y="6393"/>
                  </a:cubicBezTo>
                  <a:cubicBezTo>
                    <a:pt x="15010" y="6235"/>
                    <a:pt x="15754" y="5491"/>
                    <a:pt x="16061" y="4625"/>
                  </a:cubicBezTo>
                  <a:cubicBezTo>
                    <a:pt x="16229" y="4142"/>
                    <a:pt x="16294" y="3630"/>
                    <a:pt x="16247" y="3118"/>
                  </a:cubicBezTo>
                  <a:cubicBezTo>
                    <a:pt x="16210" y="2709"/>
                    <a:pt x="16136" y="2308"/>
                    <a:pt x="16006" y="1918"/>
                  </a:cubicBezTo>
                  <a:cubicBezTo>
                    <a:pt x="15773" y="1220"/>
                    <a:pt x="15410" y="578"/>
                    <a:pt x="149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5"/>
            <p:cNvSpPr/>
            <p:nvPr/>
          </p:nvSpPr>
          <p:spPr>
            <a:xfrm>
              <a:off x="7154695" y="824"/>
              <a:ext cx="1385019" cy="489398"/>
            </a:xfrm>
            <a:custGeom>
              <a:avLst/>
              <a:gdLst/>
              <a:ahLst/>
              <a:cxnLst/>
              <a:rect l="l" t="t" r="r" b="b"/>
              <a:pathLst>
                <a:path w="13196" h="5510" extrusionOk="0">
                  <a:moveTo>
                    <a:pt x="847" y="1"/>
                  </a:moveTo>
                  <a:cubicBezTo>
                    <a:pt x="214" y="1071"/>
                    <a:pt x="0" y="2327"/>
                    <a:pt x="242" y="3546"/>
                  </a:cubicBezTo>
                  <a:cubicBezTo>
                    <a:pt x="317" y="3937"/>
                    <a:pt x="503" y="4328"/>
                    <a:pt x="847" y="4523"/>
                  </a:cubicBezTo>
                  <a:cubicBezTo>
                    <a:pt x="1041" y="4631"/>
                    <a:pt x="1257" y="4667"/>
                    <a:pt x="1479" y="4667"/>
                  </a:cubicBezTo>
                  <a:cubicBezTo>
                    <a:pt x="1714" y="4667"/>
                    <a:pt x="1957" y="4627"/>
                    <a:pt x="2187" y="4588"/>
                  </a:cubicBezTo>
                  <a:cubicBezTo>
                    <a:pt x="3292" y="4382"/>
                    <a:pt x="4428" y="4230"/>
                    <a:pt x="5549" y="4230"/>
                  </a:cubicBezTo>
                  <a:cubicBezTo>
                    <a:pt x="6704" y="4230"/>
                    <a:pt x="7843" y="4391"/>
                    <a:pt x="8915" y="4821"/>
                  </a:cubicBezTo>
                  <a:cubicBezTo>
                    <a:pt x="9629" y="5105"/>
                    <a:pt x="10357" y="5509"/>
                    <a:pt x="11106" y="5509"/>
                  </a:cubicBezTo>
                  <a:cubicBezTo>
                    <a:pt x="11216" y="5509"/>
                    <a:pt x="11326" y="5500"/>
                    <a:pt x="11436" y="5481"/>
                  </a:cubicBezTo>
                  <a:cubicBezTo>
                    <a:pt x="12162" y="5351"/>
                    <a:pt x="12758" y="4746"/>
                    <a:pt x="13009" y="4048"/>
                  </a:cubicBezTo>
                  <a:cubicBezTo>
                    <a:pt x="13149" y="3658"/>
                    <a:pt x="13195" y="3239"/>
                    <a:pt x="13158" y="2830"/>
                  </a:cubicBezTo>
                  <a:cubicBezTo>
                    <a:pt x="13130" y="2504"/>
                    <a:pt x="13065" y="2178"/>
                    <a:pt x="12962" y="1862"/>
                  </a:cubicBezTo>
                  <a:cubicBezTo>
                    <a:pt x="12730" y="1173"/>
                    <a:pt x="12348" y="540"/>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5"/>
            <p:cNvSpPr/>
            <p:nvPr/>
          </p:nvSpPr>
          <p:spPr>
            <a:xfrm>
              <a:off x="7366600" y="824"/>
              <a:ext cx="962145" cy="383081"/>
            </a:xfrm>
            <a:custGeom>
              <a:avLst/>
              <a:gdLst/>
              <a:ahLst/>
              <a:cxnLst/>
              <a:rect l="l" t="t" r="r" b="b"/>
              <a:pathLst>
                <a:path w="9167" h="4313" extrusionOk="0">
                  <a:moveTo>
                    <a:pt x="987" y="1"/>
                  </a:moveTo>
                  <a:cubicBezTo>
                    <a:pt x="271" y="773"/>
                    <a:pt x="1" y="1899"/>
                    <a:pt x="196" y="2950"/>
                  </a:cubicBezTo>
                  <a:cubicBezTo>
                    <a:pt x="233" y="3230"/>
                    <a:pt x="382" y="3472"/>
                    <a:pt x="615" y="3630"/>
                  </a:cubicBezTo>
                  <a:cubicBezTo>
                    <a:pt x="746" y="3704"/>
                    <a:pt x="891" y="3729"/>
                    <a:pt x="1039" y="3729"/>
                  </a:cubicBezTo>
                  <a:cubicBezTo>
                    <a:pt x="1208" y="3729"/>
                    <a:pt x="1382" y="3697"/>
                    <a:pt x="1545" y="3667"/>
                  </a:cubicBezTo>
                  <a:cubicBezTo>
                    <a:pt x="2305" y="3530"/>
                    <a:pt x="3090" y="3426"/>
                    <a:pt x="3865" y="3426"/>
                  </a:cubicBezTo>
                  <a:cubicBezTo>
                    <a:pt x="4665" y="3426"/>
                    <a:pt x="5456" y="3537"/>
                    <a:pt x="6198" y="3834"/>
                  </a:cubicBezTo>
                  <a:cubicBezTo>
                    <a:pt x="6690" y="4028"/>
                    <a:pt x="7188" y="4312"/>
                    <a:pt x="7706" y="4312"/>
                  </a:cubicBezTo>
                  <a:cubicBezTo>
                    <a:pt x="7786" y="4312"/>
                    <a:pt x="7866" y="4305"/>
                    <a:pt x="7947" y="4290"/>
                  </a:cubicBezTo>
                  <a:cubicBezTo>
                    <a:pt x="8459" y="4197"/>
                    <a:pt x="8868" y="3788"/>
                    <a:pt x="9036" y="3304"/>
                  </a:cubicBezTo>
                  <a:cubicBezTo>
                    <a:pt x="9129" y="3025"/>
                    <a:pt x="9166" y="2746"/>
                    <a:pt x="9138" y="2457"/>
                  </a:cubicBezTo>
                  <a:cubicBezTo>
                    <a:pt x="9120" y="2225"/>
                    <a:pt x="9073" y="2001"/>
                    <a:pt x="8999" y="1787"/>
                  </a:cubicBezTo>
                  <a:cubicBezTo>
                    <a:pt x="8757" y="1071"/>
                    <a:pt x="8301" y="447"/>
                    <a:pt x="76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5"/>
            <p:cNvSpPr/>
            <p:nvPr/>
          </p:nvSpPr>
          <p:spPr>
            <a:xfrm>
              <a:off x="7571683" y="6242"/>
              <a:ext cx="553861" cy="274898"/>
            </a:xfrm>
            <a:custGeom>
              <a:avLst/>
              <a:gdLst/>
              <a:ahLst/>
              <a:cxnLst/>
              <a:rect l="l" t="t" r="r" b="b"/>
              <a:pathLst>
                <a:path w="5277" h="3095" extrusionOk="0">
                  <a:moveTo>
                    <a:pt x="2432" y="1"/>
                  </a:moveTo>
                  <a:cubicBezTo>
                    <a:pt x="2376" y="1"/>
                    <a:pt x="2319" y="2"/>
                    <a:pt x="2262" y="5"/>
                  </a:cubicBezTo>
                  <a:cubicBezTo>
                    <a:pt x="1797" y="24"/>
                    <a:pt x="1331" y="98"/>
                    <a:pt x="941" y="340"/>
                  </a:cubicBezTo>
                  <a:cubicBezTo>
                    <a:pt x="271" y="749"/>
                    <a:pt x="1" y="1559"/>
                    <a:pt x="140" y="2313"/>
                  </a:cubicBezTo>
                  <a:cubicBezTo>
                    <a:pt x="159" y="2471"/>
                    <a:pt x="252" y="2610"/>
                    <a:pt x="382" y="2703"/>
                  </a:cubicBezTo>
                  <a:cubicBezTo>
                    <a:pt x="458" y="2744"/>
                    <a:pt x="541" y="2758"/>
                    <a:pt x="627" y="2758"/>
                  </a:cubicBezTo>
                  <a:cubicBezTo>
                    <a:pt x="719" y="2758"/>
                    <a:pt x="816" y="2741"/>
                    <a:pt x="913" y="2722"/>
                  </a:cubicBezTo>
                  <a:cubicBezTo>
                    <a:pt x="1350" y="2644"/>
                    <a:pt x="1804" y="2584"/>
                    <a:pt x="2251" y="2584"/>
                  </a:cubicBezTo>
                  <a:cubicBezTo>
                    <a:pt x="2707" y="2584"/>
                    <a:pt x="3156" y="2646"/>
                    <a:pt x="3574" y="2815"/>
                  </a:cubicBezTo>
                  <a:cubicBezTo>
                    <a:pt x="3860" y="2930"/>
                    <a:pt x="4154" y="3095"/>
                    <a:pt x="4455" y="3095"/>
                  </a:cubicBezTo>
                  <a:cubicBezTo>
                    <a:pt x="4496" y="3095"/>
                    <a:pt x="4537" y="3092"/>
                    <a:pt x="4579" y="3085"/>
                  </a:cubicBezTo>
                  <a:cubicBezTo>
                    <a:pt x="4867" y="3010"/>
                    <a:pt x="5100" y="2796"/>
                    <a:pt x="5202" y="2517"/>
                  </a:cubicBezTo>
                  <a:cubicBezTo>
                    <a:pt x="5249" y="2359"/>
                    <a:pt x="5277" y="2201"/>
                    <a:pt x="5258" y="2033"/>
                  </a:cubicBezTo>
                  <a:cubicBezTo>
                    <a:pt x="5249" y="1903"/>
                    <a:pt x="5221" y="1773"/>
                    <a:pt x="5184" y="1652"/>
                  </a:cubicBezTo>
                  <a:cubicBezTo>
                    <a:pt x="4979" y="1084"/>
                    <a:pt x="4551" y="619"/>
                    <a:pt x="4011" y="358"/>
                  </a:cubicBezTo>
                  <a:cubicBezTo>
                    <a:pt x="3514" y="122"/>
                    <a:pt x="2978" y="1"/>
                    <a:pt x="24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6" name="Google Shape;156;p5"/>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5"/>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lvl1pPr lvl="0">
              <a:spcBef>
                <a:spcPts val="0"/>
              </a:spcBef>
              <a:spcAft>
                <a:spcPts val="0"/>
              </a:spcAft>
              <a:buSzPts val="35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a:endParaRPr/>
          </a:p>
        </p:txBody>
      </p:sp>
      <p:sp>
        <p:nvSpPr>
          <p:cNvPr id="158" name="Google Shape;158;p5"/>
          <p:cNvSpPr txBox="1">
            <a:spLocks noGrp="1"/>
          </p:cNvSpPr>
          <p:nvPr>
            <p:ph type="subTitle" idx="1"/>
          </p:nvPr>
        </p:nvSpPr>
        <p:spPr>
          <a:xfrm>
            <a:off x="1652853" y="2420050"/>
            <a:ext cx="24804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2pPr>
            <a:lvl3pPr lvl="2"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3pPr>
            <a:lvl4pPr lvl="3"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4pPr>
            <a:lvl5pPr lvl="4"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5pPr>
            <a:lvl6pPr lvl="5"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6pPr>
            <a:lvl7pPr lvl="6"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7pPr>
            <a:lvl8pPr lvl="7"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8pPr>
            <a:lvl9pPr lvl="8"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9pPr>
          </a:lstStyle>
          <a:p>
            <a:endParaRPr/>
          </a:p>
        </p:txBody>
      </p:sp>
      <p:sp>
        <p:nvSpPr>
          <p:cNvPr id="159" name="Google Shape;159;p5"/>
          <p:cNvSpPr txBox="1">
            <a:spLocks noGrp="1"/>
          </p:cNvSpPr>
          <p:nvPr>
            <p:ph type="subTitle" idx="2"/>
          </p:nvPr>
        </p:nvSpPr>
        <p:spPr>
          <a:xfrm>
            <a:off x="1652825" y="2803575"/>
            <a:ext cx="2480400" cy="107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60" name="Google Shape;160;p5"/>
          <p:cNvSpPr txBox="1">
            <a:spLocks noGrp="1"/>
          </p:cNvSpPr>
          <p:nvPr>
            <p:ph type="subTitle" idx="3"/>
          </p:nvPr>
        </p:nvSpPr>
        <p:spPr>
          <a:xfrm>
            <a:off x="5010678" y="2420050"/>
            <a:ext cx="24804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2pPr>
            <a:lvl3pPr lvl="2"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3pPr>
            <a:lvl4pPr lvl="3"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4pPr>
            <a:lvl5pPr lvl="4"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5pPr>
            <a:lvl6pPr lvl="5"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6pPr>
            <a:lvl7pPr lvl="6"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7pPr>
            <a:lvl8pPr lvl="7"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8pPr>
            <a:lvl9pPr lvl="8" algn="ctr" rtl="0">
              <a:spcBef>
                <a:spcPts val="0"/>
              </a:spcBef>
              <a:spcAft>
                <a:spcPts val="0"/>
              </a:spcAft>
              <a:buClr>
                <a:schemeClr val="dk1"/>
              </a:buClr>
              <a:buSzPts val="2500"/>
              <a:buFont typeface="Passion One"/>
              <a:buNone/>
              <a:defRPr sz="2500">
                <a:solidFill>
                  <a:schemeClr val="dk1"/>
                </a:solidFill>
                <a:latin typeface="Passion One"/>
                <a:ea typeface="Passion One"/>
                <a:cs typeface="Passion One"/>
                <a:sym typeface="Passion One"/>
              </a:defRPr>
            </a:lvl9pPr>
          </a:lstStyle>
          <a:p>
            <a:endParaRPr/>
          </a:p>
        </p:txBody>
      </p:sp>
      <p:sp>
        <p:nvSpPr>
          <p:cNvPr id="161" name="Google Shape;161;p5"/>
          <p:cNvSpPr txBox="1">
            <a:spLocks noGrp="1"/>
          </p:cNvSpPr>
          <p:nvPr>
            <p:ph type="subTitle" idx="4"/>
          </p:nvPr>
        </p:nvSpPr>
        <p:spPr>
          <a:xfrm>
            <a:off x="5010650" y="2803575"/>
            <a:ext cx="2480400" cy="107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08"/>
        <p:cNvGrpSpPr/>
        <p:nvPr/>
      </p:nvGrpSpPr>
      <p:grpSpPr>
        <a:xfrm>
          <a:off x="0" y="0"/>
          <a:ext cx="0" cy="0"/>
          <a:chOff x="0" y="0"/>
          <a:chExt cx="0" cy="0"/>
        </a:xfrm>
      </p:grpSpPr>
      <p:grpSp>
        <p:nvGrpSpPr>
          <p:cNvPr id="209" name="Google Shape;209;p7"/>
          <p:cNvGrpSpPr/>
          <p:nvPr/>
        </p:nvGrpSpPr>
        <p:grpSpPr>
          <a:xfrm flipH="1">
            <a:off x="0" y="0"/>
            <a:ext cx="9144078" cy="5143562"/>
            <a:chOff x="0" y="0"/>
            <a:chExt cx="9144078" cy="5143562"/>
          </a:xfrm>
        </p:grpSpPr>
        <p:sp>
          <p:nvSpPr>
            <p:cNvPr id="210" name="Google Shape;210;p7"/>
            <p:cNvSpPr/>
            <p:nvPr/>
          </p:nvSpPr>
          <p:spPr>
            <a:xfrm>
              <a:off x="0" y="796"/>
              <a:ext cx="9144078" cy="5142767"/>
            </a:xfrm>
            <a:custGeom>
              <a:avLst/>
              <a:gdLst/>
              <a:ahLst/>
              <a:cxnLst/>
              <a:rect l="l" t="t" r="r" b="b"/>
              <a:pathLst>
                <a:path w="87236" h="58158" extrusionOk="0">
                  <a:moveTo>
                    <a:pt x="0" y="0"/>
                  </a:moveTo>
                  <a:lnTo>
                    <a:pt x="0" y="58157"/>
                  </a:lnTo>
                  <a:lnTo>
                    <a:pt x="87235" y="58157"/>
                  </a:lnTo>
                  <a:lnTo>
                    <a:pt x="8723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7"/>
            <p:cNvSpPr/>
            <p:nvPr/>
          </p:nvSpPr>
          <p:spPr>
            <a:xfrm>
              <a:off x="0" y="796"/>
              <a:ext cx="4071209" cy="2610910"/>
            </a:xfrm>
            <a:custGeom>
              <a:avLst/>
              <a:gdLst/>
              <a:ahLst/>
              <a:cxnLst/>
              <a:rect l="l" t="t" r="r" b="b"/>
              <a:pathLst>
                <a:path w="38840" h="29526" extrusionOk="0">
                  <a:moveTo>
                    <a:pt x="0" y="0"/>
                  </a:moveTo>
                  <a:lnTo>
                    <a:pt x="0" y="522"/>
                  </a:lnTo>
                  <a:cubicBezTo>
                    <a:pt x="1917" y="615"/>
                    <a:pt x="3815" y="1108"/>
                    <a:pt x="5471" y="2085"/>
                  </a:cubicBezTo>
                  <a:cubicBezTo>
                    <a:pt x="8040" y="3602"/>
                    <a:pt x="9938" y="6374"/>
                    <a:pt x="10049" y="9361"/>
                  </a:cubicBezTo>
                  <a:cubicBezTo>
                    <a:pt x="10143" y="11613"/>
                    <a:pt x="9259" y="13781"/>
                    <a:pt x="8319" y="15819"/>
                  </a:cubicBezTo>
                  <a:cubicBezTo>
                    <a:pt x="7370" y="17857"/>
                    <a:pt x="6309" y="19895"/>
                    <a:pt x="5974" y="22128"/>
                  </a:cubicBezTo>
                  <a:cubicBezTo>
                    <a:pt x="5648" y="24352"/>
                    <a:pt x="6197" y="26864"/>
                    <a:pt x="7956" y="28260"/>
                  </a:cubicBezTo>
                  <a:cubicBezTo>
                    <a:pt x="9217" y="29254"/>
                    <a:pt x="10846" y="29526"/>
                    <a:pt x="12487" y="29526"/>
                  </a:cubicBezTo>
                  <a:cubicBezTo>
                    <a:pt x="13074" y="29526"/>
                    <a:pt x="13663" y="29491"/>
                    <a:pt x="14237" y="29442"/>
                  </a:cubicBezTo>
                  <a:cubicBezTo>
                    <a:pt x="18024" y="29125"/>
                    <a:pt x="21774" y="28409"/>
                    <a:pt x="25422" y="27320"/>
                  </a:cubicBezTo>
                  <a:cubicBezTo>
                    <a:pt x="27999" y="26548"/>
                    <a:pt x="30549" y="25571"/>
                    <a:pt x="32763" y="24036"/>
                  </a:cubicBezTo>
                  <a:cubicBezTo>
                    <a:pt x="34978" y="22509"/>
                    <a:pt x="36857" y="20388"/>
                    <a:pt x="37723" y="17848"/>
                  </a:cubicBezTo>
                  <a:cubicBezTo>
                    <a:pt x="38839" y="14544"/>
                    <a:pt x="38179" y="10953"/>
                    <a:pt x="37583" y="7519"/>
                  </a:cubicBezTo>
                  <a:cubicBezTo>
                    <a:pt x="37155" y="5044"/>
                    <a:pt x="36792" y="2438"/>
                    <a:pt x="37155" y="0"/>
                  </a:cubicBezTo>
                  <a:lnTo>
                    <a:pt x="34969" y="0"/>
                  </a:lnTo>
                  <a:cubicBezTo>
                    <a:pt x="34941" y="159"/>
                    <a:pt x="34913" y="317"/>
                    <a:pt x="34885" y="475"/>
                  </a:cubicBezTo>
                  <a:cubicBezTo>
                    <a:pt x="33982" y="6440"/>
                    <a:pt x="36671" y="12851"/>
                    <a:pt x="34261" y="18397"/>
                  </a:cubicBezTo>
                  <a:cubicBezTo>
                    <a:pt x="32819" y="21719"/>
                    <a:pt x="29702" y="24147"/>
                    <a:pt x="26287" y="25487"/>
                  </a:cubicBezTo>
                  <a:cubicBezTo>
                    <a:pt x="22872" y="26827"/>
                    <a:pt x="19150" y="27218"/>
                    <a:pt x="15474" y="27413"/>
                  </a:cubicBezTo>
                  <a:cubicBezTo>
                    <a:pt x="15058" y="27434"/>
                    <a:pt x="14632" y="27448"/>
                    <a:pt x="14204" y="27448"/>
                  </a:cubicBezTo>
                  <a:cubicBezTo>
                    <a:pt x="12277" y="27448"/>
                    <a:pt x="10313" y="27155"/>
                    <a:pt x="9072" y="25785"/>
                  </a:cubicBezTo>
                  <a:cubicBezTo>
                    <a:pt x="7714" y="24268"/>
                    <a:pt x="7760" y="21942"/>
                    <a:pt x="8430" y="20034"/>
                  </a:cubicBezTo>
                  <a:cubicBezTo>
                    <a:pt x="9110" y="18127"/>
                    <a:pt x="10301" y="16433"/>
                    <a:pt x="11036" y="14554"/>
                  </a:cubicBezTo>
                  <a:cubicBezTo>
                    <a:pt x="12683" y="10366"/>
                    <a:pt x="11836" y="5323"/>
                    <a:pt x="8905" y="1871"/>
                  </a:cubicBezTo>
                  <a:cubicBezTo>
                    <a:pt x="8309" y="1173"/>
                    <a:pt x="7639" y="549"/>
                    <a:pt x="69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7"/>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rgbClr val="0041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7"/>
            <p:cNvSpPr/>
            <p:nvPr/>
          </p:nvSpPr>
          <p:spPr>
            <a:xfrm>
              <a:off x="0" y="1592"/>
              <a:ext cx="4302337" cy="2850726"/>
            </a:xfrm>
            <a:custGeom>
              <a:avLst/>
              <a:gdLst/>
              <a:ahLst/>
              <a:cxnLst/>
              <a:rect l="l" t="t" r="r" b="b"/>
              <a:pathLst>
                <a:path w="41045" h="32238" extrusionOk="0">
                  <a:moveTo>
                    <a:pt x="37174" y="1"/>
                  </a:moveTo>
                  <a:cubicBezTo>
                    <a:pt x="36811" y="2448"/>
                    <a:pt x="37174" y="5044"/>
                    <a:pt x="37602" y="7519"/>
                  </a:cubicBezTo>
                  <a:cubicBezTo>
                    <a:pt x="38188" y="10944"/>
                    <a:pt x="38849" y="14545"/>
                    <a:pt x="37732" y="17839"/>
                  </a:cubicBezTo>
                  <a:cubicBezTo>
                    <a:pt x="36867" y="20388"/>
                    <a:pt x="34987" y="22510"/>
                    <a:pt x="32773" y="24036"/>
                  </a:cubicBezTo>
                  <a:cubicBezTo>
                    <a:pt x="30558" y="25562"/>
                    <a:pt x="28008" y="26539"/>
                    <a:pt x="25431" y="27311"/>
                  </a:cubicBezTo>
                  <a:cubicBezTo>
                    <a:pt x="21783" y="28409"/>
                    <a:pt x="18033" y="29116"/>
                    <a:pt x="14246" y="29433"/>
                  </a:cubicBezTo>
                  <a:cubicBezTo>
                    <a:pt x="13666" y="29482"/>
                    <a:pt x="13070" y="29518"/>
                    <a:pt x="12477" y="29518"/>
                  </a:cubicBezTo>
                  <a:cubicBezTo>
                    <a:pt x="10842" y="29518"/>
                    <a:pt x="9221" y="29248"/>
                    <a:pt x="7965" y="28251"/>
                  </a:cubicBezTo>
                  <a:cubicBezTo>
                    <a:pt x="6197" y="26855"/>
                    <a:pt x="5648" y="24352"/>
                    <a:pt x="5983" y="22119"/>
                  </a:cubicBezTo>
                  <a:cubicBezTo>
                    <a:pt x="6318" y="19886"/>
                    <a:pt x="7379" y="17848"/>
                    <a:pt x="8328" y="15810"/>
                  </a:cubicBezTo>
                  <a:cubicBezTo>
                    <a:pt x="9277" y="13772"/>
                    <a:pt x="10143" y="11604"/>
                    <a:pt x="10049" y="9352"/>
                  </a:cubicBezTo>
                  <a:cubicBezTo>
                    <a:pt x="9938" y="6365"/>
                    <a:pt x="8040" y="3593"/>
                    <a:pt x="5471" y="2076"/>
                  </a:cubicBezTo>
                  <a:cubicBezTo>
                    <a:pt x="3815" y="1099"/>
                    <a:pt x="1917" y="606"/>
                    <a:pt x="0" y="513"/>
                  </a:cubicBezTo>
                  <a:lnTo>
                    <a:pt x="0" y="3434"/>
                  </a:lnTo>
                  <a:cubicBezTo>
                    <a:pt x="1777" y="3658"/>
                    <a:pt x="3434" y="4421"/>
                    <a:pt x="4764" y="5621"/>
                  </a:cubicBezTo>
                  <a:cubicBezTo>
                    <a:pt x="7044" y="7724"/>
                    <a:pt x="8058" y="11102"/>
                    <a:pt x="7314" y="14107"/>
                  </a:cubicBezTo>
                  <a:cubicBezTo>
                    <a:pt x="6737" y="16396"/>
                    <a:pt x="5267" y="18341"/>
                    <a:pt x="4150" y="20425"/>
                  </a:cubicBezTo>
                  <a:cubicBezTo>
                    <a:pt x="3043" y="22510"/>
                    <a:pt x="2280" y="25041"/>
                    <a:pt x="3210" y="27209"/>
                  </a:cubicBezTo>
                  <a:cubicBezTo>
                    <a:pt x="3890" y="28791"/>
                    <a:pt x="5369" y="29898"/>
                    <a:pt x="6923" y="30642"/>
                  </a:cubicBezTo>
                  <a:cubicBezTo>
                    <a:pt x="9309" y="31789"/>
                    <a:pt x="11902" y="32238"/>
                    <a:pt x="14544" y="32238"/>
                  </a:cubicBezTo>
                  <a:cubicBezTo>
                    <a:pt x="17477" y="32238"/>
                    <a:pt x="20470" y="31685"/>
                    <a:pt x="23309" y="30922"/>
                  </a:cubicBezTo>
                  <a:cubicBezTo>
                    <a:pt x="29348" y="29293"/>
                    <a:pt x="35592" y="26390"/>
                    <a:pt x="38514" y="20853"/>
                  </a:cubicBezTo>
                  <a:cubicBezTo>
                    <a:pt x="41045" y="16080"/>
                    <a:pt x="40579" y="10329"/>
                    <a:pt x="39900" y="4970"/>
                  </a:cubicBezTo>
                  <a:cubicBezTo>
                    <a:pt x="39677" y="3341"/>
                    <a:pt x="39463" y="1638"/>
                    <a:pt x="3954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7"/>
            <p:cNvSpPr/>
            <p:nvPr/>
          </p:nvSpPr>
          <p:spPr>
            <a:xfrm>
              <a:off x="0" y="2760456"/>
              <a:ext cx="9144078" cy="2283110"/>
            </a:xfrm>
            <a:custGeom>
              <a:avLst/>
              <a:gdLst/>
              <a:ahLst/>
              <a:cxnLst/>
              <a:rect l="l" t="t" r="r" b="b"/>
              <a:pathLst>
                <a:path w="87236" h="25819" extrusionOk="0">
                  <a:moveTo>
                    <a:pt x="87235" y="1"/>
                  </a:moveTo>
                  <a:cubicBezTo>
                    <a:pt x="76013" y="3174"/>
                    <a:pt x="65992" y="10627"/>
                    <a:pt x="59962" y="20621"/>
                  </a:cubicBezTo>
                  <a:cubicBezTo>
                    <a:pt x="59487" y="21402"/>
                    <a:pt x="59022" y="22212"/>
                    <a:pt x="58296" y="22761"/>
                  </a:cubicBezTo>
                  <a:cubicBezTo>
                    <a:pt x="57869" y="23075"/>
                    <a:pt x="57329" y="23269"/>
                    <a:pt x="56809" y="23269"/>
                  </a:cubicBezTo>
                  <a:cubicBezTo>
                    <a:pt x="56434" y="23269"/>
                    <a:pt x="56069" y="23168"/>
                    <a:pt x="55765" y="22938"/>
                  </a:cubicBezTo>
                  <a:cubicBezTo>
                    <a:pt x="54872" y="22268"/>
                    <a:pt x="54937" y="20928"/>
                    <a:pt x="55095" y="19821"/>
                  </a:cubicBezTo>
                  <a:cubicBezTo>
                    <a:pt x="55765" y="14973"/>
                    <a:pt x="56138" y="9576"/>
                    <a:pt x="53216" y="5649"/>
                  </a:cubicBezTo>
                  <a:cubicBezTo>
                    <a:pt x="51457" y="3285"/>
                    <a:pt x="48684" y="1806"/>
                    <a:pt x="45800" y="1155"/>
                  </a:cubicBezTo>
                  <a:cubicBezTo>
                    <a:pt x="44321" y="824"/>
                    <a:pt x="42808" y="696"/>
                    <a:pt x="41288" y="696"/>
                  </a:cubicBezTo>
                  <a:cubicBezTo>
                    <a:pt x="39853" y="696"/>
                    <a:pt x="38411" y="811"/>
                    <a:pt x="36988" y="978"/>
                  </a:cubicBezTo>
                  <a:cubicBezTo>
                    <a:pt x="30046" y="1806"/>
                    <a:pt x="23281" y="3872"/>
                    <a:pt x="16303" y="4346"/>
                  </a:cubicBezTo>
                  <a:cubicBezTo>
                    <a:pt x="15475" y="4402"/>
                    <a:pt x="14639" y="4432"/>
                    <a:pt x="13799" y="4432"/>
                  </a:cubicBezTo>
                  <a:cubicBezTo>
                    <a:pt x="8939" y="4432"/>
                    <a:pt x="3975" y="3441"/>
                    <a:pt x="0" y="894"/>
                  </a:cubicBezTo>
                  <a:lnTo>
                    <a:pt x="0" y="3713"/>
                  </a:lnTo>
                  <a:cubicBezTo>
                    <a:pt x="3744" y="6029"/>
                    <a:pt x="8309" y="6883"/>
                    <a:pt x="12864" y="6883"/>
                  </a:cubicBezTo>
                  <a:cubicBezTo>
                    <a:pt x="14423" y="6883"/>
                    <a:pt x="15980" y="6783"/>
                    <a:pt x="17503" y="6607"/>
                  </a:cubicBezTo>
                  <a:cubicBezTo>
                    <a:pt x="24491" y="5798"/>
                    <a:pt x="31302" y="3648"/>
                    <a:pt x="38328" y="3378"/>
                  </a:cubicBezTo>
                  <a:cubicBezTo>
                    <a:pt x="38738" y="3363"/>
                    <a:pt x="39150" y="3355"/>
                    <a:pt x="39563" y="3355"/>
                  </a:cubicBezTo>
                  <a:cubicBezTo>
                    <a:pt x="42168" y="3355"/>
                    <a:pt x="44784" y="3693"/>
                    <a:pt x="47130" y="4802"/>
                  </a:cubicBezTo>
                  <a:cubicBezTo>
                    <a:pt x="49847" y="6086"/>
                    <a:pt x="52136" y="8543"/>
                    <a:pt x="52602" y="11502"/>
                  </a:cubicBezTo>
                  <a:cubicBezTo>
                    <a:pt x="52983" y="14005"/>
                    <a:pt x="52081" y="16499"/>
                    <a:pt x="51801" y="19011"/>
                  </a:cubicBezTo>
                  <a:cubicBezTo>
                    <a:pt x="51532" y="21523"/>
                    <a:pt x="52220" y="24529"/>
                    <a:pt x="54546" y="25515"/>
                  </a:cubicBezTo>
                  <a:cubicBezTo>
                    <a:pt x="55036" y="25725"/>
                    <a:pt x="55555" y="25819"/>
                    <a:pt x="56079" y="25819"/>
                  </a:cubicBezTo>
                  <a:cubicBezTo>
                    <a:pt x="57279" y="25819"/>
                    <a:pt x="58507" y="25326"/>
                    <a:pt x="59478" y="24594"/>
                  </a:cubicBezTo>
                  <a:cubicBezTo>
                    <a:pt x="60874" y="23543"/>
                    <a:pt x="61870" y="22054"/>
                    <a:pt x="62893" y="20630"/>
                  </a:cubicBezTo>
                  <a:cubicBezTo>
                    <a:pt x="66048" y="16238"/>
                    <a:pt x="69695" y="12135"/>
                    <a:pt x="74096" y="8980"/>
                  </a:cubicBezTo>
                  <a:cubicBezTo>
                    <a:pt x="77995" y="6189"/>
                    <a:pt x="82508" y="4169"/>
                    <a:pt x="87235" y="3518"/>
                  </a:cubicBezTo>
                  <a:lnTo>
                    <a:pt x="8723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7"/>
            <p:cNvSpPr/>
            <p:nvPr/>
          </p:nvSpPr>
          <p:spPr>
            <a:xfrm>
              <a:off x="0" y="3208683"/>
              <a:ext cx="5379153" cy="1934794"/>
            </a:xfrm>
            <a:custGeom>
              <a:avLst/>
              <a:gdLst/>
              <a:ahLst/>
              <a:cxnLst/>
              <a:rect l="l" t="t" r="r" b="b"/>
              <a:pathLst>
                <a:path w="51318" h="21880" extrusionOk="0">
                  <a:moveTo>
                    <a:pt x="39086" y="0"/>
                  </a:moveTo>
                  <a:cubicBezTo>
                    <a:pt x="30687" y="0"/>
                    <a:pt x="22553" y="4306"/>
                    <a:pt x="14079" y="4348"/>
                  </a:cubicBezTo>
                  <a:cubicBezTo>
                    <a:pt x="14031" y="4349"/>
                    <a:pt x="13984" y="4349"/>
                    <a:pt x="13937" y="4349"/>
                  </a:cubicBezTo>
                  <a:cubicBezTo>
                    <a:pt x="9082" y="4349"/>
                    <a:pt x="4322" y="2931"/>
                    <a:pt x="0" y="673"/>
                  </a:cubicBezTo>
                  <a:lnTo>
                    <a:pt x="0" y="2283"/>
                  </a:lnTo>
                  <a:cubicBezTo>
                    <a:pt x="3527" y="4358"/>
                    <a:pt x="7574" y="5549"/>
                    <a:pt x="11659" y="5949"/>
                  </a:cubicBezTo>
                  <a:cubicBezTo>
                    <a:pt x="12761" y="6057"/>
                    <a:pt x="13866" y="6108"/>
                    <a:pt x="14970" y="6108"/>
                  </a:cubicBezTo>
                  <a:cubicBezTo>
                    <a:pt x="19016" y="6108"/>
                    <a:pt x="23061" y="5420"/>
                    <a:pt x="26957" y="4302"/>
                  </a:cubicBezTo>
                  <a:cubicBezTo>
                    <a:pt x="30148" y="3390"/>
                    <a:pt x="33266" y="2190"/>
                    <a:pt x="36541" y="1678"/>
                  </a:cubicBezTo>
                  <a:cubicBezTo>
                    <a:pt x="37486" y="1533"/>
                    <a:pt x="38454" y="1451"/>
                    <a:pt x="39419" y="1451"/>
                  </a:cubicBezTo>
                  <a:cubicBezTo>
                    <a:pt x="41798" y="1451"/>
                    <a:pt x="44162" y="1950"/>
                    <a:pt x="46135" y="3241"/>
                  </a:cubicBezTo>
                  <a:cubicBezTo>
                    <a:pt x="47651" y="4237"/>
                    <a:pt x="48935" y="5819"/>
                    <a:pt x="48935" y="7624"/>
                  </a:cubicBezTo>
                  <a:cubicBezTo>
                    <a:pt x="48935" y="9196"/>
                    <a:pt x="47996" y="10583"/>
                    <a:pt x="47354" y="12025"/>
                  </a:cubicBezTo>
                  <a:cubicBezTo>
                    <a:pt x="46200" y="14649"/>
                    <a:pt x="46032" y="17599"/>
                    <a:pt x="46879" y="20344"/>
                  </a:cubicBezTo>
                  <a:cubicBezTo>
                    <a:pt x="47037" y="20865"/>
                    <a:pt x="47242" y="21377"/>
                    <a:pt x="47484" y="21879"/>
                  </a:cubicBezTo>
                  <a:lnTo>
                    <a:pt x="49810" y="21879"/>
                  </a:lnTo>
                  <a:cubicBezTo>
                    <a:pt x="48954" y="19730"/>
                    <a:pt x="48749" y="17320"/>
                    <a:pt x="49345" y="15077"/>
                  </a:cubicBezTo>
                  <a:cubicBezTo>
                    <a:pt x="49922" y="12881"/>
                    <a:pt x="51197" y="10843"/>
                    <a:pt x="51252" y="8592"/>
                  </a:cubicBezTo>
                  <a:cubicBezTo>
                    <a:pt x="51318" y="6172"/>
                    <a:pt x="49922" y="3865"/>
                    <a:pt x="47977" y="2422"/>
                  </a:cubicBezTo>
                  <a:cubicBezTo>
                    <a:pt x="46042" y="980"/>
                    <a:pt x="43613" y="319"/>
                    <a:pt x="41203" y="96"/>
                  </a:cubicBezTo>
                  <a:cubicBezTo>
                    <a:pt x="40495" y="31"/>
                    <a:pt x="39790" y="0"/>
                    <a:pt x="3908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7"/>
            <p:cNvSpPr/>
            <p:nvPr/>
          </p:nvSpPr>
          <p:spPr>
            <a:xfrm>
              <a:off x="0" y="3607127"/>
              <a:ext cx="4775390" cy="1536339"/>
            </a:xfrm>
            <a:custGeom>
              <a:avLst/>
              <a:gdLst/>
              <a:ahLst/>
              <a:cxnLst/>
              <a:rect l="l" t="t" r="r" b="b"/>
              <a:pathLst>
                <a:path w="45558" h="17374" extrusionOk="0">
                  <a:moveTo>
                    <a:pt x="0" y="1"/>
                  </a:moveTo>
                  <a:lnTo>
                    <a:pt x="0" y="3955"/>
                  </a:lnTo>
                  <a:cubicBezTo>
                    <a:pt x="968" y="4774"/>
                    <a:pt x="2066" y="5435"/>
                    <a:pt x="3238" y="5919"/>
                  </a:cubicBezTo>
                  <a:cubicBezTo>
                    <a:pt x="5992" y="7063"/>
                    <a:pt x="9035" y="7324"/>
                    <a:pt x="12022" y="7324"/>
                  </a:cubicBezTo>
                  <a:cubicBezTo>
                    <a:pt x="17168" y="7305"/>
                    <a:pt x="22276" y="6542"/>
                    <a:pt x="27199" y="5053"/>
                  </a:cubicBezTo>
                  <a:cubicBezTo>
                    <a:pt x="30446" y="4076"/>
                    <a:pt x="33657" y="2764"/>
                    <a:pt x="37034" y="2653"/>
                  </a:cubicBezTo>
                  <a:cubicBezTo>
                    <a:pt x="37167" y="2648"/>
                    <a:pt x="37301" y="2645"/>
                    <a:pt x="37436" y="2645"/>
                  </a:cubicBezTo>
                  <a:cubicBezTo>
                    <a:pt x="38796" y="2645"/>
                    <a:pt x="40201" y="2920"/>
                    <a:pt x="41175" y="3834"/>
                  </a:cubicBezTo>
                  <a:cubicBezTo>
                    <a:pt x="42217" y="4821"/>
                    <a:pt x="42543" y="6375"/>
                    <a:pt x="42431" y="7798"/>
                  </a:cubicBezTo>
                  <a:cubicBezTo>
                    <a:pt x="42320" y="9231"/>
                    <a:pt x="41826" y="10590"/>
                    <a:pt x="41454" y="11976"/>
                  </a:cubicBezTo>
                  <a:cubicBezTo>
                    <a:pt x="40980" y="13735"/>
                    <a:pt x="40682" y="15568"/>
                    <a:pt x="40905" y="17373"/>
                  </a:cubicBezTo>
                  <a:lnTo>
                    <a:pt x="44199" y="17373"/>
                  </a:lnTo>
                  <a:cubicBezTo>
                    <a:pt x="43306" y="15000"/>
                    <a:pt x="43204" y="12330"/>
                    <a:pt x="44106" y="9957"/>
                  </a:cubicBezTo>
                  <a:cubicBezTo>
                    <a:pt x="44646" y="8580"/>
                    <a:pt x="45483" y="7249"/>
                    <a:pt x="45511" y="5770"/>
                  </a:cubicBezTo>
                  <a:cubicBezTo>
                    <a:pt x="45558" y="3872"/>
                    <a:pt x="44208" y="2150"/>
                    <a:pt x="42524" y="1285"/>
                  </a:cubicBezTo>
                  <a:cubicBezTo>
                    <a:pt x="41089" y="547"/>
                    <a:pt x="39451" y="337"/>
                    <a:pt x="37823" y="337"/>
                  </a:cubicBezTo>
                  <a:cubicBezTo>
                    <a:pt x="37541" y="337"/>
                    <a:pt x="37259" y="343"/>
                    <a:pt x="36978" y="354"/>
                  </a:cubicBezTo>
                  <a:cubicBezTo>
                    <a:pt x="30921" y="605"/>
                    <a:pt x="25114" y="2904"/>
                    <a:pt x="19085" y="3574"/>
                  </a:cubicBezTo>
                  <a:cubicBezTo>
                    <a:pt x="17891" y="3700"/>
                    <a:pt x="16695" y="3763"/>
                    <a:pt x="15502" y="3763"/>
                  </a:cubicBezTo>
                  <a:cubicBezTo>
                    <a:pt x="10123" y="3763"/>
                    <a:pt x="4806" y="2484"/>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7"/>
            <p:cNvSpPr/>
            <p:nvPr/>
          </p:nvSpPr>
          <p:spPr>
            <a:xfrm>
              <a:off x="0" y="4092139"/>
              <a:ext cx="4149195" cy="1051315"/>
            </a:xfrm>
            <a:custGeom>
              <a:avLst/>
              <a:gdLst/>
              <a:ahLst/>
              <a:cxnLst/>
              <a:rect l="l" t="t" r="r" b="b"/>
              <a:pathLst>
                <a:path w="39584" h="11889" extrusionOk="0">
                  <a:moveTo>
                    <a:pt x="35803" y="1"/>
                  </a:moveTo>
                  <a:cubicBezTo>
                    <a:pt x="35430" y="1"/>
                    <a:pt x="35054" y="27"/>
                    <a:pt x="34689" y="61"/>
                  </a:cubicBezTo>
                  <a:cubicBezTo>
                    <a:pt x="30687" y="474"/>
                    <a:pt x="21665" y="3882"/>
                    <a:pt x="11730" y="3882"/>
                  </a:cubicBezTo>
                  <a:cubicBezTo>
                    <a:pt x="11363" y="3882"/>
                    <a:pt x="10995" y="3877"/>
                    <a:pt x="10626" y="3867"/>
                  </a:cubicBezTo>
                  <a:cubicBezTo>
                    <a:pt x="5704" y="3746"/>
                    <a:pt x="2224" y="2109"/>
                    <a:pt x="0" y="517"/>
                  </a:cubicBezTo>
                  <a:lnTo>
                    <a:pt x="0" y="11888"/>
                  </a:lnTo>
                  <a:lnTo>
                    <a:pt x="37788" y="11888"/>
                  </a:lnTo>
                  <a:cubicBezTo>
                    <a:pt x="37853" y="10427"/>
                    <a:pt x="38188" y="8976"/>
                    <a:pt x="38625" y="7580"/>
                  </a:cubicBezTo>
                  <a:cubicBezTo>
                    <a:pt x="38998" y="6389"/>
                    <a:pt x="39454" y="5198"/>
                    <a:pt x="39519" y="3942"/>
                  </a:cubicBezTo>
                  <a:cubicBezTo>
                    <a:pt x="39584" y="2695"/>
                    <a:pt x="39174" y="1336"/>
                    <a:pt x="38160" y="620"/>
                  </a:cubicBezTo>
                  <a:cubicBezTo>
                    <a:pt x="37483" y="136"/>
                    <a:pt x="36648" y="1"/>
                    <a:pt x="358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7"/>
            <p:cNvSpPr/>
            <p:nvPr/>
          </p:nvSpPr>
          <p:spPr>
            <a:xfrm>
              <a:off x="0" y="4341056"/>
              <a:ext cx="3866391" cy="802391"/>
            </a:xfrm>
            <a:custGeom>
              <a:avLst/>
              <a:gdLst/>
              <a:ahLst/>
              <a:cxnLst/>
              <a:rect l="l" t="t" r="r" b="b"/>
              <a:pathLst>
                <a:path w="36886" h="9074" extrusionOk="0">
                  <a:moveTo>
                    <a:pt x="0" y="1"/>
                  </a:moveTo>
                  <a:lnTo>
                    <a:pt x="0" y="9073"/>
                  </a:lnTo>
                  <a:lnTo>
                    <a:pt x="35257" y="9073"/>
                  </a:lnTo>
                  <a:cubicBezTo>
                    <a:pt x="35294" y="7975"/>
                    <a:pt x="35601" y="6877"/>
                    <a:pt x="36020" y="5816"/>
                  </a:cubicBezTo>
                  <a:cubicBezTo>
                    <a:pt x="36355" y="4942"/>
                    <a:pt x="36764" y="4076"/>
                    <a:pt x="36820" y="3165"/>
                  </a:cubicBezTo>
                  <a:cubicBezTo>
                    <a:pt x="36885" y="2243"/>
                    <a:pt x="36522" y="1257"/>
                    <a:pt x="35592" y="717"/>
                  </a:cubicBezTo>
                  <a:cubicBezTo>
                    <a:pt x="34981" y="370"/>
                    <a:pt x="34228" y="272"/>
                    <a:pt x="33465" y="272"/>
                  </a:cubicBezTo>
                  <a:cubicBezTo>
                    <a:pt x="33123" y="272"/>
                    <a:pt x="32780" y="291"/>
                    <a:pt x="32447" y="317"/>
                  </a:cubicBezTo>
                  <a:cubicBezTo>
                    <a:pt x="28829" y="613"/>
                    <a:pt x="20647" y="3110"/>
                    <a:pt x="11644" y="3110"/>
                  </a:cubicBezTo>
                  <a:cubicBezTo>
                    <a:pt x="11315" y="3110"/>
                    <a:pt x="10985" y="3106"/>
                    <a:pt x="10654" y="3099"/>
                  </a:cubicBezTo>
                  <a:cubicBezTo>
                    <a:pt x="5341" y="2988"/>
                    <a:pt x="1898" y="1322"/>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7"/>
            <p:cNvSpPr/>
            <p:nvPr/>
          </p:nvSpPr>
          <p:spPr>
            <a:xfrm>
              <a:off x="0" y="4447254"/>
              <a:ext cx="3629393" cy="696190"/>
            </a:xfrm>
            <a:custGeom>
              <a:avLst/>
              <a:gdLst/>
              <a:ahLst/>
              <a:cxnLst/>
              <a:rect l="l" t="t" r="r" b="b"/>
              <a:pathLst>
                <a:path w="34625" h="7873" extrusionOk="0">
                  <a:moveTo>
                    <a:pt x="0" y="0"/>
                  </a:moveTo>
                  <a:lnTo>
                    <a:pt x="0" y="7872"/>
                  </a:lnTo>
                  <a:lnTo>
                    <a:pt x="33117" y="7872"/>
                  </a:lnTo>
                  <a:cubicBezTo>
                    <a:pt x="33173" y="6998"/>
                    <a:pt x="33452" y="6132"/>
                    <a:pt x="33815" y="5304"/>
                  </a:cubicBezTo>
                  <a:cubicBezTo>
                    <a:pt x="34122" y="4588"/>
                    <a:pt x="34503" y="3871"/>
                    <a:pt x="34550" y="3117"/>
                  </a:cubicBezTo>
                  <a:cubicBezTo>
                    <a:pt x="34624" y="2289"/>
                    <a:pt x="34178" y="1489"/>
                    <a:pt x="33424" y="1126"/>
                  </a:cubicBezTo>
                  <a:cubicBezTo>
                    <a:pt x="32863" y="836"/>
                    <a:pt x="32169" y="751"/>
                    <a:pt x="31468" y="751"/>
                  </a:cubicBezTo>
                  <a:cubicBezTo>
                    <a:pt x="31156" y="751"/>
                    <a:pt x="30843" y="768"/>
                    <a:pt x="30539" y="791"/>
                  </a:cubicBezTo>
                  <a:cubicBezTo>
                    <a:pt x="27216" y="1034"/>
                    <a:pt x="19715" y="3079"/>
                    <a:pt x="11458" y="3079"/>
                  </a:cubicBezTo>
                  <a:cubicBezTo>
                    <a:pt x="11160" y="3079"/>
                    <a:pt x="10861" y="3076"/>
                    <a:pt x="10561" y="3071"/>
                  </a:cubicBezTo>
                  <a:cubicBezTo>
                    <a:pt x="4820" y="2968"/>
                    <a:pt x="1470" y="108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7"/>
            <p:cNvSpPr/>
            <p:nvPr/>
          </p:nvSpPr>
          <p:spPr>
            <a:xfrm>
              <a:off x="0" y="4550093"/>
              <a:ext cx="3424574" cy="593349"/>
            </a:xfrm>
            <a:custGeom>
              <a:avLst/>
              <a:gdLst/>
              <a:ahLst/>
              <a:cxnLst/>
              <a:rect l="l" t="t" r="r" b="b"/>
              <a:pathLst>
                <a:path w="32671" h="6710" extrusionOk="0">
                  <a:moveTo>
                    <a:pt x="0" y="0"/>
                  </a:moveTo>
                  <a:lnTo>
                    <a:pt x="0" y="6709"/>
                  </a:lnTo>
                  <a:lnTo>
                    <a:pt x="32270" y="6709"/>
                  </a:lnTo>
                  <a:cubicBezTo>
                    <a:pt x="32121" y="6374"/>
                    <a:pt x="32010" y="6021"/>
                    <a:pt x="31935" y="5658"/>
                  </a:cubicBezTo>
                  <a:cubicBezTo>
                    <a:pt x="31758" y="4523"/>
                    <a:pt x="32670" y="3601"/>
                    <a:pt x="32549" y="2494"/>
                  </a:cubicBezTo>
                  <a:cubicBezTo>
                    <a:pt x="32465" y="1889"/>
                    <a:pt x="32093" y="1368"/>
                    <a:pt x="31554" y="1098"/>
                  </a:cubicBezTo>
                  <a:cubicBezTo>
                    <a:pt x="31051" y="828"/>
                    <a:pt x="30483" y="773"/>
                    <a:pt x="29925" y="773"/>
                  </a:cubicBezTo>
                  <a:cubicBezTo>
                    <a:pt x="27366" y="791"/>
                    <a:pt x="24938" y="2019"/>
                    <a:pt x="22444" y="2717"/>
                  </a:cubicBezTo>
                  <a:cubicBezTo>
                    <a:pt x="20188" y="3351"/>
                    <a:pt x="17870" y="3621"/>
                    <a:pt x="15547" y="3621"/>
                  </a:cubicBezTo>
                  <a:cubicBezTo>
                    <a:pt x="13194" y="3621"/>
                    <a:pt x="10836" y="3344"/>
                    <a:pt x="8533" y="2885"/>
                  </a:cubicBezTo>
                  <a:cubicBezTo>
                    <a:pt x="4131" y="2010"/>
                    <a:pt x="1126" y="596"/>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7"/>
            <p:cNvSpPr/>
            <p:nvPr/>
          </p:nvSpPr>
          <p:spPr>
            <a:xfrm>
              <a:off x="0" y="4671854"/>
              <a:ext cx="3305499" cy="471584"/>
            </a:xfrm>
            <a:custGeom>
              <a:avLst/>
              <a:gdLst/>
              <a:ahLst/>
              <a:cxnLst/>
              <a:rect l="l" t="t" r="r" b="b"/>
              <a:pathLst>
                <a:path w="31535" h="5333" extrusionOk="0">
                  <a:moveTo>
                    <a:pt x="0" y="0"/>
                  </a:moveTo>
                  <a:lnTo>
                    <a:pt x="0" y="5332"/>
                  </a:lnTo>
                  <a:lnTo>
                    <a:pt x="31135" y="5332"/>
                  </a:lnTo>
                  <a:cubicBezTo>
                    <a:pt x="31005" y="5109"/>
                    <a:pt x="30912" y="4867"/>
                    <a:pt x="30846" y="4606"/>
                  </a:cubicBezTo>
                  <a:cubicBezTo>
                    <a:pt x="30670" y="3760"/>
                    <a:pt x="31535" y="3090"/>
                    <a:pt x="31395" y="2252"/>
                  </a:cubicBezTo>
                  <a:cubicBezTo>
                    <a:pt x="31330" y="1796"/>
                    <a:pt x="30921" y="1406"/>
                    <a:pt x="30446" y="1210"/>
                  </a:cubicBezTo>
                  <a:cubicBezTo>
                    <a:pt x="29962" y="1005"/>
                    <a:pt x="29423" y="950"/>
                    <a:pt x="28892" y="950"/>
                  </a:cubicBezTo>
                  <a:cubicBezTo>
                    <a:pt x="26436" y="950"/>
                    <a:pt x="24128" y="1834"/>
                    <a:pt x="21746" y="2336"/>
                  </a:cubicBezTo>
                  <a:cubicBezTo>
                    <a:pt x="19697" y="2773"/>
                    <a:pt x="17589" y="2961"/>
                    <a:pt x="15471" y="2961"/>
                  </a:cubicBezTo>
                  <a:cubicBezTo>
                    <a:pt x="13126" y="2961"/>
                    <a:pt x="10770" y="2731"/>
                    <a:pt x="8468" y="2355"/>
                  </a:cubicBezTo>
                  <a:cubicBezTo>
                    <a:pt x="3787" y="1582"/>
                    <a:pt x="754" y="335"/>
                    <a:pt x="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7"/>
            <p:cNvSpPr/>
            <p:nvPr/>
          </p:nvSpPr>
          <p:spPr>
            <a:xfrm>
              <a:off x="6605861" y="3322487"/>
              <a:ext cx="2538007" cy="1820988"/>
            </a:xfrm>
            <a:custGeom>
              <a:avLst/>
              <a:gdLst/>
              <a:ahLst/>
              <a:cxnLst/>
              <a:rect l="l" t="t" r="r" b="b"/>
              <a:pathLst>
                <a:path w="24213" h="20593" extrusionOk="0">
                  <a:moveTo>
                    <a:pt x="23614" y="0"/>
                  </a:moveTo>
                  <a:cubicBezTo>
                    <a:pt x="14949" y="0"/>
                    <a:pt x="6606" y="5690"/>
                    <a:pt x="2513" y="13167"/>
                  </a:cubicBezTo>
                  <a:cubicBezTo>
                    <a:pt x="1833" y="14404"/>
                    <a:pt x="1266" y="15698"/>
                    <a:pt x="829" y="17038"/>
                  </a:cubicBezTo>
                  <a:cubicBezTo>
                    <a:pt x="438" y="18192"/>
                    <a:pt x="159" y="19383"/>
                    <a:pt x="0" y="20592"/>
                  </a:cubicBezTo>
                  <a:lnTo>
                    <a:pt x="24212" y="20592"/>
                  </a:lnTo>
                  <a:lnTo>
                    <a:pt x="24212" y="9"/>
                  </a:lnTo>
                  <a:cubicBezTo>
                    <a:pt x="24013" y="3"/>
                    <a:pt x="23813" y="0"/>
                    <a:pt x="236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7"/>
            <p:cNvSpPr/>
            <p:nvPr/>
          </p:nvSpPr>
          <p:spPr>
            <a:xfrm>
              <a:off x="6729754" y="3420285"/>
              <a:ext cx="2414109" cy="1723187"/>
            </a:xfrm>
            <a:custGeom>
              <a:avLst/>
              <a:gdLst/>
              <a:ahLst/>
              <a:cxnLst/>
              <a:rect l="l" t="t" r="r" b="b"/>
              <a:pathLst>
                <a:path w="23031" h="19487" extrusionOk="0">
                  <a:moveTo>
                    <a:pt x="22131" y="0"/>
                  </a:moveTo>
                  <a:cubicBezTo>
                    <a:pt x="14020" y="0"/>
                    <a:pt x="6212" y="5327"/>
                    <a:pt x="2373" y="12331"/>
                  </a:cubicBezTo>
                  <a:cubicBezTo>
                    <a:pt x="1740" y="13484"/>
                    <a:pt x="1210" y="14703"/>
                    <a:pt x="800" y="15950"/>
                  </a:cubicBezTo>
                  <a:cubicBezTo>
                    <a:pt x="410" y="17104"/>
                    <a:pt x="140" y="18286"/>
                    <a:pt x="0" y="19486"/>
                  </a:cubicBezTo>
                  <a:lnTo>
                    <a:pt x="23030" y="19486"/>
                  </a:lnTo>
                  <a:lnTo>
                    <a:pt x="23030" y="20"/>
                  </a:lnTo>
                  <a:lnTo>
                    <a:pt x="22984" y="20"/>
                  </a:lnTo>
                  <a:cubicBezTo>
                    <a:pt x="22699" y="7"/>
                    <a:pt x="22415" y="0"/>
                    <a:pt x="221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7"/>
            <p:cNvSpPr/>
            <p:nvPr/>
          </p:nvSpPr>
          <p:spPr>
            <a:xfrm>
              <a:off x="6900396" y="3555398"/>
              <a:ext cx="2243462" cy="1588069"/>
            </a:xfrm>
            <a:custGeom>
              <a:avLst/>
              <a:gdLst/>
              <a:ahLst/>
              <a:cxnLst/>
              <a:rect l="l" t="t" r="r" b="b"/>
              <a:pathLst>
                <a:path w="21403" h="17959" extrusionOk="0">
                  <a:moveTo>
                    <a:pt x="20091" y="0"/>
                  </a:moveTo>
                  <a:cubicBezTo>
                    <a:pt x="12734" y="0"/>
                    <a:pt x="5658" y="4836"/>
                    <a:pt x="2178" y="11175"/>
                  </a:cubicBezTo>
                  <a:cubicBezTo>
                    <a:pt x="1601" y="12226"/>
                    <a:pt x="1126" y="13324"/>
                    <a:pt x="754" y="14460"/>
                  </a:cubicBezTo>
                  <a:cubicBezTo>
                    <a:pt x="363" y="15595"/>
                    <a:pt x="112" y="16767"/>
                    <a:pt x="1" y="17958"/>
                  </a:cubicBezTo>
                  <a:lnTo>
                    <a:pt x="21402" y="17958"/>
                  </a:lnTo>
                  <a:lnTo>
                    <a:pt x="21402" y="55"/>
                  </a:lnTo>
                  <a:cubicBezTo>
                    <a:pt x="21225" y="37"/>
                    <a:pt x="21039" y="27"/>
                    <a:pt x="20863" y="18"/>
                  </a:cubicBezTo>
                  <a:cubicBezTo>
                    <a:pt x="20605" y="6"/>
                    <a:pt x="20348" y="0"/>
                    <a:pt x="200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7"/>
            <p:cNvSpPr/>
            <p:nvPr/>
          </p:nvSpPr>
          <p:spPr>
            <a:xfrm>
              <a:off x="7034980" y="3660005"/>
              <a:ext cx="2108874" cy="1483460"/>
            </a:xfrm>
            <a:custGeom>
              <a:avLst/>
              <a:gdLst/>
              <a:ahLst/>
              <a:cxnLst/>
              <a:rect l="l" t="t" r="r" b="b"/>
              <a:pathLst>
                <a:path w="20119" h="16776" extrusionOk="0">
                  <a:moveTo>
                    <a:pt x="18486" y="0"/>
                  </a:moveTo>
                  <a:cubicBezTo>
                    <a:pt x="11721" y="0"/>
                    <a:pt x="5202" y="4445"/>
                    <a:pt x="2011" y="10280"/>
                  </a:cubicBezTo>
                  <a:cubicBezTo>
                    <a:pt x="1480" y="11248"/>
                    <a:pt x="1043" y="12253"/>
                    <a:pt x="698" y="13304"/>
                  </a:cubicBezTo>
                  <a:cubicBezTo>
                    <a:pt x="317" y="14421"/>
                    <a:pt x="75" y="15594"/>
                    <a:pt x="1" y="16775"/>
                  </a:cubicBezTo>
                  <a:lnTo>
                    <a:pt x="20118" y="16775"/>
                  </a:lnTo>
                  <a:lnTo>
                    <a:pt x="20118" y="91"/>
                  </a:lnTo>
                  <a:cubicBezTo>
                    <a:pt x="19811" y="54"/>
                    <a:pt x="19504" y="35"/>
                    <a:pt x="19197" y="17"/>
                  </a:cubicBezTo>
                  <a:cubicBezTo>
                    <a:pt x="18960" y="6"/>
                    <a:pt x="18723" y="0"/>
                    <a:pt x="18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7"/>
            <p:cNvSpPr/>
            <p:nvPr/>
          </p:nvSpPr>
          <p:spPr>
            <a:xfrm>
              <a:off x="7141265" y="3744098"/>
              <a:ext cx="2002586" cy="1399365"/>
            </a:xfrm>
            <a:custGeom>
              <a:avLst/>
              <a:gdLst/>
              <a:ahLst/>
              <a:cxnLst/>
              <a:rect l="l" t="t" r="r" b="b"/>
              <a:pathLst>
                <a:path w="19105" h="15825" extrusionOk="0">
                  <a:moveTo>
                    <a:pt x="17225" y="0"/>
                  </a:moveTo>
                  <a:cubicBezTo>
                    <a:pt x="10932" y="0"/>
                    <a:pt x="4867" y="4129"/>
                    <a:pt x="1890" y="9562"/>
                  </a:cubicBezTo>
                  <a:cubicBezTo>
                    <a:pt x="1397" y="10455"/>
                    <a:pt x="987" y="11404"/>
                    <a:pt x="671" y="12372"/>
                  </a:cubicBezTo>
                  <a:cubicBezTo>
                    <a:pt x="289" y="13489"/>
                    <a:pt x="66" y="14652"/>
                    <a:pt x="1" y="15824"/>
                  </a:cubicBezTo>
                  <a:lnTo>
                    <a:pt x="19104" y="15824"/>
                  </a:lnTo>
                  <a:lnTo>
                    <a:pt x="19104" y="136"/>
                  </a:lnTo>
                  <a:cubicBezTo>
                    <a:pt x="18695" y="71"/>
                    <a:pt x="18285" y="34"/>
                    <a:pt x="17876" y="15"/>
                  </a:cubicBezTo>
                  <a:cubicBezTo>
                    <a:pt x="17659" y="5"/>
                    <a:pt x="17442" y="0"/>
                    <a:pt x="1722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7"/>
            <p:cNvSpPr/>
            <p:nvPr/>
          </p:nvSpPr>
          <p:spPr>
            <a:xfrm>
              <a:off x="7296393" y="3829163"/>
              <a:ext cx="1847453" cy="1314298"/>
            </a:xfrm>
            <a:custGeom>
              <a:avLst/>
              <a:gdLst/>
              <a:ahLst/>
              <a:cxnLst/>
              <a:rect l="l" t="t" r="r" b="b"/>
              <a:pathLst>
                <a:path w="17625" h="14863" extrusionOk="0">
                  <a:moveTo>
                    <a:pt x="16110" y="0"/>
                  </a:moveTo>
                  <a:cubicBezTo>
                    <a:pt x="13016" y="0"/>
                    <a:pt x="9791" y="1769"/>
                    <a:pt x="7314" y="3799"/>
                  </a:cubicBezTo>
                  <a:cubicBezTo>
                    <a:pt x="4886" y="5790"/>
                    <a:pt x="2838" y="8386"/>
                    <a:pt x="1322" y="11308"/>
                  </a:cubicBezTo>
                  <a:cubicBezTo>
                    <a:pt x="745" y="12424"/>
                    <a:pt x="233" y="13606"/>
                    <a:pt x="0" y="14862"/>
                  </a:cubicBezTo>
                  <a:lnTo>
                    <a:pt x="17624" y="14862"/>
                  </a:lnTo>
                  <a:lnTo>
                    <a:pt x="17624" y="151"/>
                  </a:lnTo>
                  <a:cubicBezTo>
                    <a:pt x="17126" y="48"/>
                    <a:pt x="16620" y="0"/>
                    <a:pt x="1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7"/>
            <p:cNvSpPr/>
            <p:nvPr/>
          </p:nvSpPr>
          <p:spPr>
            <a:xfrm>
              <a:off x="7450474" y="3954107"/>
              <a:ext cx="1693367" cy="1189350"/>
            </a:xfrm>
            <a:custGeom>
              <a:avLst/>
              <a:gdLst/>
              <a:ahLst/>
              <a:cxnLst/>
              <a:rect l="l" t="t" r="r" b="b"/>
              <a:pathLst>
                <a:path w="16155" h="13450" extrusionOk="0">
                  <a:moveTo>
                    <a:pt x="14190" y="0"/>
                  </a:moveTo>
                  <a:cubicBezTo>
                    <a:pt x="11480" y="0"/>
                    <a:pt x="8653" y="1556"/>
                    <a:pt x="6486" y="3335"/>
                  </a:cubicBezTo>
                  <a:cubicBezTo>
                    <a:pt x="4355" y="5084"/>
                    <a:pt x="2559" y="7354"/>
                    <a:pt x="1229" y="9913"/>
                  </a:cubicBezTo>
                  <a:cubicBezTo>
                    <a:pt x="689" y="10955"/>
                    <a:pt x="224" y="12053"/>
                    <a:pt x="38" y="13235"/>
                  </a:cubicBezTo>
                  <a:cubicBezTo>
                    <a:pt x="19" y="13300"/>
                    <a:pt x="10" y="13375"/>
                    <a:pt x="1" y="13449"/>
                  </a:cubicBezTo>
                  <a:lnTo>
                    <a:pt x="16154" y="13449"/>
                  </a:lnTo>
                  <a:lnTo>
                    <a:pt x="16154" y="301"/>
                  </a:lnTo>
                  <a:cubicBezTo>
                    <a:pt x="15514" y="94"/>
                    <a:pt x="14856" y="0"/>
                    <a:pt x="1419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7"/>
            <p:cNvSpPr/>
            <p:nvPr/>
          </p:nvSpPr>
          <p:spPr>
            <a:xfrm>
              <a:off x="7640716" y="4103546"/>
              <a:ext cx="1503119" cy="1039907"/>
            </a:xfrm>
            <a:custGeom>
              <a:avLst/>
              <a:gdLst/>
              <a:ahLst/>
              <a:cxnLst/>
              <a:rect l="l" t="t" r="r" b="b"/>
              <a:pathLst>
                <a:path w="14340" h="11760" extrusionOk="0">
                  <a:moveTo>
                    <a:pt x="11840" y="1"/>
                  </a:moveTo>
                  <a:cubicBezTo>
                    <a:pt x="9584" y="1"/>
                    <a:pt x="7234" y="1288"/>
                    <a:pt x="5434" y="2771"/>
                  </a:cubicBezTo>
                  <a:cubicBezTo>
                    <a:pt x="3620" y="4287"/>
                    <a:pt x="2140" y="6148"/>
                    <a:pt x="1061" y="8251"/>
                  </a:cubicBezTo>
                  <a:cubicBezTo>
                    <a:pt x="614" y="9107"/>
                    <a:pt x="223" y="10029"/>
                    <a:pt x="65" y="11006"/>
                  </a:cubicBezTo>
                  <a:cubicBezTo>
                    <a:pt x="28" y="11257"/>
                    <a:pt x="9" y="11508"/>
                    <a:pt x="0" y="11759"/>
                  </a:cubicBezTo>
                  <a:lnTo>
                    <a:pt x="14339" y="11759"/>
                  </a:lnTo>
                  <a:lnTo>
                    <a:pt x="14339" y="621"/>
                  </a:lnTo>
                  <a:cubicBezTo>
                    <a:pt x="13544" y="187"/>
                    <a:pt x="12699" y="1"/>
                    <a:pt x="118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7"/>
            <p:cNvSpPr/>
            <p:nvPr/>
          </p:nvSpPr>
          <p:spPr>
            <a:xfrm>
              <a:off x="7883576" y="4275798"/>
              <a:ext cx="1260251" cy="867651"/>
            </a:xfrm>
            <a:custGeom>
              <a:avLst/>
              <a:gdLst/>
              <a:ahLst/>
              <a:cxnLst/>
              <a:rect l="l" t="t" r="r" b="b"/>
              <a:pathLst>
                <a:path w="12023" h="9812" extrusionOk="0">
                  <a:moveTo>
                    <a:pt x="9795" y="1"/>
                  </a:moveTo>
                  <a:cubicBezTo>
                    <a:pt x="7930" y="1"/>
                    <a:pt x="5981" y="1070"/>
                    <a:pt x="4485" y="2302"/>
                  </a:cubicBezTo>
                  <a:cubicBezTo>
                    <a:pt x="2987" y="3549"/>
                    <a:pt x="1759" y="5094"/>
                    <a:pt x="875" y="6834"/>
                  </a:cubicBezTo>
                  <a:cubicBezTo>
                    <a:pt x="503" y="7541"/>
                    <a:pt x="177" y="8304"/>
                    <a:pt x="47" y="9113"/>
                  </a:cubicBezTo>
                  <a:cubicBezTo>
                    <a:pt x="9" y="9346"/>
                    <a:pt x="0" y="9579"/>
                    <a:pt x="0" y="9811"/>
                  </a:cubicBezTo>
                  <a:lnTo>
                    <a:pt x="12022" y="9811"/>
                  </a:lnTo>
                  <a:lnTo>
                    <a:pt x="12022" y="609"/>
                  </a:lnTo>
                  <a:cubicBezTo>
                    <a:pt x="11319" y="182"/>
                    <a:pt x="10564" y="1"/>
                    <a:pt x="97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7"/>
            <p:cNvSpPr/>
            <p:nvPr/>
          </p:nvSpPr>
          <p:spPr>
            <a:xfrm>
              <a:off x="8085453" y="4416748"/>
              <a:ext cx="1058368" cy="726697"/>
            </a:xfrm>
            <a:custGeom>
              <a:avLst/>
              <a:gdLst/>
              <a:ahLst/>
              <a:cxnLst/>
              <a:rect l="l" t="t" r="r" b="b"/>
              <a:pathLst>
                <a:path w="10097" h="8218" extrusionOk="0">
                  <a:moveTo>
                    <a:pt x="7591" y="0"/>
                  </a:moveTo>
                  <a:cubicBezTo>
                    <a:pt x="6147" y="0"/>
                    <a:pt x="4641" y="825"/>
                    <a:pt x="3490" y="1769"/>
                  </a:cubicBezTo>
                  <a:cubicBezTo>
                    <a:pt x="2336" y="2737"/>
                    <a:pt x="1387" y="3928"/>
                    <a:pt x="698" y="5268"/>
                  </a:cubicBezTo>
                  <a:cubicBezTo>
                    <a:pt x="391" y="5817"/>
                    <a:pt x="177" y="6412"/>
                    <a:pt x="65" y="7036"/>
                  </a:cubicBezTo>
                  <a:cubicBezTo>
                    <a:pt x="0" y="7426"/>
                    <a:pt x="10" y="7826"/>
                    <a:pt x="93" y="8217"/>
                  </a:cubicBezTo>
                  <a:lnTo>
                    <a:pt x="10096" y="8217"/>
                  </a:lnTo>
                  <a:lnTo>
                    <a:pt x="10096" y="1117"/>
                  </a:lnTo>
                  <a:cubicBezTo>
                    <a:pt x="9994" y="1006"/>
                    <a:pt x="9873" y="894"/>
                    <a:pt x="9761" y="792"/>
                  </a:cubicBezTo>
                  <a:cubicBezTo>
                    <a:pt x="9096" y="229"/>
                    <a:pt x="8352" y="0"/>
                    <a:pt x="75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7"/>
            <p:cNvSpPr/>
            <p:nvPr/>
          </p:nvSpPr>
          <p:spPr>
            <a:xfrm>
              <a:off x="8269721" y="4559820"/>
              <a:ext cx="858476" cy="583622"/>
            </a:xfrm>
            <a:custGeom>
              <a:avLst/>
              <a:gdLst/>
              <a:ahLst/>
              <a:cxnLst/>
              <a:rect l="l" t="t" r="r" b="b"/>
              <a:pathLst>
                <a:path w="8190" h="6600" extrusionOk="0">
                  <a:moveTo>
                    <a:pt x="5320" y="1"/>
                  </a:moveTo>
                  <a:cubicBezTo>
                    <a:pt x="4313" y="1"/>
                    <a:pt x="3266" y="578"/>
                    <a:pt x="2467" y="1230"/>
                  </a:cubicBezTo>
                  <a:cubicBezTo>
                    <a:pt x="1657" y="1909"/>
                    <a:pt x="997" y="2738"/>
                    <a:pt x="522" y="3677"/>
                  </a:cubicBezTo>
                  <a:cubicBezTo>
                    <a:pt x="308" y="4059"/>
                    <a:pt x="159" y="4468"/>
                    <a:pt x="85" y="4906"/>
                  </a:cubicBezTo>
                  <a:cubicBezTo>
                    <a:pt x="1" y="5334"/>
                    <a:pt x="66" y="5780"/>
                    <a:pt x="271" y="6171"/>
                  </a:cubicBezTo>
                  <a:cubicBezTo>
                    <a:pt x="373" y="6339"/>
                    <a:pt x="503" y="6478"/>
                    <a:pt x="662" y="6599"/>
                  </a:cubicBezTo>
                  <a:lnTo>
                    <a:pt x="6701" y="6599"/>
                  </a:lnTo>
                  <a:cubicBezTo>
                    <a:pt x="7203" y="6227"/>
                    <a:pt x="7594" y="5734"/>
                    <a:pt x="7845" y="5166"/>
                  </a:cubicBezTo>
                  <a:cubicBezTo>
                    <a:pt x="8106" y="4515"/>
                    <a:pt x="8189" y="3808"/>
                    <a:pt x="8087" y="3110"/>
                  </a:cubicBezTo>
                  <a:cubicBezTo>
                    <a:pt x="8059" y="2831"/>
                    <a:pt x="7994" y="2561"/>
                    <a:pt x="7910" y="2291"/>
                  </a:cubicBezTo>
                  <a:cubicBezTo>
                    <a:pt x="7696" y="1612"/>
                    <a:pt x="7333" y="988"/>
                    <a:pt x="6831" y="551"/>
                  </a:cubicBezTo>
                  <a:cubicBezTo>
                    <a:pt x="6366" y="160"/>
                    <a:pt x="5848" y="1"/>
                    <a:pt x="53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7"/>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7"/>
            <p:cNvSpPr/>
            <p:nvPr/>
          </p:nvSpPr>
          <p:spPr>
            <a:xfrm>
              <a:off x="1115773" y="0"/>
              <a:ext cx="2347758" cy="2175228"/>
            </a:xfrm>
            <a:custGeom>
              <a:avLst/>
              <a:gdLst/>
              <a:ahLst/>
              <a:cxnLst/>
              <a:rect l="l" t="t" r="r" b="b"/>
              <a:pathLst>
                <a:path w="22398" h="24599" extrusionOk="0">
                  <a:moveTo>
                    <a:pt x="0" y="0"/>
                  </a:moveTo>
                  <a:cubicBezTo>
                    <a:pt x="1368" y="1582"/>
                    <a:pt x="2308" y="3601"/>
                    <a:pt x="2726" y="5658"/>
                  </a:cubicBezTo>
                  <a:cubicBezTo>
                    <a:pt x="3489" y="9408"/>
                    <a:pt x="2810" y="13288"/>
                    <a:pt x="2001" y="17028"/>
                  </a:cubicBezTo>
                  <a:cubicBezTo>
                    <a:pt x="1768" y="18108"/>
                    <a:pt x="1517" y="19187"/>
                    <a:pt x="1563" y="20285"/>
                  </a:cubicBezTo>
                  <a:cubicBezTo>
                    <a:pt x="1600" y="21383"/>
                    <a:pt x="1973" y="22509"/>
                    <a:pt x="2792" y="23244"/>
                  </a:cubicBezTo>
                  <a:cubicBezTo>
                    <a:pt x="3582" y="23951"/>
                    <a:pt x="4690" y="24193"/>
                    <a:pt x="5741" y="24352"/>
                  </a:cubicBezTo>
                  <a:cubicBezTo>
                    <a:pt x="6817" y="24508"/>
                    <a:pt x="7908" y="24599"/>
                    <a:pt x="8997" y="24599"/>
                  </a:cubicBezTo>
                  <a:cubicBezTo>
                    <a:pt x="10308" y="24599"/>
                    <a:pt x="11616" y="24466"/>
                    <a:pt x="12888" y="24156"/>
                  </a:cubicBezTo>
                  <a:cubicBezTo>
                    <a:pt x="15223" y="23598"/>
                    <a:pt x="17438" y="22407"/>
                    <a:pt x="19010" y="20592"/>
                  </a:cubicBezTo>
                  <a:cubicBezTo>
                    <a:pt x="21085" y="18192"/>
                    <a:pt x="21858" y="14907"/>
                    <a:pt x="22044" y="11743"/>
                  </a:cubicBezTo>
                  <a:cubicBezTo>
                    <a:pt x="22239" y="8570"/>
                    <a:pt x="21923" y="5379"/>
                    <a:pt x="22137" y="2215"/>
                  </a:cubicBezTo>
                  <a:cubicBezTo>
                    <a:pt x="22183" y="1470"/>
                    <a:pt x="22276" y="735"/>
                    <a:pt x="2239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7"/>
            <p:cNvSpPr/>
            <p:nvPr/>
          </p:nvSpPr>
          <p:spPr>
            <a:xfrm>
              <a:off x="1427813" y="1592"/>
              <a:ext cx="1918625" cy="2022425"/>
            </a:xfrm>
            <a:custGeom>
              <a:avLst/>
              <a:gdLst/>
              <a:ahLst/>
              <a:cxnLst/>
              <a:rect l="l" t="t" r="r" b="b"/>
              <a:pathLst>
                <a:path w="18304" h="22871" extrusionOk="0">
                  <a:moveTo>
                    <a:pt x="1" y="1"/>
                  </a:moveTo>
                  <a:cubicBezTo>
                    <a:pt x="187" y="317"/>
                    <a:pt x="345" y="652"/>
                    <a:pt x="485" y="996"/>
                  </a:cubicBezTo>
                  <a:cubicBezTo>
                    <a:pt x="1592" y="3723"/>
                    <a:pt x="1759" y="6738"/>
                    <a:pt x="1685" y="9669"/>
                  </a:cubicBezTo>
                  <a:cubicBezTo>
                    <a:pt x="1620" y="12609"/>
                    <a:pt x="1322" y="15559"/>
                    <a:pt x="1555" y="18490"/>
                  </a:cubicBezTo>
                  <a:cubicBezTo>
                    <a:pt x="1629" y="19467"/>
                    <a:pt x="1787" y="20491"/>
                    <a:pt x="2392" y="21282"/>
                  </a:cubicBezTo>
                  <a:cubicBezTo>
                    <a:pt x="3043" y="22128"/>
                    <a:pt x="4123" y="22556"/>
                    <a:pt x="5184" y="22742"/>
                  </a:cubicBezTo>
                  <a:cubicBezTo>
                    <a:pt x="5671" y="22829"/>
                    <a:pt x="6163" y="22870"/>
                    <a:pt x="6654" y="22870"/>
                  </a:cubicBezTo>
                  <a:cubicBezTo>
                    <a:pt x="9182" y="22870"/>
                    <a:pt x="11696" y="21772"/>
                    <a:pt x="13558" y="20035"/>
                  </a:cubicBezTo>
                  <a:cubicBezTo>
                    <a:pt x="15791" y="17960"/>
                    <a:pt x="17141" y="15066"/>
                    <a:pt x="17727" y="12079"/>
                  </a:cubicBezTo>
                  <a:cubicBezTo>
                    <a:pt x="18304" y="9092"/>
                    <a:pt x="18155" y="6003"/>
                    <a:pt x="17708" y="2997"/>
                  </a:cubicBezTo>
                  <a:cubicBezTo>
                    <a:pt x="17569" y="2001"/>
                    <a:pt x="17392" y="996"/>
                    <a:pt x="173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7"/>
            <p:cNvSpPr/>
            <p:nvPr/>
          </p:nvSpPr>
          <p:spPr>
            <a:xfrm>
              <a:off x="1612185" y="796"/>
              <a:ext cx="1551860" cy="1761918"/>
            </a:xfrm>
            <a:custGeom>
              <a:avLst/>
              <a:gdLst/>
              <a:ahLst/>
              <a:cxnLst/>
              <a:rect l="l" t="t" r="r" b="b"/>
              <a:pathLst>
                <a:path w="14805" h="19925" extrusionOk="0">
                  <a:moveTo>
                    <a:pt x="0" y="0"/>
                  </a:moveTo>
                  <a:cubicBezTo>
                    <a:pt x="298" y="661"/>
                    <a:pt x="503" y="1350"/>
                    <a:pt x="624" y="2066"/>
                  </a:cubicBezTo>
                  <a:cubicBezTo>
                    <a:pt x="1154" y="4969"/>
                    <a:pt x="1368" y="7910"/>
                    <a:pt x="1257" y="10860"/>
                  </a:cubicBezTo>
                  <a:cubicBezTo>
                    <a:pt x="1201" y="12302"/>
                    <a:pt x="1070" y="13744"/>
                    <a:pt x="1275" y="15177"/>
                  </a:cubicBezTo>
                  <a:cubicBezTo>
                    <a:pt x="1489" y="16601"/>
                    <a:pt x="2066" y="18034"/>
                    <a:pt x="3183" y="18946"/>
                  </a:cubicBezTo>
                  <a:cubicBezTo>
                    <a:pt x="4001" y="19610"/>
                    <a:pt x="5058" y="19924"/>
                    <a:pt x="6120" y="19924"/>
                  </a:cubicBezTo>
                  <a:cubicBezTo>
                    <a:pt x="6664" y="19924"/>
                    <a:pt x="7209" y="19842"/>
                    <a:pt x="7724" y="19681"/>
                  </a:cubicBezTo>
                  <a:cubicBezTo>
                    <a:pt x="9250" y="19206"/>
                    <a:pt x="10534" y="18108"/>
                    <a:pt x="11446" y="16805"/>
                  </a:cubicBezTo>
                  <a:cubicBezTo>
                    <a:pt x="12367" y="15493"/>
                    <a:pt x="12953" y="13977"/>
                    <a:pt x="13390" y="12441"/>
                  </a:cubicBezTo>
                  <a:cubicBezTo>
                    <a:pt x="14516" y="8570"/>
                    <a:pt x="14805" y="4467"/>
                    <a:pt x="140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7"/>
            <p:cNvSpPr/>
            <p:nvPr/>
          </p:nvSpPr>
          <p:spPr>
            <a:xfrm>
              <a:off x="1744778" y="796"/>
              <a:ext cx="1218323" cy="1542087"/>
            </a:xfrm>
            <a:custGeom>
              <a:avLst/>
              <a:gdLst/>
              <a:ahLst/>
              <a:cxnLst/>
              <a:rect l="l" t="t" r="r" b="b"/>
              <a:pathLst>
                <a:path w="11623" h="17439" extrusionOk="0">
                  <a:moveTo>
                    <a:pt x="1" y="0"/>
                  </a:moveTo>
                  <a:cubicBezTo>
                    <a:pt x="950" y="3788"/>
                    <a:pt x="1536" y="7649"/>
                    <a:pt x="1741" y="11548"/>
                  </a:cubicBezTo>
                  <a:cubicBezTo>
                    <a:pt x="1806" y="12683"/>
                    <a:pt x="1843" y="13846"/>
                    <a:pt x="2215" y="14917"/>
                  </a:cubicBezTo>
                  <a:cubicBezTo>
                    <a:pt x="2597" y="15996"/>
                    <a:pt x="3379" y="17001"/>
                    <a:pt x="4467" y="17327"/>
                  </a:cubicBezTo>
                  <a:cubicBezTo>
                    <a:pt x="4727" y="17403"/>
                    <a:pt x="4992" y="17439"/>
                    <a:pt x="5257" y="17439"/>
                  </a:cubicBezTo>
                  <a:cubicBezTo>
                    <a:pt x="6087" y="17439"/>
                    <a:pt x="6917" y="17090"/>
                    <a:pt x="7566" y="16554"/>
                  </a:cubicBezTo>
                  <a:cubicBezTo>
                    <a:pt x="8422" y="15847"/>
                    <a:pt x="8999" y="14861"/>
                    <a:pt x="9464" y="13856"/>
                  </a:cubicBezTo>
                  <a:cubicBezTo>
                    <a:pt x="11353" y="9762"/>
                    <a:pt x="11623" y="5146"/>
                    <a:pt x="1101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7"/>
            <p:cNvSpPr/>
            <p:nvPr/>
          </p:nvSpPr>
          <p:spPr>
            <a:xfrm>
              <a:off x="1877476" y="796"/>
              <a:ext cx="932479" cy="1340738"/>
            </a:xfrm>
            <a:custGeom>
              <a:avLst/>
              <a:gdLst/>
              <a:ahLst/>
              <a:cxnLst/>
              <a:rect l="l" t="t" r="r" b="b"/>
              <a:pathLst>
                <a:path w="8896" h="15162" extrusionOk="0">
                  <a:moveTo>
                    <a:pt x="0" y="0"/>
                  </a:moveTo>
                  <a:cubicBezTo>
                    <a:pt x="801" y="3332"/>
                    <a:pt x="1284" y="6737"/>
                    <a:pt x="1452" y="10162"/>
                  </a:cubicBezTo>
                  <a:cubicBezTo>
                    <a:pt x="1498" y="11129"/>
                    <a:pt x="1517" y="12116"/>
                    <a:pt x="1805" y="13028"/>
                  </a:cubicBezTo>
                  <a:cubicBezTo>
                    <a:pt x="2085" y="13939"/>
                    <a:pt x="2680" y="14796"/>
                    <a:pt x="3499" y="15065"/>
                  </a:cubicBezTo>
                  <a:cubicBezTo>
                    <a:pt x="3693" y="15131"/>
                    <a:pt x="3893" y="15161"/>
                    <a:pt x="4093" y="15161"/>
                  </a:cubicBezTo>
                  <a:cubicBezTo>
                    <a:pt x="4718" y="15161"/>
                    <a:pt x="5348" y="14865"/>
                    <a:pt x="5835" y="14414"/>
                  </a:cubicBezTo>
                  <a:cubicBezTo>
                    <a:pt x="6477" y="13819"/>
                    <a:pt x="6914" y="12981"/>
                    <a:pt x="7268" y="12125"/>
                  </a:cubicBezTo>
                  <a:cubicBezTo>
                    <a:pt x="8719" y="8580"/>
                    <a:pt x="8896" y="4569"/>
                    <a:pt x="833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7"/>
            <p:cNvSpPr/>
            <p:nvPr/>
          </p:nvSpPr>
          <p:spPr>
            <a:xfrm>
              <a:off x="1971077" y="1592"/>
              <a:ext cx="764767" cy="1104813"/>
            </a:xfrm>
            <a:custGeom>
              <a:avLst/>
              <a:gdLst/>
              <a:ahLst/>
              <a:cxnLst/>
              <a:rect l="l" t="t" r="r" b="b"/>
              <a:pathLst>
                <a:path w="7296" h="12494" extrusionOk="0">
                  <a:moveTo>
                    <a:pt x="1" y="1"/>
                  </a:moveTo>
                  <a:cubicBezTo>
                    <a:pt x="689" y="2764"/>
                    <a:pt x="1108" y="5584"/>
                    <a:pt x="1238" y="8431"/>
                  </a:cubicBezTo>
                  <a:cubicBezTo>
                    <a:pt x="1275" y="9213"/>
                    <a:pt x="1294" y="10013"/>
                    <a:pt x="1527" y="10757"/>
                  </a:cubicBezTo>
                  <a:cubicBezTo>
                    <a:pt x="1759" y="11502"/>
                    <a:pt x="2243" y="12190"/>
                    <a:pt x="2913" y="12414"/>
                  </a:cubicBezTo>
                  <a:cubicBezTo>
                    <a:pt x="3069" y="12468"/>
                    <a:pt x="3230" y="12493"/>
                    <a:pt x="3392" y="12493"/>
                  </a:cubicBezTo>
                  <a:cubicBezTo>
                    <a:pt x="3897" y="12493"/>
                    <a:pt x="4410" y="12250"/>
                    <a:pt x="4811" y="11883"/>
                  </a:cubicBezTo>
                  <a:cubicBezTo>
                    <a:pt x="5332" y="11400"/>
                    <a:pt x="5686" y="10720"/>
                    <a:pt x="5974" y="10022"/>
                  </a:cubicBezTo>
                  <a:cubicBezTo>
                    <a:pt x="7156" y="7128"/>
                    <a:pt x="7296" y="3853"/>
                    <a:pt x="67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7"/>
            <p:cNvSpPr/>
            <p:nvPr/>
          </p:nvSpPr>
          <p:spPr>
            <a:xfrm>
              <a:off x="3906098" y="796"/>
              <a:ext cx="5237855" cy="3245555"/>
            </a:xfrm>
            <a:custGeom>
              <a:avLst/>
              <a:gdLst/>
              <a:ahLst/>
              <a:cxnLst/>
              <a:rect l="l" t="t" r="r" b="b"/>
              <a:pathLst>
                <a:path w="49970" h="36703" extrusionOk="0">
                  <a:moveTo>
                    <a:pt x="4830" y="0"/>
                  </a:moveTo>
                  <a:cubicBezTo>
                    <a:pt x="4691" y="512"/>
                    <a:pt x="4588" y="1024"/>
                    <a:pt x="4523" y="1554"/>
                  </a:cubicBezTo>
                  <a:cubicBezTo>
                    <a:pt x="4086" y="5314"/>
                    <a:pt x="5649" y="9036"/>
                    <a:pt x="5733" y="12823"/>
                  </a:cubicBezTo>
                  <a:cubicBezTo>
                    <a:pt x="5789" y="16359"/>
                    <a:pt x="4551" y="19792"/>
                    <a:pt x="2262" y="22491"/>
                  </a:cubicBezTo>
                  <a:cubicBezTo>
                    <a:pt x="1629" y="23217"/>
                    <a:pt x="922" y="23905"/>
                    <a:pt x="494" y="24761"/>
                  </a:cubicBezTo>
                  <a:cubicBezTo>
                    <a:pt x="75" y="25627"/>
                    <a:pt x="1" y="26753"/>
                    <a:pt x="624" y="27488"/>
                  </a:cubicBezTo>
                  <a:cubicBezTo>
                    <a:pt x="1147" y="28110"/>
                    <a:pt x="1972" y="28276"/>
                    <a:pt x="2814" y="28276"/>
                  </a:cubicBezTo>
                  <a:cubicBezTo>
                    <a:pt x="3154" y="28276"/>
                    <a:pt x="3498" y="28248"/>
                    <a:pt x="3825" y="28213"/>
                  </a:cubicBezTo>
                  <a:cubicBezTo>
                    <a:pt x="6267" y="27968"/>
                    <a:pt x="8735" y="27657"/>
                    <a:pt x="11186" y="27657"/>
                  </a:cubicBezTo>
                  <a:cubicBezTo>
                    <a:pt x="12546" y="27657"/>
                    <a:pt x="13901" y="27753"/>
                    <a:pt x="15243" y="28009"/>
                  </a:cubicBezTo>
                  <a:cubicBezTo>
                    <a:pt x="19002" y="28735"/>
                    <a:pt x="22715" y="30996"/>
                    <a:pt x="23999" y="34597"/>
                  </a:cubicBezTo>
                  <a:cubicBezTo>
                    <a:pt x="24241" y="35257"/>
                    <a:pt x="24427" y="35993"/>
                    <a:pt x="24985" y="36411"/>
                  </a:cubicBezTo>
                  <a:cubicBezTo>
                    <a:pt x="25267" y="36616"/>
                    <a:pt x="25570" y="36703"/>
                    <a:pt x="25883" y="36703"/>
                  </a:cubicBezTo>
                  <a:cubicBezTo>
                    <a:pt x="26850" y="36703"/>
                    <a:pt x="27903" y="35870"/>
                    <a:pt x="28670" y="35118"/>
                  </a:cubicBezTo>
                  <a:cubicBezTo>
                    <a:pt x="34355" y="29526"/>
                    <a:pt x="42041" y="26064"/>
                    <a:pt x="49969" y="25254"/>
                  </a:cubicBezTo>
                  <a:lnTo>
                    <a:pt x="499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7"/>
            <p:cNvSpPr/>
            <p:nvPr/>
          </p:nvSpPr>
          <p:spPr>
            <a:xfrm>
              <a:off x="4430915" y="796"/>
              <a:ext cx="4713022" cy="2691379"/>
            </a:xfrm>
            <a:custGeom>
              <a:avLst/>
              <a:gdLst/>
              <a:ahLst/>
              <a:cxnLst/>
              <a:rect l="l" t="t" r="r" b="b"/>
              <a:pathLst>
                <a:path w="44963" h="30436" extrusionOk="0">
                  <a:moveTo>
                    <a:pt x="2196" y="0"/>
                  </a:moveTo>
                  <a:cubicBezTo>
                    <a:pt x="1796" y="2057"/>
                    <a:pt x="2103" y="4188"/>
                    <a:pt x="2531" y="6235"/>
                  </a:cubicBezTo>
                  <a:cubicBezTo>
                    <a:pt x="2978" y="8375"/>
                    <a:pt x="3555" y="10506"/>
                    <a:pt x="3573" y="12693"/>
                  </a:cubicBezTo>
                  <a:cubicBezTo>
                    <a:pt x="3592" y="15112"/>
                    <a:pt x="2931" y="17494"/>
                    <a:pt x="1656" y="19560"/>
                  </a:cubicBezTo>
                  <a:cubicBezTo>
                    <a:pt x="1200" y="20313"/>
                    <a:pt x="651" y="21021"/>
                    <a:pt x="335" y="21849"/>
                  </a:cubicBezTo>
                  <a:cubicBezTo>
                    <a:pt x="28" y="22677"/>
                    <a:pt x="0" y="23682"/>
                    <a:pt x="521" y="24389"/>
                  </a:cubicBezTo>
                  <a:cubicBezTo>
                    <a:pt x="1047" y="25096"/>
                    <a:pt x="1909" y="25308"/>
                    <a:pt x="2819" y="25308"/>
                  </a:cubicBezTo>
                  <a:cubicBezTo>
                    <a:pt x="3360" y="25308"/>
                    <a:pt x="3916" y="25233"/>
                    <a:pt x="4429" y="25143"/>
                  </a:cubicBezTo>
                  <a:cubicBezTo>
                    <a:pt x="6320" y="24803"/>
                    <a:pt x="8235" y="24464"/>
                    <a:pt x="10150" y="24464"/>
                  </a:cubicBezTo>
                  <a:cubicBezTo>
                    <a:pt x="10545" y="24464"/>
                    <a:pt x="10939" y="24478"/>
                    <a:pt x="11334" y="24510"/>
                  </a:cubicBezTo>
                  <a:cubicBezTo>
                    <a:pt x="13641" y="24696"/>
                    <a:pt x="15986" y="25562"/>
                    <a:pt x="17512" y="27302"/>
                  </a:cubicBezTo>
                  <a:cubicBezTo>
                    <a:pt x="18508" y="28455"/>
                    <a:pt x="19271" y="30056"/>
                    <a:pt x="20769" y="30382"/>
                  </a:cubicBezTo>
                  <a:cubicBezTo>
                    <a:pt x="20942" y="30418"/>
                    <a:pt x="21114" y="30435"/>
                    <a:pt x="21284" y="30435"/>
                  </a:cubicBezTo>
                  <a:cubicBezTo>
                    <a:pt x="22454" y="30435"/>
                    <a:pt x="23564" y="29637"/>
                    <a:pt x="24547" y="28930"/>
                  </a:cubicBezTo>
                  <a:cubicBezTo>
                    <a:pt x="30465" y="24650"/>
                    <a:pt x="37676" y="22212"/>
                    <a:pt x="44962" y="21895"/>
                  </a:cubicBezTo>
                  <a:lnTo>
                    <a:pt x="4496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7"/>
            <p:cNvSpPr/>
            <p:nvPr/>
          </p:nvSpPr>
          <p:spPr>
            <a:xfrm>
              <a:off x="4831734" y="796"/>
              <a:ext cx="4312190" cy="2248446"/>
            </a:xfrm>
            <a:custGeom>
              <a:avLst/>
              <a:gdLst/>
              <a:ahLst/>
              <a:cxnLst/>
              <a:rect l="l" t="t" r="r" b="b"/>
              <a:pathLst>
                <a:path w="41139" h="25427" extrusionOk="0">
                  <a:moveTo>
                    <a:pt x="335" y="0"/>
                  </a:moveTo>
                  <a:cubicBezTo>
                    <a:pt x="28" y="1461"/>
                    <a:pt x="0" y="2978"/>
                    <a:pt x="252" y="4458"/>
                  </a:cubicBezTo>
                  <a:cubicBezTo>
                    <a:pt x="726" y="7277"/>
                    <a:pt x="1917" y="9957"/>
                    <a:pt x="2094" y="12814"/>
                  </a:cubicBezTo>
                  <a:cubicBezTo>
                    <a:pt x="2215" y="14712"/>
                    <a:pt x="1880" y="16610"/>
                    <a:pt x="1117" y="18359"/>
                  </a:cubicBezTo>
                  <a:cubicBezTo>
                    <a:pt x="838" y="18992"/>
                    <a:pt x="494" y="19671"/>
                    <a:pt x="661" y="20360"/>
                  </a:cubicBezTo>
                  <a:cubicBezTo>
                    <a:pt x="829" y="21049"/>
                    <a:pt x="1508" y="21514"/>
                    <a:pt x="2206" y="21663"/>
                  </a:cubicBezTo>
                  <a:cubicBezTo>
                    <a:pt x="2440" y="21710"/>
                    <a:pt x="2678" y="21729"/>
                    <a:pt x="2918" y="21729"/>
                  </a:cubicBezTo>
                  <a:cubicBezTo>
                    <a:pt x="3384" y="21729"/>
                    <a:pt x="3857" y="21659"/>
                    <a:pt x="4318" y="21598"/>
                  </a:cubicBezTo>
                  <a:cubicBezTo>
                    <a:pt x="5334" y="21466"/>
                    <a:pt x="6380" y="21381"/>
                    <a:pt x="7421" y="21381"/>
                  </a:cubicBezTo>
                  <a:cubicBezTo>
                    <a:pt x="9906" y="21381"/>
                    <a:pt x="12361" y="21865"/>
                    <a:pt x="14302" y="23347"/>
                  </a:cubicBezTo>
                  <a:cubicBezTo>
                    <a:pt x="15363" y="24156"/>
                    <a:pt x="16322" y="25282"/>
                    <a:pt x="17652" y="25413"/>
                  </a:cubicBezTo>
                  <a:cubicBezTo>
                    <a:pt x="17741" y="25422"/>
                    <a:pt x="17830" y="25426"/>
                    <a:pt x="17918" y="25426"/>
                  </a:cubicBezTo>
                  <a:cubicBezTo>
                    <a:pt x="19088" y="25426"/>
                    <a:pt x="20156" y="24655"/>
                    <a:pt x="21151" y="23989"/>
                  </a:cubicBezTo>
                  <a:cubicBezTo>
                    <a:pt x="26967" y="20099"/>
                    <a:pt x="34076" y="18964"/>
                    <a:pt x="41138" y="18601"/>
                  </a:cubicBezTo>
                  <a:lnTo>
                    <a:pt x="4113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7"/>
            <p:cNvSpPr/>
            <p:nvPr/>
          </p:nvSpPr>
          <p:spPr>
            <a:xfrm>
              <a:off x="5110651" y="796"/>
              <a:ext cx="4033264" cy="1953363"/>
            </a:xfrm>
            <a:custGeom>
              <a:avLst/>
              <a:gdLst/>
              <a:ahLst/>
              <a:cxnLst/>
              <a:rect l="l" t="t" r="r" b="b"/>
              <a:pathLst>
                <a:path w="38478" h="22090" extrusionOk="0">
                  <a:moveTo>
                    <a:pt x="159" y="0"/>
                  </a:moveTo>
                  <a:cubicBezTo>
                    <a:pt x="1" y="1685"/>
                    <a:pt x="66" y="2811"/>
                    <a:pt x="280" y="3862"/>
                  </a:cubicBezTo>
                  <a:cubicBezTo>
                    <a:pt x="661" y="5770"/>
                    <a:pt x="1443" y="7584"/>
                    <a:pt x="1722" y="9501"/>
                  </a:cubicBezTo>
                  <a:cubicBezTo>
                    <a:pt x="1992" y="11455"/>
                    <a:pt x="1731" y="13446"/>
                    <a:pt x="959" y="15261"/>
                  </a:cubicBezTo>
                  <a:cubicBezTo>
                    <a:pt x="699" y="15875"/>
                    <a:pt x="373" y="16480"/>
                    <a:pt x="261" y="17150"/>
                  </a:cubicBezTo>
                  <a:cubicBezTo>
                    <a:pt x="150" y="17810"/>
                    <a:pt x="298" y="18573"/>
                    <a:pt x="829" y="18983"/>
                  </a:cubicBezTo>
                  <a:cubicBezTo>
                    <a:pt x="1115" y="19204"/>
                    <a:pt x="1437" y="19290"/>
                    <a:pt x="1778" y="19290"/>
                  </a:cubicBezTo>
                  <a:cubicBezTo>
                    <a:pt x="2525" y="19290"/>
                    <a:pt x="3363" y="18880"/>
                    <a:pt x="4104" y="18592"/>
                  </a:cubicBezTo>
                  <a:cubicBezTo>
                    <a:pt x="4877" y="18304"/>
                    <a:pt x="5681" y="18164"/>
                    <a:pt x="6480" y="18164"/>
                  </a:cubicBezTo>
                  <a:cubicBezTo>
                    <a:pt x="8057" y="18164"/>
                    <a:pt x="9612" y="18711"/>
                    <a:pt x="10860" y="19755"/>
                  </a:cubicBezTo>
                  <a:cubicBezTo>
                    <a:pt x="11827" y="20583"/>
                    <a:pt x="12628" y="21719"/>
                    <a:pt x="13856" y="22016"/>
                  </a:cubicBezTo>
                  <a:cubicBezTo>
                    <a:pt x="14066" y="22067"/>
                    <a:pt x="14275" y="22090"/>
                    <a:pt x="14485" y="22090"/>
                  </a:cubicBezTo>
                  <a:cubicBezTo>
                    <a:pt x="15547" y="22090"/>
                    <a:pt x="16594" y="21501"/>
                    <a:pt x="17550" y="20965"/>
                  </a:cubicBezTo>
                  <a:cubicBezTo>
                    <a:pt x="23961" y="17420"/>
                    <a:pt x="31154" y="15549"/>
                    <a:pt x="38477" y="15531"/>
                  </a:cubicBezTo>
                  <a:lnTo>
                    <a:pt x="3847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7"/>
            <p:cNvSpPr/>
            <p:nvPr/>
          </p:nvSpPr>
          <p:spPr>
            <a:xfrm>
              <a:off x="5363259" y="796"/>
              <a:ext cx="3780648" cy="1612210"/>
            </a:xfrm>
            <a:custGeom>
              <a:avLst/>
              <a:gdLst/>
              <a:ahLst/>
              <a:cxnLst/>
              <a:rect l="l" t="t" r="r" b="b"/>
              <a:pathLst>
                <a:path w="36068" h="18232" extrusionOk="0">
                  <a:moveTo>
                    <a:pt x="494" y="0"/>
                  </a:moveTo>
                  <a:cubicBezTo>
                    <a:pt x="633" y="1834"/>
                    <a:pt x="754" y="3443"/>
                    <a:pt x="782" y="3778"/>
                  </a:cubicBezTo>
                  <a:cubicBezTo>
                    <a:pt x="1034" y="6951"/>
                    <a:pt x="1759" y="10441"/>
                    <a:pt x="671" y="13511"/>
                  </a:cubicBezTo>
                  <a:cubicBezTo>
                    <a:pt x="364" y="14377"/>
                    <a:pt x="1" y="15512"/>
                    <a:pt x="699" y="16098"/>
                  </a:cubicBezTo>
                  <a:cubicBezTo>
                    <a:pt x="931" y="16297"/>
                    <a:pt x="1201" y="16371"/>
                    <a:pt x="1490" y="16371"/>
                  </a:cubicBezTo>
                  <a:cubicBezTo>
                    <a:pt x="2066" y="16371"/>
                    <a:pt x="2718" y="16073"/>
                    <a:pt x="3295" y="15875"/>
                  </a:cubicBezTo>
                  <a:cubicBezTo>
                    <a:pt x="3784" y="15712"/>
                    <a:pt x="4293" y="15631"/>
                    <a:pt x="4800" y="15631"/>
                  </a:cubicBezTo>
                  <a:cubicBezTo>
                    <a:pt x="5566" y="15631"/>
                    <a:pt x="6328" y="15815"/>
                    <a:pt x="7017" y="16173"/>
                  </a:cubicBezTo>
                  <a:cubicBezTo>
                    <a:pt x="8217" y="16805"/>
                    <a:pt x="9166" y="17969"/>
                    <a:pt x="10497" y="18192"/>
                  </a:cubicBezTo>
                  <a:cubicBezTo>
                    <a:pt x="10658" y="18219"/>
                    <a:pt x="10818" y="18231"/>
                    <a:pt x="10978" y="18231"/>
                  </a:cubicBezTo>
                  <a:cubicBezTo>
                    <a:pt x="11973" y="18231"/>
                    <a:pt x="12942" y="17749"/>
                    <a:pt x="13856" y="17308"/>
                  </a:cubicBezTo>
                  <a:cubicBezTo>
                    <a:pt x="19216" y="14740"/>
                    <a:pt x="25069" y="13325"/>
                    <a:pt x="31015" y="13139"/>
                  </a:cubicBezTo>
                  <a:cubicBezTo>
                    <a:pt x="32410" y="13102"/>
                    <a:pt x="33918" y="13074"/>
                    <a:pt x="34969" y="12172"/>
                  </a:cubicBezTo>
                  <a:cubicBezTo>
                    <a:pt x="35528" y="11688"/>
                    <a:pt x="35853" y="11018"/>
                    <a:pt x="36067" y="10311"/>
                  </a:cubicBezTo>
                  <a:lnTo>
                    <a:pt x="3606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7"/>
            <p:cNvSpPr/>
            <p:nvPr/>
          </p:nvSpPr>
          <p:spPr>
            <a:xfrm>
              <a:off x="5572998" y="796"/>
              <a:ext cx="3485999" cy="1207478"/>
            </a:xfrm>
            <a:custGeom>
              <a:avLst/>
              <a:gdLst/>
              <a:ahLst/>
              <a:cxnLst/>
              <a:rect l="l" t="t" r="r" b="b"/>
              <a:pathLst>
                <a:path w="33257" h="13655" extrusionOk="0">
                  <a:moveTo>
                    <a:pt x="0" y="0"/>
                  </a:moveTo>
                  <a:cubicBezTo>
                    <a:pt x="438" y="1378"/>
                    <a:pt x="1154" y="2736"/>
                    <a:pt x="1638" y="4104"/>
                  </a:cubicBezTo>
                  <a:cubicBezTo>
                    <a:pt x="2317" y="6021"/>
                    <a:pt x="2578" y="8068"/>
                    <a:pt x="2373" y="10096"/>
                  </a:cubicBezTo>
                  <a:cubicBezTo>
                    <a:pt x="2280" y="11083"/>
                    <a:pt x="2113" y="12209"/>
                    <a:pt x="2764" y="12953"/>
                  </a:cubicBezTo>
                  <a:cubicBezTo>
                    <a:pt x="3247" y="13518"/>
                    <a:pt x="4009" y="13655"/>
                    <a:pt x="4784" y="13655"/>
                  </a:cubicBezTo>
                  <a:cubicBezTo>
                    <a:pt x="5068" y="13655"/>
                    <a:pt x="5355" y="13636"/>
                    <a:pt x="5630" y="13614"/>
                  </a:cubicBezTo>
                  <a:lnTo>
                    <a:pt x="21151" y="12237"/>
                  </a:lnTo>
                  <a:cubicBezTo>
                    <a:pt x="23691" y="12013"/>
                    <a:pt x="26334" y="11753"/>
                    <a:pt x="28511" y="10422"/>
                  </a:cubicBezTo>
                  <a:cubicBezTo>
                    <a:pt x="31740" y="8431"/>
                    <a:pt x="33257" y="4076"/>
                    <a:pt x="32066" y="466"/>
                  </a:cubicBezTo>
                  <a:cubicBezTo>
                    <a:pt x="32019" y="317"/>
                    <a:pt x="31973" y="159"/>
                    <a:pt x="319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7"/>
            <p:cNvSpPr/>
            <p:nvPr/>
          </p:nvSpPr>
          <p:spPr>
            <a:xfrm>
              <a:off x="5811980" y="796"/>
              <a:ext cx="2967140" cy="1085271"/>
            </a:xfrm>
            <a:custGeom>
              <a:avLst/>
              <a:gdLst/>
              <a:ahLst/>
              <a:cxnLst/>
              <a:rect l="l" t="t" r="r" b="b"/>
              <a:pathLst>
                <a:path w="28307" h="12273" extrusionOk="0">
                  <a:moveTo>
                    <a:pt x="0" y="0"/>
                  </a:moveTo>
                  <a:cubicBezTo>
                    <a:pt x="316" y="1424"/>
                    <a:pt x="1089" y="2811"/>
                    <a:pt x="1591" y="4206"/>
                  </a:cubicBezTo>
                  <a:cubicBezTo>
                    <a:pt x="2168" y="5825"/>
                    <a:pt x="2382" y="7556"/>
                    <a:pt x="2215" y="9268"/>
                  </a:cubicBezTo>
                  <a:cubicBezTo>
                    <a:pt x="2131" y="10106"/>
                    <a:pt x="1991" y="11046"/>
                    <a:pt x="2540" y="11678"/>
                  </a:cubicBezTo>
                  <a:cubicBezTo>
                    <a:pt x="2948" y="12155"/>
                    <a:pt x="3595" y="12273"/>
                    <a:pt x="4248" y="12273"/>
                  </a:cubicBezTo>
                  <a:cubicBezTo>
                    <a:pt x="4488" y="12273"/>
                    <a:pt x="4729" y="12257"/>
                    <a:pt x="4960" y="12237"/>
                  </a:cubicBezTo>
                  <a:lnTo>
                    <a:pt x="18071" y="11074"/>
                  </a:lnTo>
                  <a:cubicBezTo>
                    <a:pt x="20229" y="10878"/>
                    <a:pt x="22463" y="10664"/>
                    <a:pt x="24296" y="9538"/>
                  </a:cubicBezTo>
                  <a:cubicBezTo>
                    <a:pt x="27031" y="7854"/>
                    <a:pt x="28306" y="4178"/>
                    <a:pt x="27301" y="1126"/>
                  </a:cubicBezTo>
                  <a:cubicBezTo>
                    <a:pt x="27190" y="763"/>
                    <a:pt x="27096" y="382"/>
                    <a:pt x="2703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7"/>
            <p:cNvSpPr/>
            <p:nvPr/>
          </p:nvSpPr>
          <p:spPr>
            <a:xfrm>
              <a:off x="6069409"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7"/>
            <p:cNvSpPr/>
            <p:nvPr/>
          </p:nvSpPr>
          <p:spPr>
            <a:xfrm>
              <a:off x="6287847"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7"/>
            <p:cNvSpPr/>
            <p:nvPr/>
          </p:nvSpPr>
          <p:spPr>
            <a:xfrm>
              <a:off x="6539512"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7"/>
            <p:cNvSpPr/>
            <p:nvPr/>
          </p:nvSpPr>
          <p:spPr>
            <a:xfrm>
              <a:off x="0" y="485454"/>
              <a:ext cx="680806" cy="1604605"/>
            </a:xfrm>
            <a:custGeom>
              <a:avLst/>
              <a:gdLst/>
              <a:ahLst/>
              <a:cxnLst/>
              <a:rect l="l" t="t" r="r" b="b"/>
              <a:pathLst>
                <a:path w="6495" h="18146" extrusionOk="0">
                  <a:moveTo>
                    <a:pt x="0" y="0"/>
                  </a:moveTo>
                  <a:lnTo>
                    <a:pt x="0" y="18145"/>
                  </a:lnTo>
                  <a:cubicBezTo>
                    <a:pt x="1507" y="13474"/>
                    <a:pt x="6495" y="9128"/>
                    <a:pt x="5192" y="4290"/>
                  </a:cubicBezTo>
                  <a:cubicBezTo>
                    <a:pt x="4606" y="2233"/>
                    <a:pt x="2978" y="652"/>
                    <a:pt x="912" y="130"/>
                  </a:cubicBezTo>
                  <a:cubicBezTo>
                    <a:pt x="614" y="65"/>
                    <a:pt x="307" y="1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7"/>
            <p:cNvSpPr/>
            <p:nvPr/>
          </p:nvSpPr>
          <p:spPr>
            <a:xfrm>
              <a:off x="0" y="1592"/>
              <a:ext cx="9144078" cy="4051483"/>
            </a:xfrm>
            <a:custGeom>
              <a:avLst/>
              <a:gdLst/>
              <a:ahLst/>
              <a:cxnLst/>
              <a:rect l="l" t="t" r="r" b="b"/>
              <a:pathLst>
                <a:path w="87236" h="45817" extrusionOk="0">
                  <a:moveTo>
                    <a:pt x="39547" y="1"/>
                  </a:moveTo>
                  <a:cubicBezTo>
                    <a:pt x="39472" y="1638"/>
                    <a:pt x="39686" y="3341"/>
                    <a:pt x="39900" y="4970"/>
                  </a:cubicBezTo>
                  <a:cubicBezTo>
                    <a:pt x="40589" y="10329"/>
                    <a:pt x="41054" y="16080"/>
                    <a:pt x="38523" y="20863"/>
                  </a:cubicBezTo>
                  <a:cubicBezTo>
                    <a:pt x="35601" y="26390"/>
                    <a:pt x="29367" y="29293"/>
                    <a:pt x="23319" y="30922"/>
                  </a:cubicBezTo>
                  <a:cubicBezTo>
                    <a:pt x="20473" y="31687"/>
                    <a:pt x="17473" y="32243"/>
                    <a:pt x="14534" y="32243"/>
                  </a:cubicBezTo>
                  <a:cubicBezTo>
                    <a:pt x="11898" y="32243"/>
                    <a:pt x="9312" y="31796"/>
                    <a:pt x="6932" y="30652"/>
                  </a:cubicBezTo>
                  <a:cubicBezTo>
                    <a:pt x="5378" y="29898"/>
                    <a:pt x="3899" y="28800"/>
                    <a:pt x="3210" y="27218"/>
                  </a:cubicBezTo>
                  <a:cubicBezTo>
                    <a:pt x="2280" y="25041"/>
                    <a:pt x="3043" y="22519"/>
                    <a:pt x="4159" y="20435"/>
                  </a:cubicBezTo>
                  <a:cubicBezTo>
                    <a:pt x="5267" y="18350"/>
                    <a:pt x="6737" y="16406"/>
                    <a:pt x="7314" y="14117"/>
                  </a:cubicBezTo>
                  <a:cubicBezTo>
                    <a:pt x="8068" y="11102"/>
                    <a:pt x="7053" y="7715"/>
                    <a:pt x="4774" y="5621"/>
                  </a:cubicBezTo>
                  <a:cubicBezTo>
                    <a:pt x="3443" y="4421"/>
                    <a:pt x="1777" y="3658"/>
                    <a:pt x="0" y="3434"/>
                  </a:cubicBezTo>
                  <a:lnTo>
                    <a:pt x="0" y="5472"/>
                  </a:lnTo>
                  <a:cubicBezTo>
                    <a:pt x="307" y="5491"/>
                    <a:pt x="614" y="5537"/>
                    <a:pt x="912" y="5602"/>
                  </a:cubicBezTo>
                  <a:cubicBezTo>
                    <a:pt x="2978" y="6124"/>
                    <a:pt x="4606" y="7705"/>
                    <a:pt x="5192" y="9762"/>
                  </a:cubicBezTo>
                  <a:cubicBezTo>
                    <a:pt x="6495" y="14600"/>
                    <a:pt x="1507" y="18946"/>
                    <a:pt x="0" y="23617"/>
                  </a:cubicBezTo>
                  <a:lnTo>
                    <a:pt x="0" y="28363"/>
                  </a:lnTo>
                  <a:cubicBezTo>
                    <a:pt x="1284" y="31713"/>
                    <a:pt x="5332" y="33490"/>
                    <a:pt x="9017" y="33983"/>
                  </a:cubicBezTo>
                  <a:cubicBezTo>
                    <a:pt x="10321" y="34156"/>
                    <a:pt x="11622" y="34233"/>
                    <a:pt x="12921" y="34233"/>
                  </a:cubicBezTo>
                  <a:cubicBezTo>
                    <a:pt x="22781" y="34233"/>
                    <a:pt x="32486" y="29793"/>
                    <a:pt x="42468" y="29349"/>
                  </a:cubicBezTo>
                  <a:cubicBezTo>
                    <a:pt x="42931" y="29329"/>
                    <a:pt x="43396" y="29318"/>
                    <a:pt x="43863" y="29318"/>
                  </a:cubicBezTo>
                  <a:cubicBezTo>
                    <a:pt x="47222" y="29318"/>
                    <a:pt x="50633" y="29889"/>
                    <a:pt x="53476" y="31638"/>
                  </a:cubicBezTo>
                  <a:cubicBezTo>
                    <a:pt x="56715" y="33629"/>
                    <a:pt x="59059" y="37407"/>
                    <a:pt x="58482" y="41176"/>
                  </a:cubicBezTo>
                  <a:cubicBezTo>
                    <a:pt x="58231" y="42804"/>
                    <a:pt x="57729" y="44991"/>
                    <a:pt x="59236" y="45670"/>
                  </a:cubicBezTo>
                  <a:cubicBezTo>
                    <a:pt x="59458" y="45771"/>
                    <a:pt x="59679" y="45817"/>
                    <a:pt x="59896" y="45817"/>
                  </a:cubicBezTo>
                  <a:cubicBezTo>
                    <a:pt x="61018" y="45817"/>
                    <a:pt x="62052" y="44605"/>
                    <a:pt x="62754" y="43576"/>
                  </a:cubicBezTo>
                  <a:cubicBezTo>
                    <a:pt x="68281" y="35453"/>
                    <a:pt x="77502" y="30010"/>
                    <a:pt x="87235" y="28856"/>
                  </a:cubicBezTo>
                  <a:lnTo>
                    <a:pt x="87235" y="25245"/>
                  </a:lnTo>
                  <a:cubicBezTo>
                    <a:pt x="79307" y="26055"/>
                    <a:pt x="71621" y="29517"/>
                    <a:pt x="65936" y="35118"/>
                  </a:cubicBezTo>
                  <a:cubicBezTo>
                    <a:pt x="65171" y="35869"/>
                    <a:pt x="64121" y="36699"/>
                    <a:pt x="63160" y="36699"/>
                  </a:cubicBezTo>
                  <a:cubicBezTo>
                    <a:pt x="62846" y="36699"/>
                    <a:pt x="62542" y="36611"/>
                    <a:pt x="62260" y="36402"/>
                  </a:cubicBezTo>
                  <a:cubicBezTo>
                    <a:pt x="61693" y="35993"/>
                    <a:pt x="61507" y="35248"/>
                    <a:pt x="61274" y="34588"/>
                  </a:cubicBezTo>
                  <a:cubicBezTo>
                    <a:pt x="59981" y="30996"/>
                    <a:pt x="56268" y="28735"/>
                    <a:pt x="52518" y="28009"/>
                  </a:cubicBezTo>
                  <a:cubicBezTo>
                    <a:pt x="51177" y="27750"/>
                    <a:pt x="49824" y="27654"/>
                    <a:pt x="48464" y="27654"/>
                  </a:cubicBezTo>
                  <a:cubicBezTo>
                    <a:pt x="46012" y="27654"/>
                    <a:pt x="43540" y="27968"/>
                    <a:pt x="41091" y="28214"/>
                  </a:cubicBezTo>
                  <a:cubicBezTo>
                    <a:pt x="40771" y="28245"/>
                    <a:pt x="40436" y="28270"/>
                    <a:pt x="40104" y="28270"/>
                  </a:cubicBezTo>
                  <a:cubicBezTo>
                    <a:pt x="39257" y="28270"/>
                    <a:pt x="38427" y="28109"/>
                    <a:pt x="37900" y="27488"/>
                  </a:cubicBezTo>
                  <a:cubicBezTo>
                    <a:pt x="37276" y="26753"/>
                    <a:pt x="37341" y="25627"/>
                    <a:pt x="37769" y="24762"/>
                  </a:cubicBezTo>
                  <a:cubicBezTo>
                    <a:pt x="38197" y="23896"/>
                    <a:pt x="38905" y="23217"/>
                    <a:pt x="39528" y="22482"/>
                  </a:cubicBezTo>
                  <a:cubicBezTo>
                    <a:pt x="41826" y="19793"/>
                    <a:pt x="43055" y="16359"/>
                    <a:pt x="42999" y="12823"/>
                  </a:cubicBezTo>
                  <a:cubicBezTo>
                    <a:pt x="42924" y="9027"/>
                    <a:pt x="41361" y="5314"/>
                    <a:pt x="41798" y="1545"/>
                  </a:cubicBezTo>
                  <a:cubicBezTo>
                    <a:pt x="41854" y="1024"/>
                    <a:pt x="41957" y="503"/>
                    <a:pt x="420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2" name="Google Shape;252;p7"/>
          <p:cNvSpPr txBox="1">
            <a:spLocks noGrp="1"/>
          </p:cNvSpPr>
          <p:nvPr>
            <p:ph type="body" idx="1"/>
          </p:nvPr>
        </p:nvSpPr>
        <p:spPr>
          <a:xfrm>
            <a:off x="1221975" y="2043900"/>
            <a:ext cx="4126800" cy="1998000"/>
          </a:xfrm>
          <a:prstGeom prst="rect">
            <a:avLst/>
          </a:prstGeom>
          <a:noFill/>
        </p:spPr>
        <p:txBody>
          <a:bodyPr spcFirstLastPara="1" wrap="square" lIns="91425" tIns="91425" rIns="91425" bIns="91425" anchor="t" anchorCtr="0">
            <a:noAutofit/>
          </a:bodyPr>
          <a:lstStyle>
            <a:lvl1pPr marL="457200" lvl="0" indent="-317500" rtl="0">
              <a:lnSpc>
                <a:spcPct val="100000"/>
              </a:lnSpc>
              <a:spcBef>
                <a:spcPts val="0"/>
              </a:spcBef>
              <a:spcAft>
                <a:spcPts val="0"/>
              </a:spcAft>
              <a:buClr>
                <a:schemeClr val="accent5"/>
              </a:buClr>
              <a:buSzPts val="14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253" name="Google Shape;253;p7"/>
          <p:cNvSpPr txBox="1">
            <a:spLocks noGrp="1"/>
          </p:cNvSpPr>
          <p:nvPr>
            <p:ph type="title"/>
          </p:nvPr>
        </p:nvSpPr>
        <p:spPr>
          <a:xfrm>
            <a:off x="1221975" y="1200000"/>
            <a:ext cx="5541600" cy="789300"/>
          </a:xfrm>
          <a:prstGeom prst="rect">
            <a:avLst/>
          </a:prstGeom>
          <a:noFill/>
        </p:spPr>
        <p:txBody>
          <a:bodyPr spcFirstLastPara="1" wrap="square" lIns="91425" tIns="91425" rIns="91425" bIns="91425" anchor="t" anchorCtr="0">
            <a:noAutofit/>
          </a:bodyPr>
          <a:lstStyle>
            <a:lvl1pPr marR="38100"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76"/>
        <p:cNvGrpSpPr/>
        <p:nvPr/>
      </p:nvGrpSpPr>
      <p:grpSpPr>
        <a:xfrm>
          <a:off x="0" y="0"/>
          <a:ext cx="0" cy="0"/>
          <a:chOff x="0" y="0"/>
          <a:chExt cx="0" cy="0"/>
        </a:xfrm>
      </p:grpSpPr>
      <p:grpSp>
        <p:nvGrpSpPr>
          <p:cNvPr id="277" name="Google Shape;277;p9"/>
          <p:cNvGrpSpPr/>
          <p:nvPr/>
        </p:nvGrpSpPr>
        <p:grpSpPr>
          <a:xfrm>
            <a:off x="-88900" y="25"/>
            <a:ext cx="9286917" cy="5195238"/>
            <a:chOff x="-88900" y="25"/>
            <a:chExt cx="9286917" cy="5195238"/>
          </a:xfrm>
        </p:grpSpPr>
        <p:sp>
          <p:nvSpPr>
            <p:cNvPr id="278" name="Google Shape;278;p9"/>
            <p:cNvSpPr/>
            <p:nvPr/>
          </p:nvSpPr>
          <p:spPr>
            <a:xfrm>
              <a:off x="5875" y="824"/>
              <a:ext cx="9156072" cy="5165594"/>
            </a:xfrm>
            <a:custGeom>
              <a:avLst/>
              <a:gdLst/>
              <a:ahLst/>
              <a:cxnLst/>
              <a:rect l="l" t="t" r="r" b="b"/>
              <a:pathLst>
                <a:path w="87236" h="58158" extrusionOk="0">
                  <a:moveTo>
                    <a:pt x="0" y="1"/>
                  </a:moveTo>
                  <a:lnTo>
                    <a:pt x="0" y="58158"/>
                  </a:lnTo>
                  <a:lnTo>
                    <a:pt x="87235" y="58158"/>
                  </a:lnTo>
                  <a:lnTo>
                    <a:pt x="8723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9"/>
            <p:cNvSpPr/>
            <p:nvPr/>
          </p:nvSpPr>
          <p:spPr>
            <a:xfrm>
              <a:off x="1709089" y="1168622"/>
              <a:ext cx="7488928" cy="4026211"/>
            </a:xfrm>
            <a:custGeom>
              <a:avLst/>
              <a:gdLst/>
              <a:ahLst/>
              <a:cxnLst/>
              <a:rect l="l" t="t" r="r" b="b"/>
              <a:pathLst>
                <a:path w="71352" h="45330" extrusionOk="0">
                  <a:moveTo>
                    <a:pt x="58336" y="1"/>
                  </a:moveTo>
                  <a:cubicBezTo>
                    <a:pt x="55032" y="1"/>
                    <a:pt x="51693" y="504"/>
                    <a:pt x="48554" y="1397"/>
                  </a:cubicBezTo>
                  <a:cubicBezTo>
                    <a:pt x="46302" y="2029"/>
                    <a:pt x="44060" y="2867"/>
                    <a:pt x="42245" y="4346"/>
                  </a:cubicBezTo>
                  <a:cubicBezTo>
                    <a:pt x="40431" y="5817"/>
                    <a:pt x="39082" y="8022"/>
                    <a:pt x="39128" y="10357"/>
                  </a:cubicBezTo>
                  <a:cubicBezTo>
                    <a:pt x="39184" y="13140"/>
                    <a:pt x="41110" y="15578"/>
                    <a:pt x="41417" y="18341"/>
                  </a:cubicBezTo>
                  <a:cubicBezTo>
                    <a:pt x="41706" y="20909"/>
                    <a:pt x="40291" y="23478"/>
                    <a:pt x="38179" y="24911"/>
                  </a:cubicBezTo>
                  <a:cubicBezTo>
                    <a:pt x="36580" y="25995"/>
                    <a:pt x="34807" y="26381"/>
                    <a:pt x="32983" y="26381"/>
                  </a:cubicBezTo>
                  <a:cubicBezTo>
                    <a:pt x="32270" y="26381"/>
                    <a:pt x="31549" y="26322"/>
                    <a:pt x="30828" y="26223"/>
                  </a:cubicBezTo>
                  <a:cubicBezTo>
                    <a:pt x="29349" y="25999"/>
                    <a:pt x="27888" y="25674"/>
                    <a:pt x="26455" y="25246"/>
                  </a:cubicBezTo>
                  <a:cubicBezTo>
                    <a:pt x="23589" y="24436"/>
                    <a:pt x="20760" y="23403"/>
                    <a:pt x="17801" y="22947"/>
                  </a:cubicBezTo>
                  <a:cubicBezTo>
                    <a:pt x="16765" y="22786"/>
                    <a:pt x="15712" y="22701"/>
                    <a:pt x="14661" y="22701"/>
                  </a:cubicBezTo>
                  <a:cubicBezTo>
                    <a:pt x="12250" y="22701"/>
                    <a:pt x="9848" y="23151"/>
                    <a:pt x="7677" y="24175"/>
                  </a:cubicBezTo>
                  <a:cubicBezTo>
                    <a:pt x="4560" y="25646"/>
                    <a:pt x="1964" y="28363"/>
                    <a:pt x="1033" y="31685"/>
                  </a:cubicBezTo>
                  <a:cubicBezTo>
                    <a:pt x="0" y="35369"/>
                    <a:pt x="1098" y="39426"/>
                    <a:pt x="3313" y="42553"/>
                  </a:cubicBezTo>
                  <a:cubicBezTo>
                    <a:pt x="3908" y="43400"/>
                    <a:pt x="4588" y="44200"/>
                    <a:pt x="5323" y="44926"/>
                  </a:cubicBezTo>
                  <a:lnTo>
                    <a:pt x="5397" y="45010"/>
                  </a:lnTo>
                  <a:lnTo>
                    <a:pt x="22993" y="45010"/>
                  </a:lnTo>
                  <a:cubicBezTo>
                    <a:pt x="23930" y="45203"/>
                    <a:pt x="24885" y="45330"/>
                    <a:pt x="25839" y="45330"/>
                  </a:cubicBezTo>
                  <a:cubicBezTo>
                    <a:pt x="26259" y="45330"/>
                    <a:pt x="26679" y="45305"/>
                    <a:pt x="27097" y="45251"/>
                  </a:cubicBezTo>
                  <a:cubicBezTo>
                    <a:pt x="27394" y="45214"/>
                    <a:pt x="27692" y="45131"/>
                    <a:pt x="27962" y="45010"/>
                  </a:cubicBezTo>
                  <a:lnTo>
                    <a:pt x="71007" y="45010"/>
                  </a:lnTo>
                  <a:lnTo>
                    <a:pt x="71007" y="44926"/>
                  </a:lnTo>
                  <a:lnTo>
                    <a:pt x="71035" y="44926"/>
                  </a:lnTo>
                  <a:lnTo>
                    <a:pt x="71035" y="26809"/>
                  </a:lnTo>
                  <a:cubicBezTo>
                    <a:pt x="71268" y="25478"/>
                    <a:pt x="71352" y="24120"/>
                    <a:pt x="71296" y="22761"/>
                  </a:cubicBezTo>
                  <a:cubicBezTo>
                    <a:pt x="71268" y="21933"/>
                    <a:pt x="71175" y="21114"/>
                    <a:pt x="71026" y="20295"/>
                  </a:cubicBezTo>
                  <a:lnTo>
                    <a:pt x="71026" y="3081"/>
                  </a:lnTo>
                  <a:lnTo>
                    <a:pt x="71007" y="3072"/>
                  </a:lnTo>
                  <a:cubicBezTo>
                    <a:pt x="67241" y="929"/>
                    <a:pt x="62821" y="1"/>
                    <a:pt x="583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9"/>
            <p:cNvSpPr/>
            <p:nvPr/>
          </p:nvSpPr>
          <p:spPr>
            <a:xfrm>
              <a:off x="6177142" y="1327875"/>
              <a:ext cx="3020782" cy="3590104"/>
            </a:xfrm>
            <a:custGeom>
              <a:avLst/>
              <a:gdLst/>
              <a:ahLst/>
              <a:cxnLst/>
              <a:rect l="l" t="t" r="r" b="b"/>
              <a:pathLst>
                <a:path w="28781" h="40420" extrusionOk="0">
                  <a:moveTo>
                    <a:pt x="16053" y="0"/>
                  </a:moveTo>
                  <a:cubicBezTo>
                    <a:pt x="14616" y="0"/>
                    <a:pt x="13179" y="125"/>
                    <a:pt x="11771" y="357"/>
                  </a:cubicBezTo>
                  <a:cubicBezTo>
                    <a:pt x="8282" y="934"/>
                    <a:pt x="4708" y="2265"/>
                    <a:pt x="2540" y="5177"/>
                  </a:cubicBezTo>
                  <a:cubicBezTo>
                    <a:pt x="335" y="8127"/>
                    <a:pt x="0" y="12072"/>
                    <a:pt x="65" y="15739"/>
                  </a:cubicBezTo>
                  <a:cubicBezTo>
                    <a:pt x="149" y="20121"/>
                    <a:pt x="540" y="24616"/>
                    <a:pt x="2094" y="28756"/>
                  </a:cubicBezTo>
                  <a:cubicBezTo>
                    <a:pt x="3285" y="31939"/>
                    <a:pt x="5230" y="34898"/>
                    <a:pt x="7937" y="36805"/>
                  </a:cubicBezTo>
                  <a:cubicBezTo>
                    <a:pt x="10468" y="38592"/>
                    <a:pt x="13483" y="39364"/>
                    <a:pt x="16442" y="39839"/>
                  </a:cubicBezTo>
                  <a:cubicBezTo>
                    <a:pt x="18755" y="40211"/>
                    <a:pt x="21093" y="40419"/>
                    <a:pt x="23425" y="40419"/>
                  </a:cubicBezTo>
                  <a:cubicBezTo>
                    <a:pt x="24827" y="40419"/>
                    <a:pt x="26227" y="40344"/>
                    <a:pt x="27618" y="40183"/>
                  </a:cubicBezTo>
                  <a:cubicBezTo>
                    <a:pt x="27887" y="40155"/>
                    <a:pt x="28167" y="40118"/>
                    <a:pt x="28436" y="40081"/>
                  </a:cubicBezTo>
                  <a:lnTo>
                    <a:pt x="28455" y="40081"/>
                  </a:lnTo>
                  <a:lnTo>
                    <a:pt x="28455" y="25016"/>
                  </a:lnTo>
                  <a:cubicBezTo>
                    <a:pt x="28688" y="23685"/>
                    <a:pt x="28781" y="22327"/>
                    <a:pt x="28725" y="20968"/>
                  </a:cubicBezTo>
                  <a:cubicBezTo>
                    <a:pt x="28697" y="20140"/>
                    <a:pt x="28604" y="19321"/>
                    <a:pt x="28455" y="18502"/>
                  </a:cubicBezTo>
                  <a:lnTo>
                    <a:pt x="28455" y="3986"/>
                  </a:lnTo>
                  <a:cubicBezTo>
                    <a:pt x="28446" y="3977"/>
                    <a:pt x="28436" y="3968"/>
                    <a:pt x="28427" y="3968"/>
                  </a:cubicBezTo>
                  <a:cubicBezTo>
                    <a:pt x="28036" y="3651"/>
                    <a:pt x="27627" y="3363"/>
                    <a:pt x="27199" y="3084"/>
                  </a:cubicBezTo>
                  <a:cubicBezTo>
                    <a:pt x="23865" y="920"/>
                    <a:pt x="19959" y="0"/>
                    <a:pt x="1605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9"/>
            <p:cNvSpPr/>
            <p:nvPr/>
          </p:nvSpPr>
          <p:spPr>
            <a:xfrm>
              <a:off x="6317677" y="1457907"/>
              <a:ext cx="2880244" cy="3332615"/>
            </a:xfrm>
            <a:custGeom>
              <a:avLst/>
              <a:gdLst/>
              <a:ahLst/>
              <a:cxnLst/>
              <a:rect l="l" t="t" r="r" b="b"/>
              <a:pathLst>
                <a:path w="27442" h="37521" extrusionOk="0">
                  <a:moveTo>
                    <a:pt x="14903" y="0"/>
                  </a:moveTo>
                  <a:cubicBezTo>
                    <a:pt x="13564" y="0"/>
                    <a:pt x="12227" y="117"/>
                    <a:pt x="10916" y="336"/>
                  </a:cubicBezTo>
                  <a:cubicBezTo>
                    <a:pt x="7678" y="866"/>
                    <a:pt x="4365" y="2113"/>
                    <a:pt x="2355" y="4811"/>
                  </a:cubicBezTo>
                  <a:cubicBezTo>
                    <a:pt x="308" y="7547"/>
                    <a:pt x="1" y="11204"/>
                    <a:pt x="57" y="14610"/>
                  </a:cubicBezTo>
                  <a:cubicBezTo>
                    <a:pt x="131" y="18676"/>
                    <a:pt x="494" y="22854"/>
                    <a:pt x="1936" y="26697"/>
                  </a:cubicBezTo>
                  <a:cubicBezTo>
                    <a:pt x="3044" y="29647"/>
                    <a:pt x="4849" y="32392"/>
                    <a:pt x="7361" y="34169"/>
                  </a:cubicBezTo>
                  <a:cubicBezTo>
                    <a:pt x="9716" y="35825"/>
                    <a:pt x="12507" y="36542"/>
                    <a:pt x="15252" y="36979"/>
                  </a:cubicBezTo>
                  <a:cubicBezTo>
                    <a:pt x="17404" y="37328"/>
                    <a:pt x="19577" y="37521"/>
                    <a:pt x="21743" y="37521"/>
                  </a:cubicBezTo>
                  <a:cubicBezTo>
                    <a:pt x="23043" y="37521"/>
                    <a:pt x="24340" y="37451"/>
                    <a:pt x="25627" y="37305"/>
                  </a:cubicBezTo>
                  <a:cubicBezTo>
                    <a:pt x="26120" y="37249"/>
                    <a:pt x="26614" y="37174"/>
                    <a:pt x="27097" y="37081"/>
                  </a:cubicBezTo>
                  <a:lnTo>
                    <a:pt x="27116" y="37081"/>
                  </a:lnTo>
                  <a:lnTo>
                    <a:pt x="27116" y="23552"/>
                  </a:lnTo>
                  <a:cubicBezTo>
                    <a:pt x="27349" y="22221"/>
                    <a:pt x="27442" y="20863"/>
                    <a:pt x="27386" y="19504"/>
                  </a:cubicBezTo>
                  <a:cubicBezTo>
                    <a:pt x="27358" y="18676"/>
                    <a:pt x="27265" y="17857"/>
                    <a:pt x="27116" y="17038"/>
                  </a:cubicBezTo>
                  <a:lnTo>
                    <a:pt x="27116" y="4290"/>
                  </a:lnTo>
                  <a:lnTo>
                    <a:pt x="27097" y="4272"/>
                  </a:lnTo>
                  <a:cubicBezTo>
                    <a:pt x="26511" y="3760"/>
                    <a:pt x="25888" y="3285"/>
                    <a:pt x="25246" y="2867"/>
                  </a:cubicBezTo>
                  <a:cubicBezTo>
                    <a:pt x="22148" y="856"/>
                    <a:pt x="18524" y="0"/>
                    <a:pt x="149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9"/>
            <p:cNvSpPr/>
            <p:nvPr/>
          </p:nvSpPr>
          <p:spPr>
            <a:xfrm>
              <a:off x="6536509" y="1666988"/>
              <a:ext cx="2661407" cy="2926797"/>
            </a:xfrm>
            <a:custGeom>
              <a:avLst/>
              <a:gdLst/>
              <a:ahLst/>
              <a:cxnLst/>
              <a:rect l="l" t="t" r="r" b="b"/>
              <a:pathLst>
                <a:path w="25357" h="32952" extrusionOk="0">
                  <a:moveTo>
                    <a:pt x="13087" y="1"/>
                  </a:moveTo>
                  <a:cubicBezTo>
                    <a:pt x="11915" y="1"/>
                    <a:pt x="10743" y="101"/>
                    <a:pt x="9594" y="289"/>
                  </a:cubicBezTo>
                  <a:cubicBezTo>
                    <a:pt x="6747" y="755"/>
                    <a:pt x="3843" y="1853"/>
                    <a:pt x="2066" y="4216"/>
                  </a:cubicBezTo>
                  <a:cubicBezTo>
                    <a:pt x="270" y="6626"/>
                    <a:pt x="0" y="9836"/>
                    <a:pt x="56" y="12823"/>
                  </a:cubicBezTo>
                  <a:cubicBezTo>
                    <a:pt x="121" y="16396"/>
                    <a:pt x="438" y="20072"/>
                    <a:pt x="1703" y="23440"/>
                  </a:cubicBezTo>
                  <a:cubicBezTo>
                    <a:pt x="2680" y="26036"/>
                    <a:pt x="4262" y="28446"/>
                    <a:pt x="6477" y="30000"/>
                  </a:cubicBezTo>
                  <a:cubicBezTo>
                    <a:pt x="8542" y="31461"/>
                    <a:pt x="10999" y="32085"/>
                    <a:pt x="13400" y="32476"/>
                  </a:cubicBezTo>
                  <a:cubicBezTo>
                    <a:pt x="15301" y="32780"/>
                    <a:pt x="17222" y="32952"/>
                    <a:pt x="19137" y="32952"/>
                  </a:cubicBezTo>
                  <a:cubicBezTo>
                    <a:pt x="20267" y="32952"/>
                    <a:pt x="21396" y="32892"/>
                    <a:pt x="22519" y="32764"/>
                  </a:cubicBezTo>
                  <a:cubicBezTo>
                    <a:pt x="23365" y="32680"/>
                    <a:pt x="24203" y="32503"/>
                    <a:pt x="25012" y="32234"/>
                  </a:cubicBezTo>
                  <a:lnTo>
                    <a:pt x="25031" y="32224"/>
                  </a:lnTo>
                  <a:lnTo>
                    <a:pt x="25031" y="21198"/>
                  </a:lnTo>
                  <a:cubicBezTo>
                    <a:pt x="25264" y="19867"/>
                    <a:pt x="25357" y="18509"/>
                    <a:pt x="25301" y="17150"/>
                  </a:cubicBezTo>
                  <a:cubicBezTo>
                    <a:pt x="25273" y="16322"/>
                    <a:pt x="25180" y="15503"/>
                    <a:pt x="25031" y="14684"/>
                  </a:cubicBezTo>
                  <a:lnTo>
                    <a:pt x="25031" y="4942"/>
                  </a:lnTo>
                  <a:cubicBezTo>
                    <a:pt x="25022" y="4933"/>
                    <a:pt x="25012" y="4923"/>
                    <a:pt x="25003" y="4923"/>
                  </a:cubicBezTo>
                  <a:cubicBezTo>
                    <a:pt x="24166" y="4002"/>
                    <a:pt x="23217" y="3192"/>
                    <a:pt x="22174" y="2513"/>
                  </a:cubicBezTo>
                  <a:cubicBezTo>
                    <a:pt x="19454" y="745"/>
                    <a:pt x="16271" y="1"/>
                    <a:pt x="1308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9"/>
            <p:cNvSpPr/>
            <p:nvPr/>
          </p:nvSpPr>
          <p:spPr>
            <a:xfrm>
              <a:off x="6707376" y="1808744"/>
              <a:ext cx="2490537" cy="2642306"/>
            </a:xfrm>
            <a:custGeom>
              <a:avLst/>
              <a:gdLst/>
              <a:ahLst/>
              <a:cxnLst/>
              <a:rect l="l" t="t" r="r" b="b"/>
              <a:pathLst>
                <a:path w="23729" h="29749" extrusionOk="0">
                  <a:moveTo>
                    <a:pt x="11815" y="0"/>
                  </a:moveTo>
                  <a:cubicBezTo>
                    <a:pt x="10754" y="0"/>
                    <a:pt x="9694" y="93"/>
                    <a:pt x="8654" y="266"/>
                  </a:cubicBezTo>
                  <a:cubicBezTo>
                    <a:pt x="6086" y="685"/>
                    <a:pt x="3462" y="1671"/>
                    <a:pt x="1862" y="3811"/>
                  </a:cubicBezTo>
                  <a:cubicBezTo>
                    <a:pt x="243" y="5988"/>
                    <a:pt x="1" y="8882"/>
                    <a:pt x="47" y="11581"/>
                  </a:cubicBezTo>
                  <a:cubicBezTo>
                    <a:pt x="103" y="14810"/>
                    <a:pt x="392" y="18122"/>
                    <a:pt x="1536" y="21165"/>
                  </a:cubicBezTo>
                  <a:cubicBezTo>
                    <a:pt x="2411" y="23510"/>
                    <a:pt x="3844" y="25687"/>
                    <a:pt x="5835" y="27092"/>
                  </a:cubicBezTo>
                  <a:cubicBezTo>
                    <a:pt x="7696" y="28404"/>
                    <a:pt x="9920" y="28972"/>
                    <a:pt x="12088" y="29316"/>
                  </a:cubicBezTo>
                  <a:cubicBezTo>
                    <a:pt x="13804" y="29591"/>
                    <a:pt x="15541" y="29749"/>
                    <a:pt x="17273" y="29749"/>
                  </a:cubicBezTo>
                  <a:cubicBezTo>
                    <a:pt x="18294" y="29749"/>
                    <a:pt x="19312" y="29694"/>
                    <a:pt x="20323" y="29577"/>
                  </a:cubicBezTo>
                  <a:cubicBezTo>
                    <a:pt x="21375" y="29456"/>
                    <a:pt x="22454" y="29251"/>
                    <a:pt x="23384" y="28739"/>
                  </a:cubicBezTo>
                  <a:lnTo>
                    <a:pt x="23403" y="28730"/>
                  </a:lnTo>
                  <a:lnTo>
                    <a:pt x="23403" y="19602"/>
                  </a:lnTo>
                  <a:cubicBezTo>
                    <a:pt x="23636" y="18271"/>
                    <a:pt x="23729" y="16913"/>
                    <a:pt x="23682" y="15554"/>
                  </a:cubicBezTo>
                  <a:cubicBezTo>
                    <a:pt x="23645" y="14726"/>
                    <a:pt x="23552" y="13898"/>
                    <a:pt x="23403" y="13088"/>
                  </a:cubicBezTo>
                  <a:lnTo>
                    <a:pt x="23403" y="5439"/>
                  </a:lnTo>
                  <a:cubicBezTo>
                    <a:pt x="23403" y="5421"/>
                    <a:pt x="23394" y="5412"/>
                    <a:pt x="23384" y="5402"/>
                  </a:cubicBezTo>
                  <a:cubicBezTo>
                    <a:pt x="22445" y="4183"/>
                    <a:pt x="21300" y="3122"/>
                    <a:pt x="20007" y="2276"/>
                  </a:cubicBezTo>
                  <a:cubicBezTo>
                    <a:pt x="17560" y="679"/>
                    <a:pt x="14687" y="0"/>
                    <a:pt x="118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9"/>
            <p:cNvSpPr/>
            <p:nvPr/>
          </p:nvSpPr>
          <p:spPr>
            <a:xfrm>
              <a:off x="6848016" y="1983452"/>
              <a:ext cx="2349893" cy="2164987"/>
            </a:xfrm>
            <a:custGeom>
              <a:avLst/>
              <a:gdLst/>
              <a:ahLst/>
              <a:cxnLst/>
              <a:rect l="l" t="t" r="r" b="b"/>
              <a:pathLst>
                <a:path w="22389" h="24375" extrusionOk="0">
                  <a:moveTo>
                    <a:pt x="9677" y="1"/>
                  </a:moveTo>
                  <a:cubicBezTo>
                    <a:pt x="8812" y="1"/>
                    <a:pt x="7948" y="76"/>
                    <a:pt x="7100" y="216"/>
                  </a:cubicBezTo>
                  <a:cubicBezTo>
                    <a:pt x="4997" y="560"/>
                    <a:pt x="2839" y="1370"/>
                    <a:pt x="1536" y="3119"/>
                  </a:cubicBezTo>
                  <a:cubicBezTo>
                    <a:pt x="205" y="4905"/>
                    <a:pt x="1" y="7278"/>
                    <a:pt x="47" y="9493"/>
                  </a:cubicBezTo>
                  <a:cubicBezTo>
                    <a:pt x="94" y="12135"/>
                    <a:pt x="336" y="14843"/>
                    <a:pt x="1266" y="17346"/>
                  </a:cubicBezTo>
                  <a:cubicBezTo>
                    <a:pt x="1983" y="19263"/>
                    <a:pt x="3164" y="21050"/>
                    <a:pt x="4793" y="22204"/>
                  </a:cubicBezTo>
                  <a:cubicBezTo>
                    <a:pt x="6310" y="23274"/>
                    <a:pt x="8133" y="23739"/>
                    <a:pt x="9920" y="24027"/>
                  </a:cubicBezTo>
                  <a:cubicBezTo>
                    <a:pt x="11297" y="24258"/>
                    <a:pt x="12691" y="24374"/>
                    <a:pt x="14088" y="24374"/>
                  </a:cubicBezTo>
                  <a:cubicBezTo>
                    <a:pt x="14948" y="24374"/>
                    <a:pt x="15808" y="24330"/>
                    <a:pt x="16666" y="24241"/>
                  </a:cubicBezTo>
                  <a:cubicBezTo>
                    <a:pt x="17792" y="24111"/>
                    <a:pt x="18974" y="23860"/>
                    <a:pt x="19839" y="23088"/>
                  </a:cubicBezTo>
                  <a:cubicBezTo>
                    <a:pt x="20584" y="22427"/>
                    <a:pt x="21012" y="21450"/>
                    <a:pt x="21347" y="20482"/>
                  </a:cubicBezTo>
                  <a:cubicBezTo>
                    <a:pt x="21644" y="19598"/>
                    <a:pt x="21877" y="18696"/>
                    <a:pt x="22044" y="17774"/>
                  </a:cubicBezTo>
                  <a:cubicBezTo>
                    <a:pt x="22054" y="17728"/>
                    <a:pt x="22054" y="17681"/>
                    <a:pt x="22063" y="17635"/>
                  </a:cubicBezTo>
                  <a:cubicBezTo>
                    <a:pt x="22296" y="16295"/>
                    <a:pt x="22389" y="14936"/>
                    <a:pt x="22333" y="13578"/>
                  </a:cubicBezTo>
                  <a:cubicBezTo>
                    <a:pt x="22296" y="12750"/>
                    <a:pt x="22212" y="11931"/>
                    <a:pt x="22063" y="11112"/>
                  </a:cubicBezTo>
                  <a:cubicBezTo>
                    <a:pt x="22054" y="11075"/>
                    <a:pt x="22044" y="11037"/>
                    <a:pt x="22035" y="11000"/>
                  </a:cubicBezTo>
                  <a:cubicBezTo>
                    <a:pt x="21849" y="9986"/>
                    <a:pt x="21561" y="8990"/>
                    <a:pt x="21188" y="8023"/>
                  </a:cubicBezTo>
                  <a:cubicBezTo>
                    <a:pt x="20202" y="5510"/>
                    <a:pt x="18602" y="3286"/>
                    <a:pt x="16406" y="1863"/>
                  </a:cubicBezTo>
                  <a:cubicBezTo>
                    <a:pt x="14391" y="556"/>
                    <a:pt x="12033" y="1"/>
                    <a:pt x="967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9"/>
            <p:cNvSpPr/>
            <p:nvPr/>
          </p:nvSpPr>
          <p:spPr>
            <a:xfrm>
              <a:off x="6963257" y="2059215"/>
              <a:ext cx="1953364" cy="1797006"/>
            </a:xfrm>
            <a:custGeom>
              <a:avLst/>
              <a:gdLst/>
              <a:ahLst/>
              <a:cxnLst/>
              <a:rect l="l" t="t" r="r" b="b"/>
              <a:pathLst>
                <a:path w="18611" h="20232" extrusionOk="0">
                  <a:moveTo>
                    <a:pt x="8040" y="0"/>
                  </a:moveTo>
                  <a:cubicBezTo>
                    <a:pt x="7318" y="0"/>
                    <a:pt x="6596" y="63"/>
                    <a:pt x="5891" y="182"/>
                  </a:cubicBezTo>
                  <a:cubicBezTo>
                    <a:pt x="4151" y="461"/>
                    <a:pt x="2355" y="1140"/>
                    <a:pt x="1266" y="2592"/>
                  </a:cubicBezTo>
                  <a:cubicBezTo>
                    <a:pt x="168" y="4071"/>
                    <a:pt x="1" y="6044"/>
                    <a:pt x="29" y="7877"/>
                  </a:cubicBezTo>
                  <a:cubicBezTo>
                    <a:pt x="66" y="10073"/>
                    <a:pt x="261" y="12325"/>
                    <a:pt x="1043" y="14400"/>
                  </a:cubicBezTo>
                  <a:cubicBezTo>
                    <a:pt x="1638" y="15991"/>
                    <a:pt x="2615" y="17480"/>
                    <a:pt x="3974" y="18429"/>
                  </a:cubicBezTo>
                  <a:cubicBezTo>
                    <a:pt x="5239" y="19322"/>
                    <a:pt x="6747" y="19713"/>
                    <a:pt x="8226" y="19946"/>
                  </a:cubicBezTo>
                  <a:cubicBezTo>
                    <a:pt x="9361" y="20134"/>
                    <a:pt x="10507" y="20231"/>
                    <a:pt x="11654" y="20231"/>
                  </a:cubicBezTo>
                  <a:cubicBezTo>
                    <a:pt x="12379" y="20231"/>
                    <a:pt x="13104" y="20192"/>
                    <a:pt x="13828" y="20113"/>
                  </a:cubicBezTo>
                  <a:cubicBezTo>
                    <a:pt x="14768" y="20011"/>
                    <a:pt x="15745" y="19797"/>
                    <a:pt x="16471" y="19164"/>
                  </a:cubicBezTo>
                  <a:cubicBezTo>
                    <a:pt x="17085" y="18615"/>
                    <a:pt x="17438" y="17805"/>
                    <a:pt x="17718" y="16996"/>
                  </a:cubicBezTo>
                  <a:cubicBezTo>
                    <a:pt x="18332" y="15153"/>
                    <a:pt x="18611" y="13218"/>
                    <a:pt x="18536" y="11273"/>
                  </a:cubicBezTo>
                  <a:cubicBezTo>
                    <a:pt x="18481" y="9701"/>
                    <a:pt x="18155" y="8137"/>
                    <a:pt x="17587" y="6667"/>
                  </a:cubicBezTo>
                  <a:cubicBezTo>
                    <a:pt x="16768" y="4574"/>
                    <a:pt x="15438" y="2722"/>
                    <a:pt x="13614" y="1549"/>
                  </a:cubicBezTo>
                  <a:cubicBezTo>
                    <a:pt x="11950" y="462"/>
                    <a:pt x="9992" y="0"/>
                    <a:pt x="80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9"/>
            <p:cNvSpPr/>
            <p:nvPr/>
          </p:nvSpPr>
          <p:spPr>
            <a:xfrm>
              <a:off x="7092142" y="2148123"/>
              <a:ext cx="1557884" cy="1433821"/>
            </a:xfrm>
            <a:custGeom>
              <a:avLst/>
              <a:gdLst/>
              <a:ahLst/>
              <a:cxnLst/>
              <a:rect l="l" t="t" r="r" b="b"/>
              <a:pathLst>
                <a:path w="14843" h="16143" extrusionOk="0">
                  <a:moveTo>
                    <a:pt x="6431" y="1"/>
                  </a:moveTo>
                  <a:cubicBezTo>
                    <a:pt x="5850" y="1"/>
                    <a:pt x="5269" y="52"/>
                    <a:pt x="4700" y="148"/>
                  </a:cubicBezTo>
                  <a:cubicBezTo>
                    <a:pt x="3304" y="381"/>
                    <a:pt x="1881" y="911"/>
                    <a:pt x="1015" y="2074"/>
                  </a:cubicBezTo>
                  <a:cubicBezTo>
                    <a:pt x="131" y="3247"/>
                    <a:pt x="1" y="4819"/>
                    <a:pt x="29" y="6290"/>
                  </a:cubicBezTo>
                  <a:cubicBezTo>
                    <a:pt x="57" y="8039"/>
                    <a:pt x="215" y="9835"/>
                    <a:pt x="838" y="11482"/>
                  </a:cubicBezTo>
                  <a:cubicBezTo>
                    <a:pt x="1313" y="12757"/>
                    <a:pt x="2085" y="13938"/>
                    <a:pt x="3165" y="14701"/>
                  </a:cubicBezTo>
                  <a:cubicBezTo>
                    <a:pt x="4179" y="15418"/>
                    <a:pt x="5379" y="15725"/>
                    <a:pt x="6561" y="15911"/>
                  </a:cubicBezTo>
                  <a:cubicBezTo>
                    <a:pt x="7469" y="16065"/>
                    <a:pt x="8384" y="16142"/>
                    <a:pt x="9299" y="16142"/>
                  </a:cubicBezTo>
                  <a:cubicBezTo>
                    <a:pt x="9876" y="16142"/>
                    <a:pt x="10452" y="16112"/>
                    <a:pt x="11027" y="16051"/>
                  </a:cubicBezTo>
                  <a:cubicBezTo>
                    <a:pt x="11781" y="15967"/>
                    <a:pt x="12563" y="15799"/>
                    <a:pt x="13140" y="15288"/>
                  </a:cubicBezTo>
                  <a:cubicBezTo>
                    <a:pt x="13633" y="14850"/>
                    <a:pt x="13912" y="14208"/>
                    <a:pt x="14126" y="13557"/>
                  </a:cubicBezTo>
                  <a:cubicBezTo>
                    <a:pt x="14619" y="12096"/>
                    <a:pt x="14843" y="10551"/>
                    <a:pt x="14787" y="8997"/>
                  </a:cubicBezTo>
                  <a:cubicBezTo>
                    <a:pt x="14740" y="7741"/>
                    <a:pt x="14489" y="6494"/>
                    <a:pt x="14033" y="5322"/>
                  </a:cubicBezTo>
                  <a:cubicBezTo>
                    <a:pt x="13382" y="3647"/>
                    <a:pt x="12321" y="2177"/>
                    <a:pt x="10869" y="1237"/>
                  </a:cubicBezTo>
                  <a:cubicBezTo>
                    <a:pt x="9541" y="370"/>
                    <a:pt x="7986" y="1"/>
                    <a:pt x="643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9"/>
            <p:cNvSpPr/>
            <p:nvPr/>
          </p:nvSpPr>
          <p:spPr>
            <a:xfrm>
              <a:off x="7301213" y="2348855"/>
              <a:ext cx="1216982" cy="1119487"/>
            </a:xfrm>
            <a:custGeom>
              <a:avLst/>
              <a:gdLst/>
              <a:ahLst/>
              <a:cxnLst/>
              <a:rect l="l" t="t" r="r" b="b"/>
              <a:pathLst>
                <a:path w="11595" h="12604" extrusionOk="0">
                  <a:moveTo>
                    <a:pt x="5005" y="1"/>
                  </a:moveTo>
                  <a:cubicBezTo>
                    <a:pt x="4556" y="1"/>
                    <a:pt x="4107" y="40"/>
                    <a:pt x="3666" y="112"/>
                  </a:cubicBezTo>
                  <a:cubicBezTo>
                    <a:pt x="2578" y="289"/>
                    <a:pt x="1470" y="708"/>
                    <a:pt x="791" y="1620"/>
                  </a:cubicBezTo>
                  <a:cubicBezTo>
                    <a:pt x="112" y="2522"/>
                    <a:pt x="0" y="3769"/>
                    <a:pt x="19" y="4914"/>
                  </a:cubicBezTo>
                  <a:cubicBezTo>
                    <a:pt x="47" y="6281"/>
                    <a:pt x="168" y="7677"/>
                    <a:pt x="652" y="8971"/>
                  </a:cubicBezTo>
                  <a:cubicBezTo>
                    <a:pt x="1024" y="9966"/>
                    <a:pt x="1629" y="10887"/>
                    <a:pt x="2475" y="11483"/>
                  </a:cubicBezTo>
                  <a:cubicBezTo>
                    <a:pt x="3266" y="12041"/>
                    <a:pt x="4206" y="12274"/>
                    <a:pt x="5127" y="12423"/>
                  </a:cubicBezTo>
                  <a:cubicBezTo>
                    <a:pt x="5840" y="12543"/>
                    <a:pt x="6560" y="12604"/>
                    <a:pt x="7280" y="12604"/>
                  </a:cubicBezTo>
                  <a:cubicBezTo>
                    <a:pt x="7726" y="12604"/>
                    <a:pt x="8172" y="12581"/>
                    <a:pt x="8617" y="12534"/>
                  </a:cubicBezTo>
                  <a:cubicBezTo>
                    <a:pt x="9203" y="12469"/>
                    <a:pt x="9808" y="12339"/>
                    <a:pt x="10254" y="11939"/>
                  </a:cubicBezTo>
                  <a:cubicBezTo>
                    <a:pt x="10645" y="11595"/>
                    <a:pt x="10869" y="11092"/>
                    <a:pt x="11036" y="10590"/>
                  </a:cubicBezTo>
                  <a:cubicBezTo>
                    <a:pt x="11418" y="9445"/>
                    <a:pt x="11594" y="8236"/>
                    <a:pt x="11548" y="7026"/>
                  </a:cubicBezTo>
                  <a:cubicBezTo>
                    <a:pt x="11511" y="6049"/>
                    <a:pt x="11306" y="5072"/>
                    <a:pt x="10952" y="4160"/>
                  </a:cubicBezTo>
                  <a:cubicBezTo>
                    <a:pt x="10450" y="2848"/>
                    <a:pt x="9612" y="1703"/>
                    <a:pt x="8486" y="968"/>
                  </a:cubicBezTo>
                  <a:cubicBezTo>
                    <a:pt x="7446" y="288"/>
                    <a:pt x="6226"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9"/>
            <p:cNvSpPr/>
            <p:nvPr/>
          </p:nvSpPr>
          <p:spPr>
            <a:xfrm>
              <a:off x="7391055" y="2441138"/>
              <a:ext cx="801875" cy="738183"/>
            </a:xfrm>
            <a:custGeom>
              <a:avLst/>
              <a:gdLst/>
              <a:ahLst/>
              <a:cxnLst/>
              <a:rect l="l" t="t" r="r" b="b"/>
              <a:pathLst>
                <a:path w="7640" h="8311" extrusionOk="0">
                  <a:moveTo>
                    <a:pt x="3289" y="0"/>
                  </a:moveTo>
                  <a:cubicBezTo>
                    <a:pt x="2998" y="0"/>
                    <a:pt x="2706" y="24"/>
                    <a:pt x="2420" y="69"/>
                  </a:cubicBezTo>
                  <a:cubicBezTo>
                    <a:pt x="1703" y="190"/>
                    <a:pt x="968" y="469"/>
                    <a:pt x="521" y="1064"/>
                  </a:cubicBezTo>
                  <a:cubicBezTo>
                    <a:pt x="75" y="1660"/>
                    <a:pt x="0" y="2479"/>
                    <a:pt x="19" y="3233"/>
                  </a:cubicBezTo>
                  <a:cubicBezTo>
                    <a:pt x="28" y="4135"/>
                    <a:pt x="112" y="5066"/>
                    <a:pt x="428" y="5912"/>
                  </a:cubicBezTo>
                  <a:cubicBezTo>
                    <a:pt x="680" y="6564"/>
                    <a:pt x="1080" y="7178"/>
                    <a:pt x="1629" y="7569"/>
                  </a:cubicBezTo>
                  <a:cubicBezTo>
                    <a:pt x="2150" y="7932"/>
                    <a:pt x="2773" y="8090"/>
                    <a:pt x="3378" y="8192"/>
                  </a:cubicBezTo>
                  <a:cubicBezTo>
                    <a:pt x="3847" y="8272"/>
                    <a:pt x="4320" y="8310"/>
                    <a:pt x="4792" y="8310"/>
                  </a:cubicBezTo>
                  <a:cubicBezTo>
                    <a:pt x="5087" y="8310"/>
                    <a:pt x="5383" y="8295"/>
                    <a:pt x="5676" y="8267"/>
                  </a:cubicBezTo>
                  <a:cubicBezTo>
                    <a:pt x="6067" y="8220"/>
                    <a:pt x="6467" y="8136"/>
                    <a:pt x="6765" y="7876"/>
                  </a:cubicBezTo>
                  <a:cubicBezTo>
                    <a:pt x="7016" y="7643"/>
                    <a:pt x="7165" y="7317"/>
                    <a:pt x="7277" y="6982"/>
                  </a:cubicBezTo>
                  <a:cubicBezTo>
                    <a:pt x="7528" y="6229"/>
                    <a:pt x="7640" y="5429"/>
                    <a:pt x="7612" y="4638"/>
                  </a:cubicBezTo>
                  <a:cubicBezTo>
                    <a:pt x="7584" y="3986"/>
                    <a:pt x="7454" y="3344"/>
                    <a:pt x="7221" y="2739"/>
                  </a:cubicBezTo>
                  <a:cubicBezTo>
                    <a:pt x="6886" y="1883"/>
                    <a:pt x="6337" y="1120"/>
                    <a:pt x="5593" y="636"/>
                  </a:cubicBezTo>
                  <a:cubicBezTo>
                    <a:pt x="4902" y="185"/>
                    <a:pt x="4096" y="0"/>
                    <a:pt x="3289" y="0"/>
                  </a:cubicBez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9"/>
            <p:cNvSpPr/>
            <p:nvPr/>
          </p:nvSpPr>
          <p:spPr>
            <a:xfrm>
              <a:off x="7496535" y="2539106"/>
              <a:ext cx="589966" cy="543045"/>
            </a:xfrm>
            <a:custGeom>
              <a:avLst/>
              <a:gdLst/>
              <a:ahLst/>
              <a:cxnLst/>
              <a:rect l="l" t="t" r="r" b="b"/>
              <a:pathLst>
                <a:path w="5621" h="6114" extrusionOk="0">
                  <a:moveTo>
                    <a:pt x="2429" y="0"/>
                  </a:moveTo>
                  <a:cubicBezTo>
                    <a:pt x="2210" y="0"/>
                    <a:pt x="1991" y="19"/>
                    <a:pt x="1778" y="55"/>
                  </a:cubicBezTo>
                  <a:cubicBezTo>
                    <a:pt x="1256" y="138"/>
                    <a:pt x="717" y="343"/>
                    <a:pt x="382" y="780"/>
                  </a:cubicBezTo>
                  <a:cubicBezTo>
                    <a:pt x="56" y="1218"/>
                    <a:pt x="0" y="1832"/>
                    <a:pt x="10" y="2381"/>
                  </a:cubicBezTo>
                  <a:cubicBezTo>
                    <a:pt x="19" y="3041"/>
                    <a:pt x="84" y="3721"/>
                    <a:pt x="317" y="4353"/>
                  </a:cubicBezTo>
                  <a:cubicBezTo>
                    <a:pt x="484" y="4837"/>
                    <a:pt x="791" y="5256"/>
                    <a:pt x="1201" y="5563"/>
                  </a:cubicBezTo>
                  <a:cubicBezTo>
                    <a:pt x="1582" y="5842"/>
                    <a:pt x="2038" y="5954"/>
                    <a:pt x="2485" y="6028"/>
                  </a:cubicBezTo>
                  <a:cubicBezTo>
                    <a:pt x="2821" y="6084"/>
                    <a:pt x="3161" y="6113"/>
                    <a:pt x="3502" y="6113"/>
                  </a:cubicBezTo>
                  <a:cubicBezTo>
                    <a:pt x="3727" y="6113"/>
                    <a:pt x="3952" y="6101"/>
                    <a:pt x="4178" y="6075"/>
                  </a:cubicBezTo>
                  <a:cubicBezTo>
                    <a:pt x="4467" y="6047"/>
                    <a:pt x="4764" y="5982"/>
                    <a:pt x="4978" y="5786"/>
                  </a:cubicBezTo>
                  <a:cubicBezTo>
                    <a:pt x="5155" y="5610"/>
                    <a:pt x="5286" y="5386"/>
                    <a:pt x="5351" y="5135"/>
                  </a:cubicBezTo>
                  <a:cubicBezTo>
                    <a:pt x="5537" y="4577"/>
                    <a:pt x="5621" y="3991"/>
                    <a:pt x="5602" y="3404"/>
                  </a:cubicBezTo>
                  <a:cubicBezTo>
                    <a:pt x="5583" y="2930"/>
                    <a:pt x="5490" y="2455"/>
                    <a:pt x="5313" y="2018"/>
                  </a:cubicBezTo>
                  <a:cubicBezTo>
                    <a:pt x="5081" y="1385"/>
                    <a:pt x="4662" y="845"/>
                    <a:pt x="4113" y="464"/>
                  </a:cubicBezTo>
                  <a:cubicBezTo>
                    <a:pt x="3611" y="138"/>
                    <a:pt x="3019" y="0"/>
                    <a:pt x="24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9"/>
            <p:cNvSpPr/>
            <p:nvPr/>
          </p:nvSpPr>
          <p:spPr>
            <a:xfrm>
              <a:off x="1957099" y="3366015"/>
              <a:ext cx="7206802" cy="1829248"/>
            </a:xfrm>
            <a:custGeom>
              <a:avLst/>
              <a:gdLst/>
              <a:ahLst/>
              <a:cxnLst/>
              <a:rect l="l" t="t" r="r" b="b"/>
              <a:pathLst>
                <a:path w="68664" h="20595" extrusionOk="0">
                  <a:moveTo>
                    <a:pt x="11236" y="1"/>
                  </a:moveTo>
                  <a:cubicBezTo>
                    <a:pt x="8197" y="1"/>
                    <a:pt x="5157" y="822"/>
                    <a:pt x="3062" y="2953"/>
                  </a:cubicBezTo>
                  <a:cubicBezTo>
                    <a:pt x="708" y="5344"/>
                    <a:pt x="1" y="9066"/>
                    <a:pt x="801" y="12323"/>
                  </a:cubicBezTo>
                  <a:cubicBezTo>
                    <a:pt x="1573" y="15440"/>
                    <a:pt x="3583" y="18139"/>
                    <a:pt x="6049" y="20195"/>
                  </a:cubicBezTo>
                  <a:cubicBezTo>
                    <a:pt x="6086" y="20223"/>
                    <a:pt x="6114" y="20242"/>
                    <a:pt x="6142" y="20270"/>
                  </a:cubicBezTo>
                  <a:lnTo>
                    <a:pt x="20621" y="20270"/>
                  </a:lnTo>
                  <a:cubicBezTo>
                    <a:pt x="21557" y="20463"/>
                    <a:pt x="22510" y="20594"/>
                    <a:pt x="23463" y="20594"/>
                  </a:cubicBezTo>
                  <a:cubicBezTo>
                    <a:pt x="23884" y="20594"/>
                    <a:pt x="24305" y="20569"/>
                    <a:pt x="24724" y="20511"/>
                  </a:cubicBezTo>
                  <a:cubicBezTo>
                    <a:pt x="25031" y="20474"/>
                    <a:pt x="25320" y="20400"/>
                    <a:pt x="25599" y="20270"/>
                  </a:cubicBezTo>
                  <a:lnTo>
                    <a:pt x="68644" y="20270"/>
                  </a:lnTo>
                  <a:lnTo>
                    <a:pt x="68644" y="20195"/>
                  </a:lnTo>
                  <a:lnTo>
                    <a:pt x="68663" y="20195"/>
                  </a:lnTo>
                  <a:lnTo>
                    <a:pt x="68663" y="19209"/>
                  </a:lnTo>
                  <a:lnTo>
                    <a:pt x="68635" y="19209"/>
                  </a:lnTo>
                  <a:cubicBezTo>
                    <a:pt x="68464" y="19188"/>
                    <a:pt x="68288" y="19179"/>
                    <a:pt x="68110" y="19179"/>
                  </a:cubicBezTo>
                  <a:cubicBezTo>
                    <a:pt x="67657" y="19179"/>
                    <a:pt x="67190" y="19238"/>
                    <a:pt x="66755" y="19311"/>
                  </a:cubicBezTo>
                  <a:cubicBezTo>
                    <a:pt x="64413" y="19691"/>
                    <a:pt x="62032" y="19957"/>
                    <a:pt x="59659" y="19957"/>
                  </a:cubicBezTo>
                  <a:cubicBezTo>
                    <a:pt x="58140" y="19957"/>
                    <a:pt x="56624" y="19848"/>
                    <a:pt x="55124" y="19590"/>
                  </a:cubicBezTo>
                  <a:cubicBezTo>
                    <a:pt x="51290" y="18920"/>
                    <a:pt x="47531" y="17199"/>
                    <a:pt x="44972" y="14268"/>
                  </a:cubicBezTo>
                  <a:cubicBezTo>
                    <a:pt x="42813" y="11783"/>
                    <a:pt x="41622" y="8629"/>
                    <a:pt x="40617" y="5493"/>
                  </a:cubicBezTo>
                  <a:cubicBezTo>
                    <a:pt x="40031" y="3651"/>
                    <a:pt x="39129" y="1464"/>
                    <a:pt x="37212" y="1185"/>
                  </a:cubicBezTo>
                  <a:cubicBezTo>
                    <a:pt x="37080" y="1166"/>
                    <a:pt x="36948" y="1157"/>
                    <a:pt x="36817" y="1157"/>
                  </a:cubicBezTo>
                  <a:cubicBezTo>
                    <a:pt x="36238" y="1157"/>
                    <a:pt x="35672" y="1328"/>
                    <a:pt x="35118" y="1548"/>
                  </a:cubicBezTo>
                  <a:cubicBezTo>
                    <a:pt x="34792" y="1669"/>
                    <a:pt x="34476" y="1818"/>
                    <a:pt x="34160" y="1939"/>
                  </a:cubicBezTo>
                  <a:cubicBezTo>
                    <a:pt x="32067" y="2791"/>
                    <a:pt x="29839" y="3221"/>
                    <a:pt x="27600" y="3221"/>
                  </a:cubicBezTo>
                  <a:cubicBezTo>
                    <a:pt x="26465" y="3221"/>
                    <a:pt x="25327" y="3110"/>
                    <a:pt x="24203" y="2888"/>
                  </a:cubicBezTo>
                  <a:cubicBezTo>
                    <a:pt x="23496" y="2748"/>
                    <a:pt x="22789" y="2562"/>
                    <a:pt x="22100" y="2329"/>
                  </a:cubicBezTo>
                  <a:cubicBezTo>
                    <a:pt x="19411" y="1557"/>
                    <a:pt x="16759" y="645"/>
                    <a:pt x="13996" y="217"/>
                  </a:cubicBezTo>
                  <a:cubicBezTo>
                    <a:pt x="13094" y="78"/>
                    <a:pt x="12165" y="1"/>
                    <a:pt x="1123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9"/>
            <p:cNvSpPr/>
            <p:nvPr/>
          </p:nvSpPr>
          <p:spPr>
            <a:xfrm>
              <a:off x="2162181" y="3507415"/>
              <a:ext cx="5015184" cy="1687846"/>
            </a:xfrm>
            <a:custGeom>
              <a:avLst/>
              <a:gdLst/>
              <a:ahLst/>
              <a:cxnLst/>
              <a:rect l="l" t="t" r="r" b="b"/>
              <a:pathLst>
                <a:path w="47783" h="19003" extrusionOk="0">
                  <a:moveTo>
                    <a:pt x="9595" y="1"/>
                  </a:moveTo>
                  <a:cubicBezTo>
                    <a:pt x="7081" y="1"/>
                    <a:pt x="4592" y="667"/>
                    <a:pt x="2820" y="2384"/>
                  </a:cubicBezTo>
                  <a:cubicBezTo>
                    <a:pt x="708" y="4413"/>
                    <a:pt x="1" y="7632"/>
                    <a:pt x="624" y="10489"/>
                  </a:cubicBezTo>
                  <a:cubicBezTo>
                    <a:pt x="1257" y="13346"/>
                    <a:pt x="3072" y="15839"/>
                    <a:pt x="5314" y="17719"/>
                  </a:cubicBezTo>
                  <a:cubicBezTo>
                    <a:pt x="5686" y="18026"/>
                    <a:pt x="6058" y="18324"/>
                    <a:pt x="6449" y="18603"/>
                  </a:cubicBezTo>
                  <a:cubicBezTo>
                    <a:pt x="6486" y="18631"/>
                    <a:pt x="6524" y="18650"/>
                    <a:pt x="6561" y="18678"/>
                  </a:cubicBezTo>
                  <a:lnTo>
                    <a:pt x="18667" y="18678"/>
                  </a:lnTo>
                  <a:cubicBezTo>
                    <a:pt x="19603" y="18871"/>
                    <a:pt x="20556" y="19002"/>
                    <a:pt x="21509" y="19002"/>
                  </a:cubicBezTo>
                  <a:cubicBezTo>
                    <a:pt x="21930" y="19002"/>
                    <a:pt x="22351" y="18977"/>
                    <a:pt x="22770" y="18919"/>
                  </a:cubicBezTo>
                  <a:cubicBezTo>
                    <a:pt x="23077" y="18882"/>
                    <a:pt x="23366" y="18808"/>
                    <a:pt x="23645" y="18678"/>
                  </a:cubicBezTo>
                  <a:lnTo>
                    <a:pt x="47782" y="18678"/>
                  </a:lnTo>
                  <a:lnTo>
                    <a:pt x="47522" y="18603"/>
                  </a:lnTo>
                  <a:cubicBezTo>
                    <a:pt x="44442" y="17682"/>
                    <a:pt x="40962" y="15542"/>
                    <a:pt x="39045" y="13225"/>
                  </a:cubicBezTo>
                  <a:cubicBezTo>
                    <a:pt x="37221" y="11019"/>
                    <a:pt x="36263" y="8237"/>
                    <a:pt x="35463" y="5483"/>
                  </a:cubicBezTo>
                  <a:cubicBezTo>
                    <a:pt x="34988" y="3855"/>
                    <a:pt x="34262" y="1938"/>
                    <a:pt x="32597" y="1649"/>
                  </a:cubicBezTo>
                  <a:cubicBezTo>
                    <a:pt x="32457" y="1624"/>
                    <a:pt x="32317" y="1612"/>
                    <a:pt x="32178" y="1612"/>
                  </a:cubicBezTo>
                  <a:cubicBezTo>
                    <a:pt x="31704" y="1612"/>
                    <a:pt x="31231" y="1744"/>
                    <a:pt x="30763" y="1910"/>
                  </a:cubicBezTo>
                  <a:cubicBezTo>
                    <a:pt x="30475" y="2012"/>
                    <a:pt x="30196" y="2133"/>
                    <a:pt x="29917" y="2235"/>
                  </a:cubicBezTo>
                  <a:cubicBezTo>
                    <a:pt x="28209" y="2877"/>
                    <a:pt x="26406" y="3202"/>
                    <a:pt x="24599" y="3202"/>
                  </a:cubicBezTo>
                  <a:cubicBezTo>
                    <a:pt x="23472" y="3202"/>
                    <a:pt x="22343" y="3075"/>
                    <a:pt x="21235" y="2822"/>
                  </a:cubicBezTo>
                  <a:cubicBezTo>
                    <a:pt x="20612" y="2682"/>
                    <a:pt x="20007" y="2505"/>
                    <a:pt x="19411" y="2282"/>
                  </a:cubicBezTo>
                  <a:cubicBezTo>
                    <a:pt x="17085" y="1547"/>
                    <a:pt x="14796" y="691"/>
                    <a:pt x="12405" y="263"/>
                  </a:cubicBezTo>
                  <a:cubicBezTo>
                    <a:pt x="11489" y="95"/>
                    <a:pt x="10540" y="1"/>
                    <a:pt x="95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9"/>
            <p:cNvSpPr/>
            <p:nvPr/>
          </p:nvSpPr>
          <p:spPr>
            <a:xfrm>
              <a:off x="2228618" y="3676261"/>
              <a:ext cx="3099920" cy="1519000"/>
            </a:xfrm>
            <a:custGeom>
              <a:avLst/>
              <a:gdLst/>
              <a:ahLst/>
              <a:cxnLst/>
              <a:rect l="l" t="t" r="r" b="b"/>
              <a:pathLst>
                <a:path w="29535" h="17102" extrusionOk="0">
                  <a:moveTo>
                    <a:pt x="8342" y="1"/>
                  </a:moveTo>
                  <a:cubicBezTo>
                    <a:pt x="6746" y="1"/>
                    <a:pt x="5165" y="325"/>
                    <a:pt x="3881" y="1237"/>
                  </a:cubicBezTo>
                  <a:cubicBezTo>
                    <a:pt x="1" y="3991"/>
                    <a:pt x="1378" y="9398"/>
                    <a:pt x="4048" y="12450"/>
                  </a:cubicBezTo>
                  <a:cubicBezTo>
                    <a:pt x="5621" y="14255"/>
                    <a:pt x="7649" y="15576"/>
                    <a:pt x="9771" y="16702"/>
                  </a:cubicBezTo>
                  <a:lnTo>
                    <a:pt x="9911" y="16777"/>
                  </a:lnTo>
                  <a:lnTo>
                    <a:pt x="18034" y="16777"/>
                  </a:lnTo>
                  <a:cubicBezTo>
                    <a:pt x="18970" y="16970"/>
                    <a:pt x="19923" y="17101"/>
                    <a:pt x="20876" y="17101"/>
                  </a:cubicBezTo>
                  <a:cubicBezTo>
                    <a:pt x="21297" y="17101"/>
                    <a:pt x="21718" y="17076"/>
                    <a:pt x="22137" y="17018"/>
                  </a:cubicBezTo>
                  <a:cubicBezTo>
                    <a:pt x="22444" y="16981"/>
                    <a:pt x="22733" y="16907"/>
                    <a:pt x="23012" y="16777"/>
                  </a:cubicBezTo>
                  <a:lnTo>
                    <a:pt x="29535" y="16777"/>
                  </a:lnTo>
                  <a:cubicBezTo>
                    <a:pt x="29526" y="16749"/>
                    <a:pt x="29516" y="16721"/>
                    <a:pt x="29498" y="16702"/>
                  </a:cubicBezTo>
                  <a:cubicBezTo>
                    <a:pt x="27925" y="12859"/>
                    <a:pt x="25664" y="9286"/>
                    <a:pt x="22677" y="6401"/>
                  </a:cubicBezTo>
                  <a:cubicBezTo>
                    <a:pt x="19309" y="3163"/>
                    <a:pt x="15000" y="846"/>
                    <a:pt x="10376" y="158"/>
                  </a:cubicBezTo>
                  <a:cubicBezTo>
                    <a:pt x="9710" y="60"/>
                    <a:pt x="9024" y="1"/>
                    <a:pt x="83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9"/>
            <p:cNvSpPr/>
            <p:nvPr/>
          </p:nvSpPr>
          <p:spPr>
            <a:xfrm>
              <a:off x="2439578" y="3798388"/>
              <a:ext cx="2737606" cy="1396872"/>
            </a:xfrm>
            <a:custGeom>
              <a:avLst/>
              <a:gdLst/>
              <a:ahLst/>
              <a:cxnLst/>
              <a:rect l="l" t="t" r="r" b="b"/>
              <a:pathLst>
                <a:path w="26083" h="15727" extrusionOk="0">
                  <a:moveTo>
                    <a:pt x="7266" y="1"/>
                  </a:moveTo>
                  <a:cubicBezTo>
                    <a:pt x="5876" y="1"/>
                    <a:pt x="4501" y="283"/>
                    <a:pt x="3378" y="1081"/>
                  </a:cubicBezTo>
                  <a:cubicBezTo>
                    <a:pt x="0" y="3482"/>
                    <a:pt x="1192" y="8209"/>
                    <a:pt x="3527" y="10879"/>
                  </a:cubicBezTo>
                  <a:cubicBezTo>
                    <a:pt x="5062" y="12629"/>
                    <a:pt x="7091" y="13866"/>
                    <a:pt x="9166" y="14927"/>
                  </a:cubicBezTo>
                  <a:cubicBezTo>
                    <a:pt x="9436" y="15057"/>
                    <a:pt x="9706" y="15197"/>
                    <a:pt x="9976" y="15327"/>
                  </a:cubicBezTo>
                  <a:cubicBezTo>
                    <a:pt x="10031" y="15355"/>
                    <a:pt x="10087" y="15374"/>
                    <a:pt x="10134" y="15402"/>
                  </a:cubicBezTo>
                  <a:lnTo>
                    <a:pt x="16024" y="15402"/>
                  </a:lnTo>
                  <a:cubicBezTo>
                    <a:pt x="16960" y="15595"/>
                    <a:pt x="17913" y="15726"/>
                    <a:pt x="18866" y="15726"/>
                  </a:cubicBezTo>
                  <a:cubicBezTo>
                    <a:pt x="19287" y="15726"/>
                    <a:pt x="19708" y="15701"/>
                    <a:pt x="20127" y="15643"/>
                  </a:cubicBezTo>
                  <a:cubicBezTo>
                    <a:pt x="20434" y="15606"/>
                    <a:pt x="20723" y="15532"/>
                    <a:pt x="21002" y="15402"/>
                  </a:cubicBezTo>
                  <a:lnTo>
                    <a:pt x="26083" y="15402"/>
                  </a:lnTo>
                  <a:cubicBezTo>
                    <a:pt x="26073" y="15374"/>
                    <a:pt x="26064" y="15346"/>
                    <a:pt x="26055" y="15327"/>
                  </a:cubicBezTo>
                  <a:cubicBezTo>
                    <a:pt x="25990" y="15150"/>
                    <a:pt x="25924" y="14974"/>
                    <a:pt x="25859" y="14806"/>
                  </a:cubicBezTo>
                  <a:cubicBezTo>
                    <a:pt x="24473" y="11363"/>
                    <a:pt x="22472" y="8162"/>
                    <a:pt x="19811" y="5594"/>
                  </a:cubicBezTo>
                  <a:cubicBezTo>
                    <a:pt x="16871" y="2765"/>
                    <a:pt x="13102" y="737"/>
                    <a:pt x="9064" y="141"/>
                  </a:cubicBezTo>
                  <a:cubicBezTo>
                    <a:pt x="8475" y="54"/>
                    <a:pt x="7869" y="1"/>
                    <a:pt x="72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9"/>
            <p:cNvSpPr/>
            <p:nvPr/>
          </p:nvSpPr>
          <p:spPr>
            <a:xfrm>
              <a:off x="2536242" y="3892536"/>
              <a:ext cx="2314733" cy="1302723"/>
            </a:xfrm>
            <a:custGeom>
              <a:avLst/>
              <a:gdLst/>
              <a:ahLst/>
              <a:cxnLst/>
              <a:rect l="l" t="t" r="r" b="b"/>
              <a:pathLst>
                <a:path w="22054" h="14667" extrusionOk="0">
                  <a:moveTo>
                    <a:pt x="6045" y="1"/>
                  </a:moveTo>
                  <a:cubicBezTo>
                    <a:pt x="4888" y="1"/>
                    <a:pt x="3741" y="233"/>
                    <a:pt x="2811" y="896"/>
                  </a:cubicBezTo>
                  <a:cubicBezTo>
                    <a:pt x="1" y="2896"/>
                    <a:pt x="996" y="6823"/>
                    <a:pt x="2932" y="9038"/>
                  </a:cubicBezTo>
                  <a:cubicBezTo>
                    <a:pt x="4207" y="10499"/>
                    <a:pt x="5891" y="11522"/>
                    <a:pt x="7622" y="12406"/>
                  </a:cubicBezTo>
                  <a:cubicBezTo>
                    <a:pt x="9017" y="13113"/>
                    <a:pt x="10460" y="13737"/>
                    <a:pt x="11939" y="14267"/>
                  </a:cubicBezTo>
                  <a:lnTo>
                    <a:pt x="12162" y="14342"/>
                  </a:lnTo>
                  <a:lnTo>
                    <a:pt x="15103" y="14342"/>
                  </a:lnTo>
                  <a:cubicBezTo>
                    <a:pt x="16039" y="14535"/>
                    <a:pt x="16997" y="14666"/>
                    <a:pt x="17952" y="14666"/>
                  </a:cubicBezTo>
                  <a:cubicBezTo>
                    <a:pt x="18375" y="14666"/>
                    <a:pt x="18796" y="14641"/>
                    <a:pt x="19216" y="14583"/>
                  </a:cubicBezTo>
                  <a:cubicBezTo>
                    <a:pt x="19513" y="14546"/>
                    <a:pt x="19802" y="14463"/>
                    <a:pt x="20081" y="14342"/>
                  </a:cubicBezTo>
                  <a:lnTo>
                    <a:pt x="22054" y="14342"/>
                  </a:lnTo>
                  <a:cubicBezTo>
                    <a:pt x="22054" y="14314"/>
                    <a:pt x="22054" y="14286"/>
                    <a:pt x="22054" y="14267"/>
                  </a:cubicBezTo>
                  <a:cubicBezTo>
                    <a:pt x="22035" y="13895"/>
                    <a:pt x="21961" y="13532"/>
                    <a:pt x="21821" y="13197"/>
                  </a:cubicBezTo>
                  <a:cubicBezTo>
                    <a:pt x="21719" y="12899"/>
                    <a:pt x="21607" y="12601"/>
                    <a:pt x="21486" y="12304"/>
                  </a:cubicBezTo>
                  <a:cubicBezTo>
                    <a:pt x="20342" y="9447"/>
                    <a:pt x="18667" y="6786"/>
                    <a:pt x="16461" y="4655"/>
                  </a:cubicBezTo>
                  <a:cubicBezTo>
                    <a:pt x="14014" y="2301"/>
                    <a:pt x="10888" y="617"/>
                    <a:pt x="7529" y="114"/>
                  </a:cubicBezTo>
                  <a:cubicBezTo>
                    <a:pt x="7044" y="44"/>
                    <a:pt x="6543" y="1"/>
                    <a:pt x="6045" y="1"/>
                  </a:cubicBezTo>
                  <a:close/>
                </a:path>
              </a:pathLst>
            </a:custGeom>
            <a:solidFill>
              <a:srgbClr val="FFE4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9"/>
            <p:cNvSpPr/>
            <p:nvPr/>
          </p:nvSpPr>
          <p:spPr>
            <a:xfrm>
              <a:off x="2653477" y="3981534"/>
              <a:ext cx="2068607" cy="1213725"/>
            </a:xfrm>
            <a:custGeom>
              <a:avLst/>
              <a:gdLst/>
              <a:ahLst/>
              <a:cxnLst/>
              <a:rect l="l" t="t" r="r" b="b"/>
              <a:pathLst>
                <a:path w="19709" h="13665" extrusionOk="0">
                  <a:moveTo>
                    <a:pt x="5381" y="0"/>
                  </a:moveTo>
                  <a:cubicBezTo>
                    <a:pt x="4351" y="0"/>
                    <a:pt x="3329" y="204"/>
                    <a:pt x="2494" y="778"/>
                  </a:cubicBezTo>
                  <a:cubicBezTo>
                    <a:pt x="0" y="2518"/>
                    <a:pt x="875" y="5933"/>
                    <a:pt x="2606" y="7859"/>
                  </a:cubicBezTo>
                  <a:cubicBezTo>
                    <a:pt x="3741" y="9124"/>
                    <a:pt x="5230" y="10018"/>
                    <a:pt x="6765" y="10781"/>
                  </a:cubicBezTo>
                  <a:cubicBezTo>
                    <a:pt x="8794" y="11795"/>
                    <a:pt x="10924" y="12586"/>
                    <a:pt x="13120" y="13144"/>
                  </a:cubicBezTo>
                  <a:cubicBezTo>
                    <a:pt x="13288" y="13181"/>
                    <a:pt x="13465" y="13228"/>
                    <a:pt x="13632" y="13265"/>
                  </a:cubicBezTo>
                  <a:cubicBezTo>
                    <a:pt x="13753" y="13293"/>
                    <a:pt x="13874" y="13312"/>
                    <a:pt x="13986" y="13340"/>
                  </a:cubicBezTo>
                  <a:cubicBezTo>
                    <a:pt x="14928" y="13533"/>
                    <a:pt x="15884" y="13664"/>
                    <a:pt x="16837" y="13664"/>
                  </a:cubicBezTo>
                  <a:cubicBezTo>
                    <a:pt x="17259" y="13664"/>
                    <a:pt x="17679" y="13639"/>
                    <a:pt x="18099" y="13581"/>
                  </a:cubicBezTo>
                  <a:cubicBezTo>
                    <a:pt x="18396" y="13544"/>
                    <a:pt x="18694" y="13470"/>
                    <a:pt x="18964" y="13340"/>
                  </a:cubicBezTo>
                  <a:cubicBezTo>
                    <a:pt x="19011" y="13312"/>
                    <a:pt x="19057" y="13293"/>
                    <a:pt x="19094" y="13265"/>
                  </a:cubicBezTo>
                  <a:cubicBezTo>
                    <a:pt x="19253" y="13172"/>
                    <a:pt x="19383" y="13032"/>
                    <a:pt x="19476" y="12874"/>
                  </a:cubicBezTo>
                  <a:cubicBezTo>
                    <a:pt x="19708" y="12437"/>
                    <a:pt x="19550" y="11916"/>
                    <a:pt x="19383" y="11460"/>
                  </a:cubicBezTo>
                  <a:cubicBezTo>
                    <a:pt x="19290" y="11199"/>
                    <a:pt x="19187" y="10939"/>
                    <a:pt x="19085" y="10688"/>
                  </a:cubicBezTo>
                  <a:cubicBezTo>
                    <a:pt x="18071" y="8203"/>
                    <a:pt x="16591" y="5886"/>
                    <a:pt x="14628" y="4034"/>
                  </a:cubicBezTo>
                  <a:cubicBezTo>
                    <a:pt x="12460" y="1987"/>
                    <a:pt x="9678" y="526"/>
                    <a:pt x="6691" y="98"/>
                  </a:cubicBezTo>
                  <a:cubicBezTo>
                    <a:pt x="6262" y="37"/>
                    <a:pt x="5821" y="0"/>
                    <a:pt x="53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9"/>
            <p:cNvSpPr/>
            <p:nvPr/>
          </p:nvSpPr>
          <p:spPr>
            <a:xfrm>
              <a:off x="2846805" y="4076659"/>
              <a:ext cx="1641850" cy="901434"/>
            </a:xfrm>
            <a:custGeom>
              <a:avLst/>
              <a:gdLst/>
              <a:ahLst/>
              <a:cxnLst/>
              <a:rect l="l" t="t" r="r" b="b"/>
              <a:pathLst>
                <a:path w="15643" h="10149" extrusionOk="0">
                  <a:moveTo>
                    <a:pt x="4429" y="1"/>
                  </a:moveTo>
                  <a:cubicBezTo>
                    <a:pt x="3490" y="1"/>
                    <a:pt x="2542" y="190"/>
                    <a:pt x="1824" y="777"/>
                  </a:cubicBezTo>
                  <a:cubicBezTo>
                    <a:pt x="1" y="2266"/>
                    <a:pt x="866" y="4899"/>
                    <a:pt x="2290" y="6323"/>
                  </a:cubicBezTo>
                  <a:cubicBezTo>
                    <a:pt x="3220" y="7253"/>
                    <a:pt x="4421" y="7867"/>
                    <a:pt x="5640" y="8388"/>
                  </a:cubicBezTo>
                  <a:cubicBezTo>
                    <a:pt x="7240" y="9077"/>
                    <a:pt x="8915" y="9589"/>
                    <a:pt x="10636" y="9914"/>
                  </a:cubicBezTo>
                  <a:cubicBezTo>
                    <a:pt x="11389" y="10053"/>
                    <a:pt x="12158" y="10148"/>
                    <a:pt x="12923" y="10148"/>
                  </a:cubicBezTo>
                  <a:cubicBezTo>
                    <a:pt x="13445" y="10148"/>
                    <a:pt x="13966" y="10104"/>
                    <a:pt x="14479" y="9998"/>
                  </a:cubicBezTo>
                  <a:cubicBezTo>
                    <a:pt x="14880" y="9914"/>
                    <a:pt x="15326" y="9747"/>
                    <a:pt x="15494" y="9375"/>
                  </a:cubicBezTo>
                  <a:cubicBezTo>
                    <a:pt x="15643" y="9021"/>
                    <a:pt x="15503" y="8612"/>
                    <a:pt x="15345" y="8267"/>
                  </a:cubicBezTo>
                  <a:cubicBezTo>
                    <a:pt x="15261" y="8072"/>
                    <a:pt x="15168" y="7867"/>
                    <a:pt x="15075" y="7672"/>
                  </a:cubicBezTo>
                  <a:cubicBezTo>
                    <a:pt x="14163" y="5783"/>
                    <a:pt x="12907" y="4052"/>
                    <a:pt x="11297" y="2703"/>
                  </a:cubicBezTo>
                  <a:cubicBezTo>
                    <a:pt x="9520" y="1205"/>
                    <a:pt x="7315" y="209"/>
                    <a:pt x="5007" y="23"/>
                  </a:cubicBezTo>
                  <a:cubicBezTo>
                    <a:pt x="4816" y="9"/>
                    <a:pt x="4623" y="1"/>
                    <a:pt x="44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9"/>
            <p:cNvSpPr/>
            <p:nvPr/>
          </p:nvSpPr>
          <p:spPr>
            <a:xfrm>
              <a:off x="3121263" y="4224988"/>
              <a:ext cx="1110555" cy="608950"/>
            </a:xfrm>
            <a:custGeom>
              <a:avLst/>
              <a:gdLst/>
              <a:ahLst/>
              <a:cxnLst/>
              <a:rect l="l" t="t" r="r" b="b"/>
              <a:pathLst>
                <a:path w="10581" h="6856" extrusionOk="0">
                  <a:moveTo>
                    <a:pt x="2962" y="0"/>
                  </a:moveTo>
                  <a:cubicBezTo>
                    <a:pt x="2337" y="0"/>
                    <a:pt x="1708" y="133"/>
                    <a:pt x="1229" y="521"/>
                  </a:cubicBezTo>
                  <a:cubicBezTo>
                    <a:pt x="0" y="1535"/>
                    <a:pt x="577" y="3313"/>
                    <a:pt x="1545" y="4271"/>
                  </a:cubicBezTo>
                  <a:cubicBezTo>
                    <a:pt x="2178" y="4904"/>
                    <a:pt x="2987" y="5313"/>
                    <a:pt x="3806" y="5667"/>
                  </a:cubicBezTo>
                  <a:cubicBezTo>
                    <a:pt x="4895" y="6132"/>
                    <a:pt x="6030" y="6476"/>
                    <a:pt x="7193" y="6700"/>
                  </a:cubicBezTo>
                  <a:cubicBezTo>
                    <a:pt x="7708" y="6789"/>
                    <a:pt x="8232" y="6855"/>
                    <a:pt x="8755" y="6855"/>
                  </a:cubicBezTo>
                  <a:cubicBezTo>
                    <a:pt x="9102" y="6855"/>
                    <a:pt x="9448" y="6826"/>
                    <a:pt x="9789" y="6756"/>
                  </a:cubicBezTo>
                  <a:cubicBezTo>
                    <a:pt x="10059" y="6700"/>
                    <a:pt x="10357" y="6588"/>
                    <a:pt x="10469" y="6328"/>
                  </a:cubicBezTo>
                  <a:cubicBezTo>
                    <a:pt x="10580" y="6095"/>
                    <a:pt x="10478" y="5816"/>
                    <a:pt x="10376" y="5583"/>
                  </a:cubicBezTo>
                  <a:cubicBezTo>
                    <a:pt x="10320" y="5453"/>
                    <a:pt x="10255" y="5323"/>
                    <a:pt x="10199" y="5183"/>
                  </a:cubicBezTo>
                  <a:cubicBezTo>
                    <a:pt x="9585" y="3899"/>
                    <a:pt x="8719" y="2745"/>
                    <a:pt x="7640" y="1824"/>
                  </a:cubicBezTo>
                  <a:cubicBezTo>
                    <a:pt x="6440" y="819"/>
                    <a:pt x="4941" y="140"/>
                    <a:pt x="3378" y="19"/>
                  </a:cubicBezTo>
                  <a:cubicBezTo>
                    <a:pt x="3241" y="7"/>
                    <a:pt x="3101" y="0"/>
                    <a:pt x="296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9"/>
            <p:cNvSpPr/>
            <p:nvPr/>
          </p:nvSpPr>
          <p:spPr>
            <a:xfrm>
              <a:off x="4525670" y="3832672"/>
              <a:ext cx="2098835" cy="1333721"/>
            </a:xfrm>
            <a:custGeom>
              <a:avLst/>
              <a:gdLst/>
              <a:ahLst/>
              <a:cxnLst/>
              <a:rect l="l" t="t" r="r" b="b"/>
              <a:pathLst>
                <a:path w="19997" h="15016" extrusionOk="0">
                  <a:moveTo>
                    <a:pt x="7429" y="1"/>
                  </a:moveTo>
                  <a:cubicBezTo>
                    <a:pt x="7209" y="1"/>
                    <a:pt x="6987" y="21"/>
                    <a:pt x="6765" y="62"/>
                  </a:cubicBezTo>
                  <a:cubicBezTo>
                    <a:pt x="4848" y="425"/>
                    <a:pt x="2885" y="723"/>
                    <a:pt x="949" y="1067"/>
                  </a:cubicBezTo>
                  <a:cubicBezTo>
                    <a:pt x="735" y="1104"/>
                    <a:pt x="493" y="1151"/>
                    <a:pt x="344" y="1318"/>
                  </a:cubicBezTo>
                  <a:cubicBezTo>
                    <a:pt x="0" y="1691"/>
                    <a:pt x="326" y="2268"/>
                    <a:pt x="652" y="2640"/>
                  </a:cubicBezTo>
                  <a:cubicBezTo>
                    <a:pt x="2596" y="4882"/>
                    <a:pt x="4727" y="6985"/>
                    <a:pt x="6532" y="9339"/>
                  </a:cubicBezTo>
                  <a:cubicBezTo>
                    <a:pt x="7826" y="11052"/>
                    <a:pt x="8970" y="12922"/>
                    <a:pt x="9668" y="14941"/>
                  </a:cubicBezTo>
                  <a:cubicBezTo>
                    <a:pt x="9677" y="14969"/>
                    <a:pt x="9687" y="14988"/>
                    <a:pt x="9696" y="15016"/>
                  </a:cubicBezTo>
                  <a:lnTo>
                    <a:pt x="19997" y="15016"/>
                  </a:lnTo>
                  <a:lnTo>
                    <a:pt x="19848" y="14941"/>
                  </a:lnTo>
                  <a:cubicBezTo>
                    <a:pt x="19773" y="14895"/>
                    <a:pt x="19690" y="14848"/>
                    <a:pt x="19606" y="14802"/>
                  </a:cubicBezTo>
                  <a:cubicBezTo>
                    <a:pt x="16526" y="13006"/>
                    <a:pt x="14488" y="9823"/>
                    <a:pt x="13176" y="6501"/>
                  </a:cubicBezTo>
                  <a:cubicBezTo>
                    <a:pt x="12534" y="4873"/>
                    <a:pt x="12022" y="3152"/>
                    <a:pt x="10915" y="1793"/>
                  </a:cubicBezTo>
                  <a:cubicBezTo>
                    <a:pt x="10058" y="752"/>
                    <a:pt x="8782" y="1"/>
                    <a:pt x="742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9"/>
            <p:cNvSpPr/>
            <p:nvPr/>
          </p:nvSpPr>
          <p:spPr>
            <a:xfrm>
              <a:off x="4765913" y="3925222"/>
              <a:ext cx="1577301" cy="1241171"/>
            </a:xfrm>
            <a:custGeom>
              <a:avLst/>
              <a:gdLst/>
              <a:ahLst/>
              <a:cxnLst/>
              <a:rect l="l" t="t" r="r" b="b"/>
              <a:pathLst>
                <a:path w="15028" h="13974" extrusionOk="0">
                  <a:moveTo>
                    <a:pt x="3835" y="0"/>
                  </a:moveTo>
                  <a:cubicBezTo>
                    <a:pt x="2786" y="0"/>
                    <a:pt x="1670" y="154"/>
                    <a:pt x="791" y="751"/>
                  </a:cubicBezTo>
                  <a:cubicBezTo>
                    <a:pt x="205" y="1151"/>
                    <a:pt x="0" y="1421"/>
                    <a:pt x="354" y="2082"/>
                  </a:cubicBezTo>
                  <a:cubicBezTo>
                    <a:pt x="689" y="2696"/>
                    <a:pt x="1191" y="3208"/>
                    <a:pt x="1666" y="3719"/>
                  </a:cubicBezTo>
                  <a:cubicBezTo>
                    <a:pt x="4467" y="6725"/>
                    <a:pt x="6756" y="10158"/>
                    <a:pt x="8459" y="13899"/>
                  </a:cubicBezTo>
                  <a:lnTo>
                    <a:pt x="8496" y="13974"/>
                  </a:lnTo>
                  <a:lnTo>
                    <a:pt x="15028" y="13974"/>
                  </a:lnTo>
                  <a:lnTo>
                    <a:pt x="14953" y="13899"/>
                  </a:lnTo>
                  <a:cubicBezTo>
                    <a:pt x="13828" y="12801"/>
                    <a:pt x="12906" y="11452"/>
                    <a:pt x="12162" y="10065"/>
                  </a:cubicBezTo>
                  <a:cubicBezTo>
                    <a:pt x="10850" y="7646"/>
                    <a:pt x="9957" y="5013"/>
                    <a:pt x="8654" y="2593"/>
                  </a:cubicBezTo>
                  <a:cubicBezTo>
                    <a:pt x="8356" y="2035"/>
                    <a:pt x="8021" y="1477"/>
                    <a:pt x="7556" y="1058"/>
                  </a:cubicBezTo>
                  <a:cubicBezTo>
                    <a:pt x="6663" y="267"/>
                    <a:pt x="5406" y="53"/>
                    <a:pt x="4215" y="7"/>
                  </a:cubicBezTo>
                  <a:cubicBezTo>
                    <a:pt x="4090" y="3"/>
                    <a:pt x="3963" y="0"/>
                    <a:pt x="383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9"/>
            <p:cNvSpPr/>
            <p:nvPr/>
          </p:nvSpPr>
          <p:spPr>
            <a:xfrm>
              <a:off x="4967112" y="4049036"/>
              <a:ext cx="1212049" cy="1117356"/>
            </a:xfrm>
            <a:custGeom>
              <a:avLst/>
              <a:gdLst/>
              <a:ahLst/>
              <a:cxnLst/>
              <a:rect l="l" t="t" r="r" b="b"/>
              <a:pathLst>
                <a:path w="11548" h="12580" extrusionOk="0">
                  <a:moveTo>
                    <a:pt x="2773" y="0"/>
                  </a:moveTo>
                  <a:cubicBezTo>
                    <a:pt x="2592" y="0"/>
                    <a:pt x="2411" y="7"/>
                    <a:pt x="2233" y="18"/>
                  </a:cubicBezTo>
                  <a:cubicBezTo>
                    <a:pt x="1498" y="55"/>
                    <a:pt x="0" y="27"/>
                    <a:pt x="186" y="1162"/>
                  </a:cubicBezTo>
                  <a:cubicBezTo>
                    <a:pt x="270" y="1693"/>
                    <a:pt x="689" y="2102"/>
                    <a:pt x="1070" y="2484"/>
                  </a:cubicBezTo>
                  <a:cubicBezTo>
                    <a:pt x="3378" y="4810"/>
                    <a:pt x="5081" y="7676"/>
                    <a:pt x="6458" y="10653"/>
                  </a:cubicBezTo>
                  <a:cubicBezTo>
                    <a:pt x="6737" y="11268"/>
                    <a:pt x="7016" y="11891"/>
                    <a:pt x="7323" y="12505"/>
                  </a:cubicBezTo>
                  <a:cubicBezTo>
                    <a:pt x="7332" y="12533"/>
                    <a:pt x="7342" y="12552"/>
                    <a:pt x="7360" y="12580"/>
                  </a:cubicBezTo>
                  <a:lnTo>
                    <a:pt x="11548" y="12580"/>
                  </a:lnTo>
                  <a:lnTo>
                    <a:pt x="11483" y="12505"/>
                  </a:lnTo>
                  <a:cubicBezTo>
                    <a:pt x="11241" y="12179"/>
                    <a:pt x="11008" y="11854"/>
                    <a:pt x="10785" y="11519"/>
                  </a:cubicBezTo>
                  <a:cubicBezTo>
                    <a:pt x="9175" y="9081"/>
                    <a:pt x="7881" y="6438"/>
                    <a:pt x="6942" y="3656"/>
                  </a:cubicBezTo>
                  <a:cubicBezTo>
                    <a:pt x="6569" y="2586"/>
                    <a:pt x="6207" y="1432"/>
                    <a:pt x="5313" y="725"/>
                  </a:cubicBezTo>
                  <a:cubicBezTo>
                    <a:pt x="4585" y="160"/>
                    <a:pt x="3671" y="0"/>
                    <a:pt x="277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9"/>
            <p:cNvSpPr/>
            <p:nvPr/>
          </p:nvSpPr>
          <p:spPr>
            <a:xfrm>
              <a:off x="2936" y="1434903"/>
              <a:ext cx="5427247" cy="3731506"/>
            </a:xfrm>
            <a:custGeom>
              <a:avLst/>
              <a:gdLst/>
              <a:ahLst/>
              <a:cxnLst/>
              <a:rect l="l" t="t" r="r" b="b"/>
              <a:pathLst>
                <a:path w="51709" h="42012" extrusionOk="0">
                  <a:moveTo>
                    <a:pt x="20611" y="0"/>
                  </a:moveTo>
                  <a:cubicBezTo>
                    <a:pt x="16798" y="0"/>
                    <a:pt x="12980" y="563"/>
                    <a:pt x="9324" y="1655"/>
                  </a:cubicBezTo>
                  <a:cubicBezTo>
                    <a:pt x="6049" y="2632"/>
                    <a:pt x="2857" y="4056"/>
                    <a:pt x="28" y="5973"/>
                  </a:cubicBezTo>
                  <a:lnTo>
                    <a:pt x="0" y="5992"/>
                  </a:lnTo>
                  <a:lnTo>
                    <a:pt x="0" y="41937"/>
                  </a:lnTo>
                  <a:lnTo>
                    <a:pt x="28" y="41937"/>
                  </a:lnTo>
                  <a:lnTo>
                    <a:pt x="28" y="42012"/>
                  </a:lnTo>
                  <a:lnTo>
                    <a:pt x="18601" y="42012"/>
                  </a:lnTo>
                  <a:lnTo>
                    <a:pt x="18536" y="41937"/>
                  </a:lnTo>
                  <a:cubicBezTo>
                    <a:pt x="17047" y="40076"/>
                    <a:pt x="15865" y="37982"/>
                    <a:pt x="15186" y="35712"/>
                  </a:cubicBezTo>
                  <a:cubicBezTo>
                    <a:pt x="14051" y="31971"/>
                    <a:pt x="14349" y="27747"/>
                    <a:pt x="16349" y="24397"/>
                  </a:cubicBezTo>
                  <a:cubicBezTo>
                    <a:pt x="19057" y="19865"/>
                    <a:pt x="24510" y="17530"/>
                    <a:pt x="29786" y="17307"/>
                  </a:cubicBezTo>
                  <a:cubicBezTo>
                    <a:pt x="30119" y="17292"/>
                    <a:pt x="30453" y="17286"/>
                    <a:pt x="30785" y="17286"/>
                  </a:cubicBezTo>
                  <a:cubicBezTo>
                    <a:pt x="35707" y="17286"/>
                    <a:pt x="40541" y="18788"/>
                    <a:pt x="45195" y="20461"/>
                  </a:cubicBezTo>
                  <a:cubicBezTo>
                    <a:pt x="46132" y="20799"/>
                    <a:pt x="47204" y="21114"/>
                    <a:pt x="48189" y="21114"/>
                  </a:cubicBezTo>
                  <a:cubicBezTo>
                    <a:pt x="48995" y="21114"/>
                    <a:pt x="49744" y="20903"/>
                    <a:pt x="50313" y="20321"/>
                  </a:cubicBezTo>
                  <a:cubicBezTo>
                    <a:pt x="51709" y="18898"/>
                    <a:pt x="50797" y="16506"/>
                    <a:pt x="49671" y="14850"/>
                  </a:cubicBezTo>
                  <a:cubicBezTo>
                    <a:pt x="45428" y="8588"/>
                    <a:pt x="38923" y="3935"/>
                    <a:pt x="31703" y="1674"/>
                  </a:cubicBezTo>
                  <a:cubicBezTo>
                    <a:pt x="28119" y="547"/>
                    <a:pt x="24368" y="0"/>
                    <a:pt x="2061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9"/>
            <p:cNvSpPr/>
            <p:nvPr/>
          </p:nvSpPr>
          <p:spPr>
            <a:xfrm>
              <a:off x="2936" y="1724987"/>
              <a:ext cx="4774832" cy="3441420"/>
            </a:xfrm>
            <a:custGeom>
              <a:avLst/>
              <a:gdLst/>
              <a:ahLst/>
              <a:cxnLst/>
              <a:rect l="l" t="t" r="r" b="b"/>
              <a:pathLst>
                <a:path w="45493" h="38746" extrusionOk="0">
                  <a:moveTo>
                    <a:pt x="20044" y="1"/>
                  </a:moveTo>
                  <a:cubicBezTo>
                    <a:pt x="16345" y="1"/>
                    <a:pt x="12647" y="656"/>
                    <a:pt x="9194" y="1981"/>
                  </a:cubicBezTo>
                  <a:cubicBezTo>
                    <a:pt x="5816" y="3293"/>
                    <a:pt x="2699" y="5210"/>
                    <a:pt x="28" y="7657"/>
                  </a:cubicBezTo>
                  <a:lnTo>
                    <a:pt x="0" y="7676"/>
                  </a:lnTo>
                  <a:lnTo>
                    <a:pt x="0" y="38671"/>
                  </a:lnTo>
                  <a:lnTo>
                    <a:pt x="28" y="38671"/>
                  </a:lnTo>
                  <a:lnTo>
                    <a:pt x="28" y="38746"/>
                  </a:lnTo>
                  <a:lnTo>
                    <a:pt x="15410" y="38746"/>
                  </a:lnTo>
                  <a:cubicBezTo>
                    <a:pt x="15400" y="38718"/>
                    <a:pt x="15391" y="38690"/>
                    <a:pt x="15382" y="38671"/>
                  </a:cubicBezTo>
                  <a:cubicBezTo>
                    <a:pt x="14842" y="37294"/>
                    <a:pt x="14004" y="35935"/>
                    <a:pt x="13428" y="34735"/>
                  </a:cubicBezTo>
                  <a:cubicBezTo>
                    <a:pt x="11390" y="30436"/>
                    <a:pt x="11241" y="25476"/>
                    <a:pt x="13400" y="21196"/>
                  </a:cubicBezTo>
                  <a:cubicBezTo>
                    <a:pt x="15819" y="16404"/>
                    <a:pt x="20630" y="13026"/>
                    <a:pt x="25859" y="11845"/>
                  </a:cubicBezTo>
                  <a:cubicBezTo>
                    <a:pt x="27427" y="11490"/>
                    <a:pt x="29027" y="11322"/>
                    <a:pt x="30630" y="11322"/>
                  </a:cubicBezTo>
                  <a:cubicBezTo>
                    <a:pt x="34372" y="11322"/>
                    <a:pt x="38128" y="12237"/>
                    <a:pt x="41529" y="13827"/>
                  </a:cubicBezTo>
                  <a:cubicBezTo>
                    <a:pt x="42218" y="14145"/>
                    <a:pt x="42931" y="14504"/>
                    <a:pt x="43675" y="14504"/>
                  </a:cubicBezTo>
                  <a:cubicBezTo>
                    <a:pt x="43735" y="14504"/>
                    <a:pt x="43795" y="14501"/>
                    <a:pt x="43855" y="14496"/>
                  </a:cubicBezTo>
                  <a:cubicBezTo>
                    <a:pt x="44674" y="14441"/>
                    <a:pt x="45493" y="13687"/>
                    <a:pt x="45307" y="12896"/>
                  </a:cubicBezTo>
                  <a:cubicBezTo>
                    <a:pt x="45214" y="12617"/>
                    <a:pt x="45065" y="12356"/>
                    <a:pt x="44869" y="12133"/>
                  </a:cubicBezTo>
                  <a:lnTo>
                    <a:pt x="44693" y="11910"/>
                  </a:lnTo>
                  <a:cubicBezTo>
                    <a:pt x="40784" y="7043"/>
                    <a:pt x="35536" y="3423"/>
                    <a:pt x="29600" y="1497"/>
                  </a:cubicBezTo>
                  <a:cubicBezTo>
                    <a:pt x="26521" y="503"/>
                    <a:pt x="23282" y="1"/>
                    <a:pt x="200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9"/>
            <p:cNvSpPr/>
            <p:nvPr/>
          </p:nvSpPr>
          <p:spPr>
            <a:xfrm>
              <a:off x="2936" y="1884773"/>
              <a:ext cx="4090194" cy="3281633"/>
            </a:xfrm>
            <a:custGeom>
              <a:avLst/>
              <a:gdLst/>
              <a:ahLst/>
              <a:cxnLst/>
              <a:rect l="l" t="t" r="r" b="b"/>
              <a:pathLst>
                <a:path w="38970" h="36947" extrusionOk="0">
                  <a:moveTo>
                    <a:pt x="20047" y="1"/>
                  </a:moveTo>
                  <a:cubicBezTo>
                    <a:pt x="18088" y="1"/>
                    <a:pt x="16129" y="185"/>
                    <a:pt x="14209" y="554"/>
                  </a:cubicBezTo>
                  <a:cubicBezTo>
                    <a:pt x="9445" y="1485"/>
                    <a:pt x="4858" y="3513"/>
                    <a:pt x="1210" y="6714"/>
                  </a:cubicBezTo>
                  <a:cubicBezTo>
                    <a:pt x="801" y="7077"/>
                    <a:pt x="400" y="7459"/>
                    <a:pt x="28" y="7840"/>
                  </a:cubicBezTo>
                  <a:lnTo>
                    <a:pt x="0" y="7868"/>
                  </a:lnTo>
                  <a:lnTo>
                    <a:pt x="0" y="36863"/>
                  </a:lnTo>
                  <a:lnTo>
                    <a:pt x="28" y="36863"/>
                  </a:lnTo>
                  <a:lnTo>
                    <a:pt x="28" y="36947"/>
                  </a:lnTo>
                  <a:lnTo>
                    <a:pt x="12078" y="36947"/>
                  </a:lnTo>
                  <a:cubicBezTo>
                    <a:pt x="12078" y="36919"/>
                    <a:pt x="12078" y="36891"/>
                    <a:pt x="12078" y="36863"/>
                  </a:cubicBezTo>
                  <a:cubicBezTo>
                    <a:pt x="12032" y="36425"/>
                    <a:pt x="11967" y="35997"/>
                    <a:pt x="11874" y="35569"/>
                  </a:cubicBezTo>
                  <a:cubicBezTo>
                    <a:pt x="10803" y="30470"/>
                    <a:pt x="8756" y="25306"/>
                    <a:pt x="9873" y="20225"/>
                  </a:cubicBezTo>
                  <a:cubicBezTo>
                    <a:pt x="10980" y="15219"/>
                    <a:pt x="15158" y="11246"/>
                    <a:pt x="19978" y="9487"/>
                  </a:cubicBezTo>
                  <a:cubicBezTo>
                    <a:pt x="22410" y="8603"/>
                    <a:pt x="24982" y="8225"/>
                    <a:pt x="27574" y="8225"/>
                  </a:cubicBezTo>
                  <a:cubicBezTo>
                    <a:pt x="30110" y="8225"/>
                    <a:pt x="32665" y="8587"/>
                    <a:pt x="35127" y="9189"/>
                  </a:cubicBezTo>
                  <a:cubicBezTo>
                    <a:pt x="35662" y="9319"/>
                    <a:pt x="36266" y="9435"/>
                    <a:pt x="36831" y="9435"/>
                  </a:cubicBezTo>
                  <a:cubicBezTo>
                    <a:pt x="37565" y="9435"/>
                    <a:pt x="38234" y="9241"/>
                    <a:pt x="38607" y="8631"/>
                  </a:cubicBezTo>
                  <a:cubicBezTo>
                    <a:pt x="38970" y="8045"/>
                    <a:pt x="38858" y="7263"/>
                    <a:pt x="38505" y="6686"/>
                  </a:cubicBezTo>
                  <a:cubicBezTo>
                    <a:pt x="38254" y="6286"/>
                    <a:pt x="37937" y="5942"/>
                    <a:pt x="37565" y="5654"/>
                  </a:cubicBezTo>
                  <a:cubicBezTo>
                    <a:pt x="37388" y="5514"/>
                    <a:pt x="37221" y="5384"/>
                    <a:pt x="37035" y="5263"/>
                  </a:cubicBezTo>
                  <a:cubicBezTo>
                    <a:pt x="32130" y="1756"/>
                    <a:pt x="26089" y="1"/>
                    <a:pt x="200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9"/>
            <p:cNvSpPr/>
            <p:nvPr/>
          </p:nvSpPr>
          <p:spPr>
            <a:xfrm>
              <a:off x="621123" y="2083462"/>
              <a:ext cx="2833328" cy="1137784"/>
            </a:xfrm>
            <a:custGeom>
              <a:avLst/>
              <a:gdLst/>
              <a:ahLst/>
              <a:cxnLst/>
              <a:rect l="l" t="t" r="r" b="b"/>
              <a:pathLst>
                <a:path w="26995" h="12810" extrusionOk="0">
                  <a:moveTo>
                    <a:pt x="12863" y="0"/>
                  </a:moveTo>
                  <a:cubicBezTo>
                    <a:pt x="8248" y="0"/>
                    <a:pt x="2597" y="1122"/>
                    <a:pt x="680" y="5761"/>
                  </a:cubicBezTo>
                  <a:cubicBezTo>
                    <a:pt x="66" y="7250"/>
                    <a:pt x="0" y="8990"/>
                    <a:pt x="624" y="10479"/>
                  </a:cubicBezTo>
                  <a:cubicBezTo>
                    <a:pt x="1141" y="11718"/>
                    <a:pt x="2316" y="12809"/>
                    <a:pt x="3619" y="12809"/>
                  </a:cubicBezTo>
                  <a:cubicBezTo>
                    <a:pt x="3746" y="12809"/>
                    <a:pt x="3873" y="12799"/>
                    <a:pt x="4002" y="12777"/>
                  </a:cubicBezTo>
                  <a:cubicBezTo>
                    <a:pt x="4793" y="12656"/>
                    <a:pt x="5462" y="12135"/>
                    <a:pt x="6058" y="11596"/>
                  </a:cubicBezTo>
                  <a:cubicBezTo>
                    <a:pt x="7798" y="10042"/>
                    <a:pt x="9287" y="8181"/>
                    <a:pt x="11194" y="6841"/>
                  </a:cubicBezTo>
                  <a:cubicBezTo>
                    <a:pt x="13139" y="5482"/>
                    <a:pt x="15465" y="4710"/>
                    <a:pt x="17829" y="4440"/>
                  </a:cubicBezTo>
                  <a:cubicBezTo>
                    <a:pt x="18532" y="4360"/>
                    <a:pt x="19239" y="4322"/>
                    <a:pt x="19947" y="4322"/>
                  </a:cubicBezTo>
                  <a:cubicBezTo>
                    <a:pt x="21610" y="4322"/>
                    <a:pt x="23278" y="4529"/>
                    <a:pt x="24910" y="4868"/>
                  </a:cubicBezTo>
                  <a:cubicBezTo>
                    <a:pt x="25210" y="4931"/>
                    <a:pt x="25521" y="4994"/>
                    <a:pt x="25822" y="4994"/>
                  </a:cubicBezTo>
                  <a:cubicBezTo>
                    <a:pt x="25923" y="4994"/>
                    <a:pt x="26022" y="4987"/>
                    <a:pt x="26120" y="4970"/>
                  </a:cubicBezTo>
                  <a:cubicBezTo>
                    <a:pt x="26520" y="4896"/>
                    <a:pt x="26920" y="4617"/>
                    <a:pt x="26985" y="4207"/>
                  </a:cubicBezTo>
                  <a:cubicBezTo>
                    <a:pt x="26994" y="4152"/>
                    <a:pt x="26994" y="4096"/>
                    <a:pt x="26994" y="4040"/>
                  </a:cubicBezTo>
                  <a:cubicBezTo>
                    <a:pt x="26967" y="3528"/>
                    <a:pt x="26418" y="3137"/>
                    <a:pt x="25934" y="2895"/>
                  </a:cubicBezTo>
                  <a:cubicBezTo>
                    <a:pt x="22305" y="1062"/>
                    <a:pt x="18238" y="206"/>
                    <a:pt x="14172" y="29"/>
                  </a:cubicBezTo>
                  <a:cubicBezTo>
                    <a:pt x="13748" y="11"/>
                    <a:pt x="13310" y="0"/>
                    <a:pt x="128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9"/>
            <p:cNvSpPr/>
            <p:nvPr/>
          </p:nvSpPr>
          <p:spPr>
            <a:xfrm>
              <a:off x="918986" y="2167841"/>
              <a:ext cx="2204422" cy="789610"/>
            </a:xfrm>
            <a:custGeom>
              <a:avLst/>
              <a:gdLst/>
              <a:ahLst/>
              <a:cxnLst/>
              <a:rect l="l" t="t" r="r" b="b"/>
              <a:pathLst>
                <a:path w="21003" h="8890" extrusionOk="0">
                  <a:moveTo>
                    <a:pt x="10638" y="0"/>
                  </a:moveTo>
                  <a:cubicBezTo>
                    <a:pt x="6883" y="0"/>
                    <a:pt x="1853" y="760"/>
                    <a:pt x="438" y="4207"/>
                  </a:cubicBezTo>
                  <a:cubicBezTo>
                    <a:pt x="0" y="5239"/>
                    <a:pt x="56" y="6412"/>
                    <a:pt x="587" y="7398"/>
                  </a:cubicBezTo>
                  <a:cubicBezTo>
                    <a:pt x="1035" y="8196"/>
                    <a:pt x="1974" y="8890"/>
                    <a:pt x="2972" y="8890"/>
                  </a:cubicBezTo>
                  <a:cubicBezTo>
                    <a:pt x="3091" y="8890"/>
                    <a:pt x="3211" y="8880"/>
                    <a:pt x="3332" y="8859"/>
                  </a:cubicBezTo>
                  <a:cubicBezTo>
                    <a:pt x="3946" y="8757"/>
                    <a:pt x="4448" y="8385"/>
                    <a:pt x="4895" y="8012"/>
                  </a:cubicBezTo>
                  <a:cubicBezTo>
                    <a:pt x="6198" y="6914"/>
                    <a:pt x="7286" y="5630"/>
                    <a:pt x="8729" y="4672"/>
                  </a:cubicBezTo>
                  <a:cubicBezTo>
                    <a:pt x="10190" y="3704"/>
                    <a:pt x="11985" y="3127"/>
                    <a:pt x="13828" y="2885"/>
                  </a:cubicBezTo>
                  <a:cubicBezTo>
                    <a:pt x="14578" y="2787"/>
                    <a:pt x="15333" y="2742"/>
                    <a:pt x="16091" y="2742"/>
                  </a:cubicBezTo>
                  <a:cubicBezTo>
                    <a:pt x="17195" y="2742"/>
                    <a:pt x="18303" y="2837"/>
                    <a:pt x="19402" y="2997"/>
                  </a:cubicBezTo>
                  <a:cubicBezTo>
                    <a:pt x="19615" y="3028"/>
                    <a:pt x="19832" y="3060"/>
                    <a:pt x="20046" y="3060"/>
                  </a:cubicBezTo>
                  <a:cubicBezTo>
                    <a:pt x="20149" y="3060"/>
                    <a:pt x="20251" y="3052"/>
                    <a:pt x="20351" y="3034"/>
                  </a:cubicBezTo>
                  <a:cubicBezTo>
                    <a:pt x="20658" y="2978"/>
                    <a:pt x="20956" y="2774"/>
                    <a:pt x="20993" y="2504"/>
                  </a:cubicBezTo>
                  <a:cubicBezTo>
                    <a:pt x="21002" y="2467"/>
                    <a:pt x="21002" y="2420"/>
                    <a:pt x="20993" y="2383"/>
                  </a:cubicBezTo>
                  <a:cubicBezTo>
                    <a:pt x="20946" y="2039"/>
                    <a:pt x="20500" y="1797"/>
                    <a:pt x="20109" y="1638"/>
                  </a:cubicBezTo>
                  <a:cubicBezTo>
                    <a:pt x="17187" y="494"/>
                    <a:pt x="13967" y="10"/>
                    <a:pt x="10776" y="1"/>
                  </a:cubicBezTo>
                  <a:cubicBezTo>
                    <a:pt x="10730" y="0"/>
                    <a:pt x="10684" y="0"/>
                    <a:pt x="106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9"/>
            <p:cNvSpPr/>
            <p:nvPr/>
          </p:nvSpPr>
          <p:spPr>
            <a:xfrm>
              <a:off x="2936" y="2671713"/>
              <a:ext cx="998251" cy="2494687"/>
            </a:xfrm>
            <a:custGeom>
              <a:avLst/>
              <a:gdLst/>
              <a:ahLst/>
              <a:cxnLst/>
              <a:rect l="l" t="t" r="r" b="b"/>
              <a:pathLst>
                <a:path w="9511" h="28087" extrusionOk="0">
                  <a:moveTo>
                    <a:pt x="1684" y="1"/>
                  </a:moveTo>
                  <a:cubicBezTo>
                    <a:pt x="1127" y="1"/>
                    <a:pt x="659" y="510"/>
                    <a:pt x="317" y="981"/>
                  </a:cubicBezTo>
                  <a:cubicBezTo>
                    <a:pt x="224" y="1120"/>
                    <a:pt x="121" y="1251"/>
                    <a:pt x="28" y="1390"/>
                  </a:cubicBezTo>
                  <a:lnTo>
                    <a:pt x="0" y="1427"/>
                  </a:lnTo>
                  <a:lnTo>
                    <a:pt x="0" y="26802"/>
                  </a:lnTo>
                  <a:cubicBezTo>
                    <a:pt x="10" y="26812"/>
                    <a:pt x="19" y="26821"/>
                    <a:pt x="28" y="26830"/>
                  </a:cubicBezTo>
                  <a:cubicBezTo>
                    <a:pt x="177" y="26989"/>
                    <a:pt x="335" y="27147"/>
                    <a:pt x="493" y="27305"/>
                  </a:cubicBezTo>
                  <a:cubicBezTo>
                    <a:pt x="754" y="27547"/>
                    <a:pt x="1024" y="27789"/>
                    <a:pt x="1303" y="28012"/>
                  </a:cubicBezTo>
                  <a:cubicBezTo>
                    <a:pt x="1340" y="28031"/>
                    <a:pt x="1368" y="28059"/>
                    <a:pt x="1405" y="28087"/>
                  </a:cubicBezTo>
                  <a:lnTo>
                    <a:pt x="8589" y="28087"/>
                  </a:lnTo>
                  <a:lnTo>
                    <a:pt x="8654" y="28012"/>
                  </a:lnTo>
                  <a:cubicBezTo>
                    <a:pt x="8701" y="27938"/>
                    <a:pt x="8756" y="27873"/>
                    <a:pt x="8803" y="27798"/>
                  </a:cubicBezTo>
                  <a:cubicBezTo>
                    <a:pt x="9389" y="26886"/>
                    <a:pt x="9510" y="25751"/>
                    <a:pt x="9389" y="24681"/>
                  </a:cubicBezTo>
                  <a:lnTo>
                    <a:pt x="9389" y="24662"/>
                  </a:lnTo>
                  <a:cubicBezTo>
                    <a:pt x="9268" y="23592"/>
                    <a:pt x="8924" y="22559"/>
                    <a:pt x="8635" y="21526"/>
                  </a:cubicBezTo>
                  <a:cubicBezTo>
                    <a:pt x="7621" y="17935"/>
                    <a:pt x="7193" y="14148"/>
                    <a:pt x="7668" y="10444"/>
                  </a:cubicBezTo>
                  <a:cubicBezTo>
                    <a:pt x="7779" y="9560"/>
                    <a:pt x="7928" y="8620"/>
                    <a:pt x="7509" y="7839"/>
                  </a:cubicBezTo>
                  <a:cubicBezTo>
                    <a:pt x="7212" y="7290"/>
                    <a:pt x="6672" y="6917"/>
                    <a:pt x="6188" y="6517"/>
                  </a:cubicBezTo>
                  <a:cubicBezTo>
                    <a:pt x="4690" y="5270"/>
                    <a:pt x="3592" y="3596"/>
                    <a:pt x="3043" y="1725"/>
                  </a:cubicBezTo>
                  <a:cubicBezTo>
                    <a:pt x="2838" y="1009"/>
                    <a:pt x="2568" y="125"/>
                    <a:pt x="1833" y="13"/>
                  </a:cubicBezTo>
                  <a:cubicBezTo>
                    <a:pt x="1783" y="5"/>
                    <a:pt x="1733" y="1"/>
                    <a:pt x="168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9"/>
            <p:cNvSpPr/>
            <p:nvPr/>
          </p:nvSpPr>
          <p:spPr>
            <a:xfrm>
              <a:off x="2936" y="2909128"/>
              <a:ext cx="868313" cy="2149710"/>
            </a:xfrm>
            <a:custGeom>
              <a:avLst/>
              <a:gdLst/>
              <a:ahLst/>
              <a:cxnLst/>
              <a:rect l="l" t="t" r="r" b="b"/>
              <a:pathLst>
                <a:path w="8273" h="24203" extrusionOk="0">
                  <a:moveTo>
                    <a:pt x="1859" y="1"/>
                  </a:moveTo>
                  <a:cubicBezTo>
                    <a:pt x="1402" y="1"/>
                    <a:pt x="1018" y="417"/>
                    <a:pt x="735" y="802"/>
                  </a:cubicBezTo>
                  <a:cubicBezTo>
                    <a:pt x="493" y="1146"/>
                    <a:pt x="252" y="1499"/>
                    <a:pt x="28" y="1862"/>
                  </a:cubicBezTo>
                  <a:lnTo>
                    <a:pt x="0" y="1909"/>
                  </a:lnTo>
                  <a:lnTo>
                    <a:pt x="0" y="21403"/>
                  </a:lnTo>
                  <a:lnTo>
                    <a:pt x="28" y="21431"/>
                  </a:lnTo>
                  <a:cubicBezTo>
                    <a:pt x="289" y="21757"/>
                    <a:pt x="577" y="22073"/>
                    <a:pt x="884" y="22361"/>
                  </a:cubicBezTo>
                  <a:cubicBezTo>
                    <a:pt x="1824" y="23264"/>
                    <a:pt x="2978" y="23999"/>
                    <a:pt x="4262" y="24167"/>
                  </a:cubicBezTo>
                  <a:cubicBezTo>
                    <a:pt x="4436" y="24190"/>
                    <a:pt x="4612" y="24202"/>
                    <a:pt x="4789" y="24202"/>
                  </a:cubicBezTo>
                  <a:cubicBezTo>
                    <a:pt x="5926" y="24202"/>
                    <a:pt x="7074" y="23713"/>
                    <a:pt x="7686" y="22771"/>
                  </a:cubicBezTo>
                  <a:cubicBezTo>
                    <a:pt x="8170" y="22026"/>
                    <a:pt x="8273" y="21087"/>
                    <a:pt x="8170" y="20203"/>
                  </a:cubicBezTo>
                  <a:lnTo>
                    <a:pt x="8170" y="20193"/>
                  </a:lnTo>
                  <a:cubicBezTo>
                    <a:pt x="8077" y="19319"/>
                    <a:pt x="7789" y="18472"/>
                    <a:pt x="7556" y="17625"/>
                  </a:cubicBezTo>
                  <a:cubicBezTo>
                    <a:pt x="6728" y="14685"/>
                    <a:pt x="6374" y="11586"/>
                    <a:pt x="6765" y="8553"/>
                  </a:cubicBezTo>
                  <a:cubicBezTo>
                    <a:pt x="6858" y="7836"/>
                    <a:pt x="6979" y="7055"/>
                    <a:pt x="6635" y="6422"/>
                  </a:cubicBezTo>
                  <a:cubicBezTo>
                    <a:pt x="6384" y="5966"/>
                    <a:pt x="5946" y="5668"/>
                    <a:pt x="5555" y="5342"/>
                  </a:cubicBezTo>
                  <a:cubicBezTo>
                    <a:pt x="4318" y="4319"/>
                    <a:pt x="3425" y="2951"/>
                    <a:pt x="2978" y="1416"/>
                  </a:cubicBezTo>
                  <a:cubicBezTo>
                    <a:pt x="2801" y="830"/>
                    <a:pt x="2578" y="104"/>
                    <a:pt x="1982" y="11"/>
                  </a:cubicBezTo>
                  <a:cubicBezTo>
                    <a:pt x="1941" y="4"/>
                    <a:pt x="1900" y="1"/>
                    <a:pt x="18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9"/>
            <p:cNvSpPr/>
            <p:nvPr/>
          </p:nvSpPr>
          <p:spPr>
            <a:xfrm>
              <a:off x="2936" y="3179583"/>
              <a:ext cx="719903" cy="1608974"/>
            </a:xfrm>
            <a:custGeom>
              <a:avLst/>
              <a:gdLst/>
              <a:ahLst/>
              <a:cxnLst/>
              <a:rect l="l" t="t" r="r" b="b"/>
              <a:pathLst>
                <a:path w="6859" h="18115" extrusionOk="0">
                  <a:moveTo>
                    <a:pt x="2056" y="0"/>
                  </a:moveTo>
                  <a:cubicBezTo>
                    <a:pt x="1716" y="0"/>
                    <a:pt x="1432" y="313"/>
                    <a:pt x="1219" y="595"/>
                  </a:cubicBezTo>
                  <a:cubicBezTo>
                    <a:pt x="763" y="1227"/>
                    <a:pt x="372" y="1888"/>
                    <a:pt x="28" y="2577"/>
                  </a:cubicBezTo>
                  <a:cubicBezTo>
                    <a:pt x="19" y="2595"/>
                    <a:pt x="10" y="2614"/>
                    <a:pt x="0" y="2623"/>
                  </a:cubicBezTo>
                  <a:lnTo>
                    <a:pt x="0" y="15083"/>
                  </a:lnTo>
                  <a:lnTo>
                    <a:pt x="28" y="15120"/>
                  </a:lnTo>
                  <a:cubicBezTo>
                    <a:pt x="391" y="15706"/>
                    <a:pt x="828" y="16255"/>
                    <a:pt x="1322" y="16730"/>
                  </a:cubicBezTo>
                  <a:cubicBezTo>
                    <a:pt x="2029" y="17409"/>
                    <a:pt x="2894" y="17958"/>
                    <a:pt x="3862" y="18088"/>
                  </a:cubicBezTo>
                  <a:cubicBezTo>
                    <a:pt x="3989" y="18105"/>
                    <a:pt x="4118" y="18114"/>
                    <a:pt x="4248" y="18114"/>
                  </a:cubicBezTo>
                  <a:cubicBezTo>
                    <a:pt x="5095" y="18114"/>
                    <a:pt x="5961" y="17747"/>
                    <a:pt x="6421" y="17037"/>
                  </a:cubicBezTo>
                  <a:cubicBezTo>
                    <a:pt x="6774" y="16488"/>
                    <a:pt x="6858" y="15781"/>
                    <a:pt x="6793" y="15129"/>
                  </a:cubicBezTo>
                  <a:lnTo>
                    <a:pt x="6793" y="15120"/>
                  </a:lnTo>
                  <a:cubicBezTo>
                    <a:pt x="6709" y="14459"/>
                    <a:pt x="6505" y="13826"/>
                    <a:pt x="6328" y="13194"/>
                  </a:cubicBezTo>
                  <a:cubicBezTo>
                    <a:pt x="5704" y="10988"/>
                    <a:pt x="5444" y="8671"/>
                    <a:pt x="5732" y="6401"/>
                  </a:cubicBezTo>
                  <a:cubicBezTo>
                    <a:pt x="5797" y="5861"/>
                    <a:pt x="5890" y="5284"/>
                    <a:pt x="5630" y="4810"/>
                  </a:cubicBezTo>
                  <a:cubicBezTo>
                    <a:pt x="5444" y="4466"/>
                    <a:pt x="5118" y="4233"/>
                    <a:pt x="4820" y="3991"/>
                  </a:cubicBezTo>
                  <a:cubicBezTo>
                    <a:pt x="3899" y="3228"/>
                    <a:pt x="3229" y="2204"/>
                    <a:pt x="2894" y="1060"/>
                  </a:cubicBezTo>
                  <a:cubicBezTo>
                    <a:pt x="2764" y="623"/>
                    <a:pt x="2596" y="74"/>
                    <a:pt x="2150" y="8"/>
                  </a:cubicBezTo>
                  <a:cubicBezTo>
                    <a:pt x="2118" y="3"/>
                    <a:pt x="2087" y="0"/>
                    <a:pt x="20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9"/>
            <p:cNvSpPr/>
            <p:nvPr/>
          </p:nvSpPr>
          <p:spPr>
            <a:xfrm>
              <a:off x="-88900" y="3572875"/>
              <a:ext cx="650527" cy="952417"/>
            </a:xfrm>
            <a:custGeom>
              <a:avLst/>
              <a:gdLst/>
              <a:ahLst/>
              <a:cxnLst/>
              <a:rect l="l" t="t" r="r" b="b"/>
              <a:pathLst>
                <a:path w="6198" h="10723" extrusionOk="0">
                  <a:moveTo>
                    <a:pt x="3297" y="1"/>
                  </a:moveTo>
                  <a:cubicBezTo>
                    <a:pt x="2813" y="1"/>
                    <a:pt x="2304" y="239"/>
                    <a:pt x="1973" y="605"/>
                  </a:cubicBezTo>
                  <a:cubicBezTo>
                    <a:pt x="1" y="2792"/>
                    <a:pt x="1033" y="6923"/>
                    <a:pt x="2411" y="9119"/>
                  </a:cubicBezTo>
                  <a:cubicBezTo>
                    <a:pt x="2755" y="9678"/>
                    <a:pt x="3192" y="10208"/>
                    <a:pt x="3778" y="10515"/>
                  </a:cubicBezTo>
                  <a:cubicBezTo>
                    <a:pt x="4042" y="10649"/>
                    <a:pt x="4345" y="10723"/>
                    <a:pt x="4643" y="10723"/>
                  </a:cubicBezTo>
                  <a:cubicBezTo>
                    <a:pt x="5007" y="10723"/>
                    <a:pt x="5364" y="10612"/>
                    <a:pt x="5630" y="10366"/>
                  </a:cubicBezTo>
                  <a:cubicBezTo>
                    <a:pt x="6188" y="9854"/>
                    <a:pt x="6198" y="8998"/>
                    <a:pt x="6133" y="8254"/>
                  </a:cubicBezTo>
                  <a:lnTo>
                    <a:pt x="6123" y="8180"/>
                  </a:lnTo>
                  <a:cubicBezTo>
                    <a:pt x="5909" y="5863"/>
                    <a:pt x="5425" y="3583"/>
                    <a:pt x="4700" y="1368"/>
                  </a:cubicBezTo>
                  <a:cubicBezTo>
                    <a:pt x="4560" y="959"/>
                    <a:pt x="4402" y="531"/>
                    <a:pt x="4067" y="261"/>
                  </a:cubicBezTo>
                  <a:cubicBezTo>
                    <a:pt x="3846" y="80"/>
                    <a:pt x="3576" y="1"/>
                    <a:pt x="32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9"/>
            <p:cNvSpPr/>
            <p:nvPr/>
          </p:nvSpPr>
          <p:spPr>
            <a:xfrm>
              <a:off x="1063509" y="2254173"/>
              <a:ext cx="1206277" cy="589587"/>
            </a:xfrm>
            <a:custGeom>
              <a:avLst/>
              <a:gdLst/>
              <a:ahLst/>
              <a:cxnLst/>
              <a:rect l="l" t="t" r="r" b="b"/>
              <a:pathLst>
                <a:path w="11493" h="6638" extrusionOk="0">
                  <a:moveTo>
                    <a:pt x="8237" y="0"/>
                  </a:moveTo>
                  <a:cubicBezTo>
                    <a:pt x="6120" y="0"/>
                    <a:pt x="4021" y="595"/>
                    <a:pt x="2197" y="1746"/>
                  </a:cubicBezTo>
                  <a:cubicBezTo>
                    <a:pt x="1610" y="2118"/>
                    <a:pt x="1033" y="2565"/>
                    <a:pt x="633" y="3142"/>
                  </a:cubicBezTo>
                  <a:cubicBezTo>
                    <a:pt x="233" y="3709"/>
                    <a:pt x="1" y="4435"/>
                    <a:pt x="122" y="5133"/>
                  </a:cubicBezTo>
                  <a:cubicBezTo>
                    <a:pt x="252" y="5821"/>
                    <a:pt x="773" y="6463"/>
                    <a:pt x="1462" y="6603"/>
                  </a:cubicBezTo>
                  <a:cubicBezTo>
                    <a:pt x="1571" y="6627"/>
                    <a:pt x="1681" y="6638"/>
                    <a:pt x="1790" y="6638"/>
                  </a:cubicBezTo>
                  <a:cubicBezTo>
                    <a:pt x="2364" y="6638"/>
                    <a:pt x="2913" y="6327"/>
                    <a:pt x="3304" y="5905"/>
                  </a:cubicBezTo>
                  <a:cubicBezTo>
                    <a:pt x="3434" y="5766"/>
                    <a:pt x="3555" y="5617"/>
                    <a:pt x="3658" y="5459"/>
                  </a:cubicBezTo>
                  <a:cubicBezTo>
                    <a:pt x="3899" y="5207"/>
                    <a:pt x="4113" y="4928"/>
                    <a:pt x="4337" y="4658"/>
                  </a:cubicBezTo>
                  <a:cubicBezTo>
                    <a:pt x="5332" y="3430"/>
                    <a:pt x="6579" y="2304"/>
                    <a:pt x="8105" y="1895"/>
                  </a:cubicBezTo>
                  <a:cubicBezTo>
                    <a:pt x="9101" y="1634"/>
                    <a:pt x="10199" y="1681"/>
                    <a:pt x="11092" y="1169"/>
                  </a:cubicBezTo>
                  <a:cubicBezTo>
                    <a:pt x="11223" y="1104"/>
                    <a:pt x="11334" y="1001"/>
                    <a:pt x="11409" y="880"/>
                  </a:cubicBezTo>
                  <a:cubicBezTo>
                    <a:pt x="11492" y="759"/>
                    <a:pt x="11474" y="601"/>
                    <a:pt x="11381" y="490"/>
                  </a:cubicBezTo>
                  <a:cubicBezTo>
                    <a:pt x="11316" y="434"/>
                    <a:pt x="11241" y="406"/>
                    <a:pt x="11167" y="387"/>
                  </a:cubicBezTo>
                  <a:cubicBezTo>
                    <a:pt x="10203" y="128"/>
                    <a:pt x="9218" y="0"/>
                    <a:pt x="8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9"/>
            <p:cNvSpPr/>
            <p:nvPr/>
          </p:nvSpPr>
          <p:spPr>
            <a:xfrm>
              <a:off x="2936" y="824"/>
              <a:ext cx="5923381" cy="3006113"/>
            </a:xfrm>
            <a:custGeom>
              <a:avLst/>
              <a:gdLst/>
              <a:ahLst/>
              <a:cxnLst/>
              <a:rect l="l" t="t" r="r" b="b"/>
              <a:pathLst>
                <a:path w="56436" h="33845" extrusionOk="0">
                  <a:moveTo>
                    <a:pt x="0" y="1"/>
                  </a:moveTo>
                  <a:lnTo>
                    <a:pt x="0" y="18062"/>
                  </a:lnTo>
                  <a:lnTo>
                    <a:pt x="28" y="18062"/>
                  </a:lnTo>
                  <a:cubicBezTo>
                    <a:pt x="42" y="18062"/>
                    <a:pt x="56" y="18062"/>
                    <a:pt x="70" y="18062"/>
                  </a:cubicBezTo>
                  <a:cubicBezTo>
                    <a:pt x="2094" y="18062"/>
                    <a:pt x="4136" y="17397"/>
                    <a:pt x="6114" y="16824"/>
                  </a:cubicBezTo>
                  <a:cubicBezTo>
                    <a:pt x="10766" y="15457"/>
                    <a:pt x="15577" y="14489"/>
                    <a:pt x="20434" y="14461"/>
                  </a:cubicBezTo>
                  <a:cubicBezTo>
                    <a:pt x="20503" y="14460"/>
                    <a:pt x="20572" y="14460"/>
                    <a:pt x="20640" y="14460"/>
                  </a:cubicBezTo>
                  <a:cubicBezTo>
                    <a:pt x="33290" y="14460"/>
                    <a:pt x="45753" y="21265"/>
                    <a:pt x="52583" y="31917"/>
                  </a:cubicBezTo>
                  <a:cubicBezTo>
                    <a:pt x="52956" y="32513"/>
                    <a:pt x="53337" y="33136"/>
                    <a:pt x="53923" y="33527"/>
                  </a:cubicBezTo>
                  <a:cubicBezTo>
                    <a:pt x="54229" y="33728"/>
                    <a:pt x="54603" y="33845"/>
                    <a:pt x="54963" y="33845"/>
                  </a:cubicBezTo>
                  <a:cubicBezTo>
                    <a:pt x="55304" y="33845"/>
                    <a:pt x="55633" y="33739"/>
                    <a:pt x="55877" y="33499"/>
                  </a:cubicBezTo>
                  <a:cubicBezTo>
                    <a:pt x="56436" y="32959"/>
                    <a:pt x="56315" y="32057"/>
                    <a:pt x="56147" y="31294"/>
                  </a:cubicBezTo>
                  <a:lnTo>
                    <a:pt x="56101" y="31080"/>
                  </a:lnTo>
                  <a:cubicBezTo>
                    <a:pt x="54407" y="23161"/>
                    <a:pt x="52574" y="15010"/>
                    <a:pt x="47773" y="8496"/>
                  </a:cubicBezTo>
                  <a:cubicBezTo>
                    <a:pt x="45232" y="5053"/>
                    <a:pt x="41957" y="2225"/>
                    <a:pt x="383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9"/>
            <p:cNvSpPr/>
            <p:nvPr/>
          </p:nvSpPr>
          <p:spPr>
            <a:xfrm>
              <a:off x="2936" y="824"/>
              <a:ext cx="5707589" cy="2569829"/>
            </a:xfrm>
            <a:custGeom>
              <a:avLst/>
              <a:gdLst/>
              <a:ahLst/>
              <a:cxnLst/>
              <a:rect l="l" t="t" r="r" b="b"/>
              <a:pathLst>
                <a:path w="54380" h="28933" extrusionOk="0">
                  <a:moveTo>
                    <a:pt x="0" y="1"/>
                  </a:moveTo>
                  <a:lnTo>
                    <a:pt x="0" y="16675"/>
                  </a:lnTo>
                  <a:lnTo>
                    <a:pt x="28" y="16675"/>
                  </a:lnTo>
                  <a:cubicBezTo>
                    <a:pt x="318" y="16706"/>
                    <a:pt x="607" y="16720"/>
                    <a:pt x="897" y="16720"/>
                  </a:cubicBezTo>
                  <a:cubicBezTo>
                    <a:pt x="2888" y="16720"/>
                    <a:pt x="4877" y="16048"/>
                    <a:pt x="6802" y="15447"/>
                  </a:cubicBezTo>
                  <a:cubicBezTo>
                    <a:pt x="11120" y="14117"/>
                    <a:pt x="15596" y="13121"/>
                    <a:pt x="20146" y="12953"/>
                  </a:cubicBezTo>
                  <a:cubicBezTo>
                    <a:pt x="20588" y="12937"/>
                    <a:pt x="21031" y="12929"/>
                    <a:pt x="21473" y="12929"/>
                  </a:cubicBezTo>
                  <a:cubicBezTo>
                    <a:pt x="32937" y="12929"/>
                    <a:pt x="44254" y="18460"/>
                    <a:pt x="50732" y="27320"/>
                  </a:cubicBezTo>
                  <a:cubicBezTo>
                    <a:pt x="51113" y="27823"/>
                    <a:pt x="51485" y="28363"/>
                    <a:pt x="52044" y="28688"/>
                  </a:cubicBezTo>
                  <a:cubicBezTo>
                    <a:pt x="52316" y="28843"/>
                    <a:pt x="52648" y="28933"/>
                    <a:pt x="52970" y="28933"/>
                  </a:cubicBezTo>
                  <a:cubicBezTo>
                    <a:pt x="53308" y="28933"/>
                    <a:pt x="53634" y="28833"/>
                    <a:pt x="53867" y="28605"/>
                  </a:cubicBezTo>
                  <a:cubicBezTo>
                    <a:pt x="54379" y="28111"/>
                    <a:pt x="54240" y="27320"/>
                    <a:pt x="54063" y="26660"/>
                  </a:cubicBezTo>
                  <a:cubicBezTo>
                    <a:pt x="54054" y="26604"/>
                    <a:pt x="54035" y="26539"/>
                    <a:pt x="54016" y="26474"/>
                  </a:cubicBezTo>
                  <a:cubicBezTo>
                    <a:pt x="52211" y="19569"/>
                    <a:pt x="50257" y="12470"/>
                    <a:pt x="45586" y="6896"/>
                  </a:cubicBezTo>
                  <a:cubicBezTo>
                    <a:pt x="43232" y="4104"/>
                    <a:pt x="40273" y="1806"/>
                    <a:pt x="36988" y="1"/>
                  </a:cubicBezTo>
                  <a:close/>
                </a:path>
              </a:pathLst>
            </a:custGeom>
            <a:solidFill>
              <a:srgbClr val="FFC8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9"/>
            <p:cNvSpPr/>
            <p:nvPr/>
          </p:nvSpPr>
          <p:spPr>
            <a:xfrm>
              <a:off x="2936" y="824"/>
              <a:ext cx="5429242" cy="2116403"/>
            </a:xfrm>
            <a:custGeom>
              <a:avLst/>
              <a:gdLst/>
              <a:ahLst/>
              <a:cxnLst/>
              <a:rect l="l" t="t" r="r" b="b"/>
              <a:pathLst>
                <a:path w="51728" h="23828" extrusionOk="0">
                  <a:moveTo>
                    <a:pt x="0" y="1"/>
                  </a:moveTo>
                  <a:lnTo>
                    <a:pt x="0" y="15568"/>
                  </a:lnTo>
                  <a:lnTo>
                    <a:pt x="28" y="15577"/>
                  </a:lnTo>
                  <a:cubicBezTo>
                    <a:pt x="205" y="15615"/>
                    <a:pt x="382" y="15643"/>
                    <a:pt x="568" y="15661"/>
                  </a:cubicBezTo>
                  <a:cubicBezTo>
                    <a:pt x="871" y="15697"/>
                    <a:pt x="1174" y="15713"/>
                    <a:pt x="1476" y="15713"/>
                  </a:cubicBezTo>
                  <a:cubicBezTo>
                    <a:pt x="3452" y="15713"/>
                    <a:pt x="5396" y="15007"/>
                    <a:pt x="7277" y="14377"/>
                  </a:cubicBezTo>
                  <a:cubicBezTo>
                    <a:pt x="11232" y="13056"/>
                    <a:pt x="15335" y="12023"/>
                    <a:pt x="19532" y="11688"/>
                  </a:cubicBezTo>
                  <a:cubicBezTo>
                    <a:pt x="20505" y="11609"/>
                    <a:pt x="21479" y="11570"/>
                    <a:pt x="22453" y="11570"/>
                  </a:cubicBezTo>
                  <a:cubicBezTo>
                    <a:pt x="32493" y="11570"/>
                    <a:pt x="42377" y="15701"/>
                    <a:pt x="48340" y="22547"/>
                  </a:cubicBezTo>
                  <a:cubicBezTo>
                    <a:pt x="48694" y="22966"/>
                    <a:pt x="49066" y="23403"/>
                    <a:pt x="49596" y="23654"/>
                  </a:cubicBezTo>
                  <a:cubicBezTo>
                    <a:pt x="49827" y="23765"/>
                    <a:pt x="50103" y="23827"/>
                    <a:pt x="50374" y="23827"/>
                  </a:cubicBezTo>
                  <a:cubicBezTo>
                    <a:pt x="50717" y="23827"/>
                    <a:pt x="51052" y="23729"/>
                    <a:pt x="51281" y="23505"/>
                  </a:cubicBezTo>
                  <a:cubicBezTo>
                    <a:pt x="51727" y="23068"/>
                    <a:pt x="51578" y="22407"/>
                    <a:pt x="51392" y="21858"/>
                  </a:cubicBezTo>
                  <a:lnTo>
                    <a:pt x="51336" y="21700"/>
                  </a:lnTo>
                  <a:cubicBezTo>
                    <a:pt x="49429" y="15940"/>
                    <a:pt x="47382" y="9994"/>
                    <a:pt x="42860" y="5472"/>
                  </a:cubicBezTo>
                  <a:cubicBezTo>
                    <a:pt x="40598" y="3202"/>
                    <a:pt x="37788" y="1387"/>
                    <a:pt x="3469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9"/>
            <p:cNvSpPr/>
            <p:nvPr/>
          </p:nvSpPr>
          <p:spPr>
            <a:xfrm>
              <a:off x="2936" y="824"/>
              <a:ext cx="5020012" cy="1663776"/>
            </a:xfrm>
            <a:custGeom>
              <a:avLst/>
              <a:gdLst/>
              <a:ahLst/>
              <a:cxnLst/>
              <a:rect l="l" t="t" r="r" b="b"/>
              <a:pathLst>
                <a:path w="47829" h="18732" extrusionOk="0">
                  <a:moveTo>
                    <a:pt x="3666" y="1"/>
                  </a:moveTo>
                  <a:cubicBezTo>
                    <a:pt x="2354" y="578"/>
                    <a:pt x="1126" y="1341"/>
                    <a:pt x="28" y="2271"/>
                  </a:cubicBezTo>
                  <a:cubicBezTo>
                    <a:pt x="19" y="2271"/>
                    <a:pt x="10" y="2281"/>
                    <a:pt x="0" y="2290"/>
                  </a:cubicBezTo>
                  <a:lnTo>
                    <a:pt x="0" y="13251"/>
                  </a:lnTo>
                  <a:lnTo>
                    <a:pt x="28" y="13261"/>
                  </a:lnTo>
                  <a:cubicBezTo>
                    <a:pt x="763" y="13614"/>
                    <a:pt x="1554" y="13819"/>
                    <a:pt x="2364" y="13875"/>
                  </a:cubicBezTo>
                  <a:cubicBezTo>
                    <a:pt x="2535" y="13886"/>
                    <a:pt x="2707" y="13892"/>
                    <a:pt x="2878" y="13892"/>
                  </a:cubicBezTo>
                  <a:cubicBezTo>
                    <a:pt x="4728" y="13892"/>
                    <a:pt x="6545" y="13234"/>
                    <a:pt x="8291" y="12646"/>
                  </a:cubicBezTo>
                  <a:cubicBezTo>
                    <a:pt x="11771" y="11474"/>
                    <a:pt x="15400" y="10525"/>
                    <a:pt x="19122" y="10125"/>
                  </a:cubicBezTo>
                  <a:cubicBezTo>
                    <a:pt x="20424" y="9983"/>
                    <a:pt x="21732" y="9914"/>
                    <a:pt x="23034" y="9914"/>
                  </a:cubicBezTo>
                  <a:cubicBezTo>
                    <a:pt x="31474" y="9914"/>
                    <a:pt x="39695" y="12826"/>
                    <a:pt x="44814" y="17792"/>
                  </a:cubicBezTo>
                  <a:cubicBezTo>
                    <a:pt x="45139" y="18108"/>
                    <a:pt x="45474" y="18443"/>
                    <a:pt x="45940" y="18620"/>
                  </a:cubicBezTo>
                  <a:cubicBezTo>
                    <a:pt x="46132" y="18692"/>
                    <a:pt x="46356" y="18731"/>
                    <a:pt x="46579" y="18731"/>
                  </a:cubicBezTo>
                  <a:cubicBezTo>
                    <a:pt x="46905" y="18731"/>
                    <a:pt x="47227" y="18646"/>
                    <a:pt x="47438" y="18453"/>
                  </a:cubicBezTo>
                  <a:cubicBezTo>
                    <a:pt x="47828" y="18090"/>
                    <a:pt x="47680" y="17569"/>
                    <a:pt x="47503" y="17141"/>
                  </a:cubicBezTo>
                  <a:cubicBezTo>
                    <a:pt x="47493" y="17104"/>
                    <a:pt x="47475" y="17057"/>
                    <a:pt x="47456" y="17020"/>
                  </a:cubicBezTo>
                  <a:cubicBezTo>
                    <a:pt x="45679" y="12516"/>
                    <a:pt x="43771" y="7882"/>
                    <a:pt x="39705" y="4458"/>
                  </a:cubicBezTo>
                  <a:cubicBezTo>
                    <a:pt x="37379" y="2504"/>
                    <a:pt x="34429" y="1024"/>
                    <a:pt x="312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9"/>
            <p:cNvSpPr/>
            <p:nvPr/>
          </p:nvSpPr>
          <p:spPr>
            <a:xfrm>
              <a:off x="3880" y="824"/>
              <a:ext cx="4653816" cy="1272435"/>
            </a:xfrm>
            <a:custGeom>
              <a:avLst/>
              <a:gdLst/>
              <a:ahLst/>
              <a:cxnLst/>
              <a:rect l="l" t="t" r="r" b="b"/>
              <a:pathLst>
                <a:path w="44340" h="14326" extrusionOk="0">
                  <a:moveTo>
                    <a:pt x="12572" y="1"/>
                  </a:moveTo>
                  <a:cubicBezTo>
                    <a:pt x="11204" y="205"/>
                    <a:pt x="9864" y="503"/>
                    <a:pt x="8543" y="894"/>
                  </a:cubicBezTo>
                  <a:cubicBezTo>
                    <a:pt x="7045" y="1331"/>
                    <a:pt x="5584" y="1899"/>
                    <a:pt x="4188" y="2588"/>
                  </a:cubicBezTo>
                  <a:cubicBezTo>
                    <a:pt x="3490" y="2932"/>
                    <a:pt x="2801" y="3313"/>
                    <a:pt x="2141" y="3713"/>
                  </a:cubicBezTo>
                  <a:cubicBezTo>
                    <a:pt x="1452" y="4142"/>
                    <a:pt x="661" y="4653"/>
                    <a:pt x="19" y="5286"/>
                  </a:cubicBezTo>
                  <a:lnTo>
                    <a:pt x="1" y="5314"/>
                  </a:lnTo>
                  <a:lnTo>
                    <a:pt x="1" y="10469"/>
                  </a:lnTo>
                  <a:cubicBezTo>
                    <a:pt x="1" y="10478"/>
                    <a:pt x="10" y="10488"/>
                    <a:pt x="19" y="10488"/>
                  </a:cubicBezTo>
                  <a:cubicBezTo>
                    <a:pt x="298" y="10692"/>
                    <a:pt x="605" y="10860"/>
                    <a:pt x="931" y="10990"/>
                  </a:cubicBezTo>
                  <a:cubicBezTo>
                    <a:pt x="1688" y="11289"/>
                    <a:pt x="2501" y="11388"/>
                    <a:pt x="3321" y="11388"/>
                  </a:cubicBezTo>
                  <a:cubicBezTo>
                    <a:pt x="3700" y="11388"/>
                    <a:pt x="4081" y="11367"/>
                    <a:pt x="4458" y="11334"/>
                  </a:cubicBezTo>
                  <a:cubicBezTo>
                    <a:pt x="11300" y="10784"/>
                    <a:pt x="17784" y="7184"/>
                    <a:pt x="24565" y="7184"/>
                  </a:cubicBezTo>
                  <a:cubicBezTo>
                    <a:pt x="25115" y="7184"/>
                    <a:pt x="25668" y="7208"/>
                    <a:pt x="26222" y="7259"/>
                  </a:cubicBezTo>
                  <a:cubicBezTo>
                    <a:pt x="32094" y="7798"/>
                    <a:pt x="37193" y="11297"/>
                    <a:pt x="42432" y="14014"/>
                  </a:cubicBezTo>
                  <a:cubicBezTo>
                    <a:pt x="42726" y="14173"/>
                    <a:pt x="43096" y="14326"/>
                    <a:pt x="43429" y="14326"/>
                  </a:cubicBezTo>
                  <a:cubicBezTo>
                    <a:pt x="43486" y="14326"/>
                    <a:pt x="43541" y="14321"/>
                    <a:pt x="43595" y="14312"/>
                  </a:cubicBezTo>
                  <a:cubicBezTo>
                    <a:pt x="43744" y="14293"/>
                    <a:pt x="43883" y="14228"/>
                    <a:pt x="43986" y="14126"/>
                  </a:cubicBezTo>
                  <a:cubicBezTo>
                    <a:pt x="44339" y="13791"/>
                    <a:pt x="44246" y="13214"/>
                    <a:pt x="44088" y="12758"/>
                  </a:cubicBezTo>
                  <a:cubicBezTo>
                    <a:pt x="42767" y="8915"/>
                    <a:pt x="39175" y="6347"/>
                    <a:pt x="35574" y="4477"/>
                  </a:cubicBezTo>
                  <a:cubicBezTo>
                    <a:pt x="31340" y="2281"/>
                    <a:pt x="26762" y="671"/>
                    <a:pt x="2204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9"/>
            <p:cNvSpPr/>
            <p:nvPr/>
          </p:nvSpPr>
          <p:spPr>
            <a:xfrm>
              <a:off x="97606" y="96572"/>
              <a:ext cx="3830529" cy="791031"/>
            </a:xfrm>
            <a:custGeom>
              <a:avLst/>
              <a:gdLst/>
              <a:ahLst/>
              <a:cxnLst/>
              <a:rect l="l" t="t" r="r" b="b"/>
              <a:pathLst>
                <a:path w="36496" h="8906" extrusionOk="0">
                  <a:moveTo>
                    <a:pt x="15297" y="1"/>
                  </a:moveTo>
                  <a:cubicBezTo>
                    <a:pt x="12096" y="1"/>
                    <a:pt x="8901" y="498"/>
                    <a:pt x="5891" y="1575"/>
                  </a:cubicBezTo>
                  <a:cubicBezTo>
                    <a:pt x="4253" y="2161"/>
                    <a:pt x="2662" y="2924"/>
                    <a:pt x="1359" y="4059"/>
                  </a:cubicBezTo>
                  <a:cubicBezTo>
                    <a:pt x="652" y="4664"/>
                    <a:pt x="1" y="5474"/>
                    <a:pt x="10" y="6404"/>
                  </a:cubicBezTo>
                  <a:cubicBezTo>
                    <a:pt x="29" y="7325"/>
                    <a:pt x="736" y="8144"/>
                    <a:pt x="1583" y="8526"/>
                  </a:cubicBezTo>
                  <a:cubicBezTo>
                    <a:pt x="2242" y="8823"/>
                    <a:pt x="2964" y="8905"/>
                    <a:pt x="3691" y="8905"/>
                  </a:cubicBezTo>
                  <a:cubicBezTo>
                    <a:pt x="3897" y="8905"/>
                    <a:pt x="4104" y="8899"/>
                    <a:pt x="4309" y="8889"/>
                  </a:cubicBezTo>
                  <a:cubicBezTo>
                    <a:pt x="10413" y="8535"/>
                    <a:pt x="15968" y="4971"/>
                    <a:pt x="22054" y="4552"/>
                  </a:cubicBezTo>
                  <a:cubicBezTo>
                    <a:pt x="22454" y="4525"/>
                    <a:pt x="22855" y="4512"/>
                    <a:pt x="23256" y="4512"/>
                  </a:cubicBezTo>
                  <a:cubicBezTo>
                    <a:pt x="25330" y="4512"/>
                    <a:pt x="27394" y="4867"/>
                    <a:pt x="29368" y="5483"/>
                  </a:cubicBezTo>
                  <a:cubicBezTo>
                    <a:pt x="30577" y="5864"/>
                    <a:pt x="31750" y="6320"/>
                    <a:pt x="32894" y="6869"/>
                  </a:cubicBezTo>
                  <a:cubicBezTo>
                    <a:pt x="33453" y="7130"/>
                    <a:pt x="33992" y="7418"/>
                    <a:pt x="34532" y="7716"/>
                  </a:cubicBezTo>
                  <a:cubicBezTo>
                    <a:pt x="34778" y="7847"/>
                    <a:pt x="35599" y="8439"/>
                    <a:pt x="36094" y="8439"/>
                  </a:cubicBezTo>
                  <a:cubicBezTo>
                    <a:pt x="36199" y="8439"/>
                    <a:pt x="36289" y="8412"/>
                    <a:pt x="36356" y="8349"/>
                  </a:cubicBezTo>
                  <a:cubicBezTo>
                    <a:pt x="36449" y="8265"/>
                    <a:pt x="36495" y="8125"/>
                    <a:pt x="36495" y="7902"/>
                  </a:cubicBezTo>
                  <a:cubicBezTo>
                    <a:pt x="36477" y="7604"/>
                    <a:pt x="36281" y="7344"/>
                    <a:pt x="36086" y="7130"/>
                  </a:cubicBezTo>
                  <a:cubicBezTo>
                    <a:pt x="34941" y="5855"/>
                    <a:pt x="33415" y="4980"/>
                    <a:pt x="31880" y="4208"/>
                  </a:cubicBezTo>
                  <a:cubicBezTo>
                    <a:pt x="27879" y="2207"/>
                    <a:pt x="23571" y="774"/>
                    <a:pt x="19132" y="235"/>
                  </a:cubicBezTo>
                  <a:cubicBezTo>
                    <a:pt x="17860" y="80"/>
                    <a:pt x="16578" y="1"/>
                    <a:pt x="1529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9"/>
            <p:cNvSpPr/>
            <p:nvPr/>
          </p:nvSpPr>
          <p:spPr>
            <a:xfrm>
              <a:off x="423807" y="181838"/>
              <a:ext cx="1915369" cy="529367"/>
            </a:xfrm>
            <a:custGeom>
              <a:avLst/>
              <a:gdLst/>
              <a:ahLst/>
              <a:cxnLst/>
              <a:rect l="l" t="t" r="r" b="b"/>
              <a:pathLst>
                <a:path w="18249" h="5960" extrusionOk="0">
                  <a:moveTo>
                    <a:pt x="12228" y="1"/>
                  </a:moveTo>
                  <a:cubicBezTo>
                    <a:pt x="10292" y="10"/>
                    <a:pt x="8366" y="298"/>
                    <a:pt x="6524" y="875"/>
                  </a:cubicBezTo>
                  <a:cubicBezTo>
                    <a:pt x="4774" y="1406"/>
                    <a:pt x="2941" y="1759"/>
                    <a:pt x="1406" y="2801"/>
                  </a:cubicBezTo>
                  <a:cubicBezTo>
                    <a:pt x="913" y="3127"/>
                    <a:pt x="447" y="3527"/>
                    <a:pt x="196" y="4058"/>
                  </a:cubicBezTo>
                  <a:cubicBezTo>
                    <a:pt x="38" y="4346"/>
                    <a:pt x="1" y="4681"/>
                    <a:pt x="75" y="4997"/>
                  </a:cubicBezTo>
                  <a:cubicBezTo>
                    <a:pt x="261" y="5593"/>
                    <a:pt x="950" y="5863"/>
                    <a:pt x="1564" y="5928"/>
                  </a:cubicBezTo>
                  <a:cubicBezTo>
                    <a:pt x="1759" y="5950"/>
                    <a:pt x="1954" y="5960"/>
                    <a:pt x="2148" y="5960"/>
                  </a:cubicBezTo>
                  <a:cubicBezTo>
                    <a:pt x="2948" y="5960"/>
                    <a:pt x="3743" y="5790"/>
                    <a:pt x="4514" y="5565"/>
                  </a:cubicBezTo>
                  <a:cubicBezTo>
                    <a:pt x="6356" y="5025"/>
                    <a:pt x="8096" y="4197"/>
                    <a:pt x="9948" y="3685"/>
                  </a:cubicBezTo>
                  <a:cubicBezTo>
                    <a:pt x="12181" y="3071"/>
                    <a:pt x="14526" y="2941"/>
                    <a:pt x="16852" y="2811"/>
                  </a:cubicBezTo>
                  <a:cubicBezTo>
                    <a:pt x="17159" y="2792"/>
                    <a:pt x="17466" y="2773"/>
                    <a:pt x="17746" y="2634"/>
                  </a:cubicBezTo>
                  <a:cubicBezTo>
                    <a:pt x="18015" y="2504"/>
                    <a:pt x="18248" y="2224"/>
                    <a:pt x="18229" y="1927"/>
                  </a:cubicBezTo>
                  <a:cubicBezTo>
                    <a:pt x="18202" y="1536"/>
                    <a:pt x="17820" y="1275"/>
                    <a:pt x="17466" y="1108"/>
                  </a:cubicBezTo>
                  <a:lnTo>
                    <a:pt x="17392" y="1080"/>
                  </a:lnTo>
                  <a:cubicBezTo>
                    <a:pt x="15792" y="317"/>
                    <a:pt x="13996" y="10"/>
                    <a:pt x="122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9"/>
            <p:cNvSpPr/>
            <p:nvPr/>
          </p:nvSpPr>
          <p:spPr>
            <a:xfrm>
              <a:off x="718731" y="242058"/>
              <a:ext cx="1294231" cy="357945"/>
            </a:xfrm>
            <a:custGeom>
              <a:avLst/>
              <a:gdLst/>
              <a:ahLst/>
              <a:cxnLst/>
              <a:rect l="l" t="t" r="r" b="b"/>
              <a:pathLst>
                <a:path w="12331" h="4030" extrusionOk="0">
                  <a:moveTo>
                    <a:pt x="8402" y="1"/>
                  </a:moveTo>
                  <a:cubicBezTo>
                    <a:pt x="8359" y="1"/>
                    <a:pt x="8316" y="1"/>
                    <a:pt x="8273" y="2"/>
                  </a:cubicBezTo>
                  <a:cubicBezTo>
                    <a:pt x="6961" y="2"/>
                    <a:pt x="5658" y="197"/>
                    <a:pt x="4412" y="588"/>
                  </a:cubicBezTo>
                  <a:cubicBezTo>
                    <a:pt x="3230" y="951"/>
                    <a:pt x="1983" y="1193"/>
                    <a:pt x="950" y="1891"/>
                  </a:cubicBezTo>
                  <a:cubicBezTo>
                    <a:pt x="615" y="2114"/>
                    <a:pt x="299" y="2384"/>
                    <a:pt x="131" y="2747"/>
                  </a:cubicBezTo>
                  <a:cubicBezTo>
                    <a:pt x="29" y="2933"/>
                    <a:pt x="1" y="3166"/>
                    <a:pt x="57" y="3380"/>
                  </a:cubicBezTo>
                  <a:cubicBezTo>
                    <a:pt x="178" y="3780"/>
                    <a:pt x="643" y="3957"/>
                    <a:pt x="1062" y="4012"/>
                  </a:cubicBezTo>
                  <a:cubicBezTo>
                    <a:pt x="1181" y="4024"/>
                    <a:pt x="1300" y="4029"/>
                    <a:pt x="1420" y="4029"/>
                  </a:cubicBezTo>
                  <a:cubicBezTo>
                    <a:pt x="1973" y="4029"/>
                    <a:pt x="2527" y="3914"/>
                    <a:pt x="3062" y="3761"/>
                  </a:cubicBezTo>
                  <a:cubicBezTo>
                    <a:pt x="4300" y="3398"/>
                    <a:pt x="5482" y="2840"/>
                    <a:pt x="6728" y="2496"/>
                  </a:cubicBezTo>
                  <a:cubicBezTo>
                    <a:pt x="8245" y="2077"/>
                    <a:pt x="9827" y="1984"/>
                    <a:pt x="11400" y="1891"/>
                  </a:cubicBezTo>
                  <a:cubicBezTo>
                    <a:pt x="11417" y="1892"/>
                    <a:pt x="11435" y="1892"/>
                    <a:pt x="11452" y="1892"/>
                  </a:cubicBezTo>
                  <a:cubicBezTo>
                    <a:pt x="11639" y="1892"/>
                    <a:pt x="11826" y="1847"/>
                    <a:pt x="12004" y="1779"/>
                  </a:cubicBezTo>
                  <a:cubicBezTo>
                    <a:pt x="12200" y="1695"/>
                    <a:pt x="12330" y="1509"/>
                    <a:pt x="12330" y="1295"/>
                  </a:cubicBezTo>
                  <a:cubicBezTo>
                    <a:pt x="12321" y="1035"/>
                    <a:pt x="12060" y="858"/>
                    <a:pt x="11818" y="746"/>
                  </a:cubicBezTo>
                  <a:lnTo>
                    <a:pt x="11772" y="728"/>
                  </a:lnTo>
                  <a:cubicBezTo>
                    <a:pt x="10704" y="243"/>
                    <a:pt x="9558" y="1"/>
                    <a:pt x="840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9"/>
            <p:cNvSpPr/>
            <p:nvPr/>
          </p:nvSpPr>
          <p:spPr>
            <a:xfrm>
              <a:off x="4367397" y="824"/>
              <a:ext cx="4796453" cy="1495107"/>
            </a:xfrm>
            <a:custGeom>
              <a:avLst/>
              <a:gdLst/>
              <a:ahLst/>
              <a:cxnLst/>
              <a:rect l="l" t="t" r="r" b="b"/>
              <a:pathLst>
                <a:path w="45699" h="16833" extrusionOk="0">
                  <a:moveTo>
                    <a:pt x="1" y="1"/>
                  </a:moveTo>
                  <a:cubicBezTo>
                    <a:pt x="578" y="736"/>
                    <a:pt x="1210" y="1434"/>
                    <a:pt x="1880" y="2085"/>
                  </a:cubicBezTo>
                  <a:cubicBezTo>
                    <a:pt x="3965" y="4132"/>
                    <a:pt x="6347" y="5900"/>
                    <a:pt x="8105" y="8226"/>
                  </a:cubicBezTo>
                  <a:cubicBezTo>
                    <a:pt x="9808" y="10488"/>
                    <a:pt x="10850" y="13167"/>
                    <a:pt x="12097" y="15708"/>
                  </a:cubicBezTo>
                  <a:cubicBezTo>
                    <a:pt x="12265" y="16052"/>
                    <a:pt x="12451" y="16415"/>
                    <a:pt x="12777" y="16629"/>
                  </a:cubicBezTo>
                  <a:cubicBezTo>
                    <a:pt x="12993" y="16773"/>
                    <a:pt x="13230" y="16832"/>
                    <a:pt x="13476" y="16832"/>
                  </a:cubicBezTo>
                  <a:cubicBezTo>
                    <a:pt x="14056" y="16832"/>
                    <a:pt x="14686" y="16505"/>
                    <a:pt x="15215" y="16192"/>
                  </a:cubicBezTo>
                  <a:cubicBezTo>
                    <a:pt x="20164" y="13276"/>
                    <a:pt x="26794" y="11574"/>
                    <a:pt x="33107" y="11574"/>
                  </a:cubicBezTo>
                  <a:cubicBezTo>
                    <a:pt x="36525" y="11574"/>
                    <a:pt x="39851" y="12073"/>
                    <a:pt x="42767" y="13149"/>
                  </a:cubicBezTo>
                  <a:cubicBezTo>
                    <a:pt x="43884" y="13558"/>
                    <a:pt x="44786" y="14005"/>
                    <a:pt x="45679" y="14349"/>
                  </a:cubicBezTo>
                  <a:lnTo>
                    <a:pt x="45698" y="14359"/>
                  </a:lnTo>
                  <a:lnTo>
                    <a:pt x="4569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9"/>
            <p:cNvSpPr/>
            <p:nvPr/>
          </p:nvSpPr>
          <p:spPr>
            <a:xfrm>
              <a:off x="4586229" y="824"/>
              <a:ext cx="4577616" cy="1292509"/>
            </a:xfrm>
            <a:custGeom>
              <a:avLst/>
              <a:gdLst/>
              <a:ahLst/>
              <a:cxnLst/>
              <a:rect l="l" t="t" r="r" b="b"/>
              <a:pathLst>
                <a:path w="43614" h="14552" extrusionOk="0">
                  <a:moveTo>
                    <a:pt x="0" y="1"/>
                  </a:moveTo>
                  <a:cubicBezTo>
                    <a:pt x="363" y="401"/>
                    <a:pt x="754" y="792"/>
                    <a:pt x="1135" y="1164"/>
                  </a:cubicBezTo>
                  <a:cubicBezTo>
                    <a:pt x="3061" y="3025"/>
                    <a:pt x="5276" y="4635"/>
                    <a:pt x="6904" y="6747"/>
                  </a:cubicBezTo>
                  <a:cubicBezTo>
                    <a:pt x="8486" y="8803"/>
                    <a:pt x="9445" y="11223"/>
                    <a:pt x="10599" y="13530"/>
                  </a:cubicBezTo>
                  <a:cubicBezTo>
                    <a:pt x="10757" y="13847"/>
                    <a:pt x="10934" y="14172"/>
                    <a:pt x="11231" y="14368"/>
                  </a:cubicBezTo>
                  <a:cubicBezTo>
                    <a:pt x="11431" y="14498"/>
                    <a:pt x="11652" y="14552"/>
                    <a:pt x="11880" y="14552"/>
                  </a:cubicBezTo>
                  <a:cubicBezTo>
                    <a:pt x="12418" y="14552"/>
                    <a:pt x="13003" y="14258"/>
                    <a:pt x="13492" y="13977"/>
                  </a:cubicBezTo>
                  <a:cubicBezTo>
                    <a:pt x="18066" y="11379"/>
                    <a:pt x="24164" y="9867"/>
                    <a:pt x="29989" y="9867"/>
                  </a:cubicBezTo>
                  <a:cubicBezTo>
                    <a:pt x="33218" y="9867"/>
                    <a:pt x="36364" y="10332"/>
                    <a:pt x="39119" y="11334"/>
                  </a:cubicBezTo>
                  <a:cubicBezTo>
                    <a:pt x="40868" y="11967"/>
                    <a:pt x="42078" y="12702"/>
                    <a:pt x="43594" y="12935"/>
                  </a:cubicBezTo>
                  <a:lnTo>
                    <a:pt x="43613" y="12935"/>
                  </a:lnTo>
                  <a:lnTo>
                    <a:pt x="43613" y="1"/>
                  </a:ln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9"/>
            <p:cNvSpPr/>
            <p:nvPr/>
          </p:nvSpPr>
          <p:spPr>
            <a:xfrm>
              <a:off x="4722881" y="25"/>
              <a:ext cx="4440962" cy="1211327"/>
            </a:xfrm>
            <a:custGeom>
              <a:avLst/>
              <a:gdLst/>
              <a:ahLst/>
              <a:cxnLst/>
              <a:rect l="l" t="t" r="r" b="b"/>
              <a:pathLst>
                <a:path w="42312" h="13638" extrusionOk="0">
                  <a:moveTo>
                    <a:pt x="1" y="0"/>
                  </a:moveTo>
                  <a:cubicBezTo>
                    <a:pt x="364" y="410"/>
                    <a:pt x="736" y="801"/>
                    <a:pt x="1127" y="1164"/>
                  </a:cubicBezTo>
                  <a:cubicBezTo>
                    <a:pt x="2932" y="2894"/>
                    <a:pt x="4988" y="4392"/>
                    <a:pt x="6505" y="6365"/>
                  </a:cubicBezTo>
                  <a:cubicBezTo>
                    <a:pt x="7975" y="8282"/>
                    <a:pt x="8869" y="10534"/>
                    <a:pt x="9939" y="12683"/>
                  </a:cubicBezTo>
                  <a:cubicBezTo>
                    <a:pt x="10087" y="12981"/>
                    <a:pt x="10255" y="13279"/>
                    <a:pt x="10534" y="13465"/>
                  </a:cubicBezTo>
                  <a:cubicBezTo>
                    <a:pt x="10721" y="13587"/>
                    <a:pt x="10926" y="13637"/>
                    <a:pt x="11140" y="13637"/>
                  </a:cubicBezTo>
                  <a:cubicBezTo>
                    <a:pt x="11642" y="13637"/>
                    <a:pt x="12190" y="13363"/>
                    <a:pt x="12646" y="13102"/>
                  </a:cubicBezTo>
                  <a:cubicBezTo>
                    <a:pt x="16905" y="10682"/>
                    <a:pt x="22594" y="9273"/>
                    <a:pt x="28026" y="9273"/>
                  </a:cubicBezTo>
                  <a:cubicBezTo>
                    <a:pt x="31032" y="9273"/>
                    <a:pt x="33960" y="9705"/>
                    <a:pt x="36523" y="10636"/>
                  </a:cubicBezTo>
                  <a:cubicBezTo>
                    <a:pt x="38514" y="11361"/>
                    <a:pt x="39747" y="12209"/>
                    <a:pt x="41672" y="12209"/>
                  </a:cubicBezTo>
                  <a:cubicBezTo>
                    <a:pt x="41871" y="12209"/>
                    <a:pt x="42077" y="12200"/>
                    <a:pt x="42292" y="12181"/>
                  </a:cubicBezTo>
                  <a:lnTo>
                    <a:pt x="42311" y="12181"/>
                  </a:lnTo>
                  <a:lnTo>
                    <a:pt x="42311" y="10"/>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9"/>
            <p:cNvSpPr/>
            <p:nvPr/>
          </p:nvSpPr>
          <p:spPr>
            <a:xfrm>
              <a:off x="4907497" y="25"/>
              <a:ext cx="4256341" cy="1074811"/>
            </a:xfrm>
            <a:custGeom>
              <a:avLst/>
              <a:gdLst/>
              <a:ahLst/>
              <a:cxnLst/>
              <a:rect l="l" t="t" r="r" b="b"/>
              <a:pathLst>
                <a:path w="40553" h="12101" extrusionOk="0">
                  <a:moveTo>
                    <a:pt x="0" y="0"/>
                  </a:moveTo>
                  <a:lnTo>
                    <a:pt x="0" y="0"/>
                  </a:lnTo>
                  <a:cubicBezTo>
                    <a:pt x="252" y="270"/>
                    <a:pt x="503" y="522"/>
                    <a:pt x="763" y="773"/>
                  </a:cubicBezTo>
                  <a:cubicBezTo>
                    <a:pt x="2401" y="2336"/>
                    <a:pt x="4271" y="3704"/>
                    <a:pt x="5649" y="5490"/>
                  </a:cubicBezTo>
                  <a:cubicBezTo>
                    <a:pt x="6989" y="7231"/>
                    <a:pt x="7798" y="9287"/>
                    <a:pt x="8775" y="11232"/>
                  </a:cubicBezTo>
                  <a:cubicBezTo>
                    <a:pt x="8915" y="11502"/>
                    <a:pt x="9054" y="11781"/>
                    <a:pt x="9315" y="11948"/>
                  </a:cubicBezTo>
                  <a:cubicBezTo>
                    <a:pt x="9484" y="12056"/>
                    <a:pt x="9670" y="12101"/>
                    <a:pt x="9863" y="12101"/>
                  </a:cubicBezTo>
                  <a:cubicBezTo>
                    <a:pt x="10318" y="12101"/>
                    <a:pt x="10814" y="11855"/>
                    <a:pt x="11232" y="11613"/>
                  </a:cubicBezTo>
                  <a:cubicBezTo>
                    <a:pt x="15098" y="9417"/>
                    <a:pt x="20262" y="8136"/>
                    <a:pt x="25196" y="8136"/>
                  </a:cubicBezTo>
                  <a:cubicBezTo>
                    <a:pt x="27932" y="8136"/>
                    <a:pt x="30597" y="8530"/>
                    <a:pt x="32931" y="9380"/>
                  </a:cubicBezTo>
                  <a:cubicBezTo>
                    <a:pt x="34734" y="10036"/>
                    <a:pt x="35854" y="10811"/>
                    <a:pt x="37602" y="10811"/>
                  </a:cubicBezTo>
                  <a:cubicBezTo>
                    <a:pt x="37813" y="10811"/>
                    <a:pt x="38032" y="10800"/>
                    <a:pt x="38263" y="10776"/>
                  </a:cubicBezTo>
                  <a:cubicBezTo>
                    <a:pt x="39175" y="10673"/>
                    <a:pt x="39910" y="10469"/>
                    <a:pt x="40533" y="10106"/>
                  </a:cubicBezTo>
                  <a:lnTo>
                    <a:pt x="40552" y="10096"/>
                  </a:lnTo>
                  <a:lnTo>
                    <a:pt x="40552" y="10"/>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9"/>
            <p:cNvSpPr/>
            <p:nvPr/>
          </p:nvSpPr>
          <p:spPr>
            <a:xfrm>
              <a:off x="5175133" y="1713"/>
              <a:ext cx="1246265" cy="930301"/>
            </a:xfrm>
            <a:custGeom>
              <a:avLst/>
              <a:gdLst/>
              <a:ahLst/>
              <a:cxnLst/>
              <a:rect l="l" t="t" r="r" b="b"/>
              <a:pathLst>
                <a:path w="11874" h="10474" extrusionOk="0">
                  <a:moveTo>
                    <a:pt x="0" y="0"/>
                  </a:moveTo>
                  <a:cubicBezTo>
                    <a:pt x="2187" y="2485"/>
                    <a:pt x="4727" y="4727"/>
                    <a:pt x="5909" y="7788"/>
                  </a:cubicBezTo>
                  <a:cubicBezTo>
                    <a:pt x="6262" y="8700"/>
                    <a:pt x="6551" y="9752"/>
                    <a:pt x="7398" y="10236"/>
                  </a:cubicBezTo>
                  <a:cubicBezTo>
                    <a:pt x="7680" y="10399"/>
                    <a:pt x="8001" y="10474"/>
                    <a:pt x="8326" y="10474"/>
                  </a:cubicBezTo>
                  <a:cubicBezTo>
                    <a:pt x="8815" y="10474"/>
                    <a:pt x="9316" y="10306"/>
                    <a:pt x="9724" y="10022"/>
                  </a:cubicBezTo>
                  <a:cubicBezTo>
                    <a:pt x="10403" y="9547"/>
                    <a:pt x="10850" y="8812"/>
                    <a:pt x="11148" y="8040"/>
                  </a:cubicBezTo>
                  <a:cubicBezTo>
                    <a:pt x="11827" y="6309"/>
                    <a:pt x="11873" y="4383"/>
                    <a:pt x="11715" y="2522"/>
                  </a:cubicBezTo>
                  <a:cubicBezTo>
                    <a:pt x="11650" y="1675"/>
                    <a:pt x="11529" y="828"/>
                    <a:pt x="113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9"/>
            <p:cNvSpPr/>
            <p:nvPr/>
          </p:nvSpPr>
          <p:spPr>
            <a:xfrm>
              <a:off x="5297196" y="824"/>
              <a:ext cx="1034356" cy="770336"/>
            </a:xfrm>
            <a:custGeom>
              <a:avLst/>
              <a:gdLst/>
              <a:ahLst/>
              <a:cxnLst/>
              <a:rect l="l" t="t" r="r" b="b"/>
              <a:pathLst>
                <a:path w="9855" h="8673" extrusionOk="0">
                  <a:moveTo>
                    <a:pt x="0" y="1"/>
                  </a:moveTo>
                  <a:cubicBezTo>
                    <a:pt x="1815" y="2048"/>
                    <a:pt x="3899" y="3909"/>
                    <a:pt x="4876" y="6431"/>
                  </a:cubicBezTo>
                  <a:cubicBezTo>
                    <a:pt x="5174" y="7194"/>
                    <a:pt x="5416" y="8068"/>
                    <a:pt x="6123" y="8478"/>
                  </a:cubicBezTo>
                  <a:cubicBezTo>
                    <a:pt x="6361" y="8612"/>
                    <a:pt x="6629" y="8673"/>
                    <a:pt x="6901" y="8673"/>
                  </a:cubicBezTo>
                  <a:cubicBezTo>
                    <a:pt x="7308" y="8673"/>
                    <a:pt x="7723" y="8535"/>
                    <a:pt x="8058" y="8301"/>
                  </a:cubicBezTo>
                  <a:cubicBezTo>
                    <a:pt x="8626" y="7910"/>
                    <a:pt x="8998" y="7287"/>
                    <a:pt x="9249" y="6654"/>
                  </a:cubicBezTo>
                  <a:cubicBezTo>
                    <a:pt x="9826" y="5202"/>
                    <a:pt x="9854" y="3602"/>
                    <a:pt x="9715" y="2048"/>
                  </a:cubicBezTo>
                  <a:cubicBezTo>
                    <a:pt x="9659" y="1359"/>
                    <a:pt x="9566" y="671"/>
                    <a:pt x="9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9"/>
            <p:cNvSpPr/>
            <p:nvPr/>
          </p:nvSpPr>
          <p:spPr>
            <a:xfrm>
              <a:off x="5402676" y="25"/>
              <a:ext cx="841969" cy="630267"/>
            </a:xfrm>
            <a:custGeom>
              <a:avLst/>
              <a:gdLst/>
              <a:ahLst/>
              <a:cxnLst/>
              <a:rect l="l" t="t" r="r" b="b"/>
              <a:pathLst>
                <a:path w="8022" h="7096" extrusionOk="0">
                  <a:moveTo>
                    <a:pt x="0" y="0"/>
                  </a:moveTo>
                  <a:cubicBezTo>
                    <a:pt x="1489" y="1694"/>
                    <a:pt x="3229" y="3220"/>
                    <a:pt x="4029" y="5304"/>
                  </a:cubicBezTo>
                  <a:cubicBezTo>
                    <a:pt x="4271" y="5909"/>
                    <a:pt x="4467" y="6607"/>
                    <a:pt x="5025" y="6933"/>
                  </a:cubicBezTo>
                  <a:cubicBezTo>
                    <a:pt x="5219" y="7045"/>
                    <a:pt x="5436" y="7095"/>
                    <a:pt x="5655" y="7095"/>
                  </a:cubicBezTo>
                  <a:cubicBezTo>
                    <a:pt x="5982" y="7095"/>
                    <a:pt x="6315" y="6983"/>
                    <a:pt x="6588" y="6793"/>
                  </a:cubicBezTo>
                  <a:cubicBezTo>
                    <a:pt x="7035" y="6486"/>
                    <a:pt x="7333" y="5984"/>
                    <a:pt x="7537" y="5481"/>
                  </a:cubicBezTo>
                  <a:cubicBezTo>
                    <a:pt x="8002" y="4318"/>
                    <a:pt x="8021" y="3034"/>
                    <a:pt x="7919" y="1787"/>
                  </a:cubicBezTo>
                  <a:cubicBezTo>
                    <a:pt x="7863" y="1182"/>
                    <a:pt x="7779" y="596"/>
                    <a:pt x="764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9"/>
            <p:cNvSpPr/>
            <p:nvPr/>
          </p:nvSpPr>
          <p:spPr>
            <a:xfrm>
              <a:off x="5556016" y="25"/>
              <a:ext cx="579155" cy="430422"/>
            </a:xfrm>
            <a:custGeom>
              <a:avLst/>
              <a:gdLst/>
              <a:ahLst/>
              <a:cxnLst/>
              <a:rect l="l" t="t" r="r" b="b"/>
              <a:pathLst>
                <a:path w="5518" h="4846" extrusionOk="0">
                  <a:moveTo>
                    <a:pt x="0" y="0"/>
                  </a:moveTo>
                  <a:cubicBezTo>
                    <a:pt x="1014" y="1126"/>
                    <a:pt x="2149" y="2178"/>
                    <a:pt x="2698" y="3574"/>
                  </a:cubicBezTo>
                  <a:cubicBezTo>
                    <a:pt x="2857" y="4011"/>
                    <a:pt x="2996" y="4504"/>
                    <a:pt x="3396" y="4737"/>
                  </a:cubicBezTo>
                  <a:cubicBezTo>
                    <a:pt x="3534" y="4811"/>
                    <a:pt x="3687" y="4845"/>
                    <a:pt x="3841" y="4845"/>
                  </a:cubicBezTo>
                  <a:cubicBezTo>
                    <a:pt x="4073" y="4845"/>
                    <a:pt x="4308" y="4768"/>
                    <a:pt x="4504" y="4634"/>
                  </a:cubicBezTo>
                  <a:cubicBezTo>
                    <a:pt x="4811" y="4392"/>
                    <a:pt x="5043" y="4076"/>
                    <a:pt x="5174" y="3704"/>
                  </a:cubicBezTo>
                  <a:cubicBezTo>
                    <a:pt x="5499" y="2885"/>
                    <a:pt x="5518" y="1973"/>
                    <a:pt x="5443" y="1080"/>
                  </a:cubicBezTo>
                  <a:cubicBezTo>
                    <a:pt x="5406" y="717"/>
                    <a:pt x="5360" y="354"/>
                    <a:pt x="529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9"/>
            <p:cNvSpPr/>
            <p:nvPr/>
          </p:nvSpPr>
          <p:spPr>
            <a:xfrm>
              <a:off x="5679024" y="824"/>
              <a:ext cx="372179" cy="273388"/>
            </a:xfrm>
            <a:custGeom>
              <a:avLst/>
              <a:gdLst/>
              <a:ahLst/>
              <a:cxnLst/>
              <a:rect l="l" t="t" r="r" b="b"/>
              <a:pathLst>
                <a:path w="3546" h="3078" extrusionOk="0">
                  <a:moveTo>
                    <a:pt x="0" y="1"/>
                  </a:moveTo>
                  <a:cubicBezTo>
                    <a:pt x="652" y="699"/>
                    <a:pt x="1331" y="1359"/>
                    <a:pt x="1675" y="2234"/>
                  </a:cubicBezTo>
                  <a:cubicBezTo>
                    <a:pt x="1787" y="2522"/>
                    <a:pt x="1880" y="2857"/>
                    <a:pt x="2141" y="3006"/>
                  </a:cubicBezTo>
                  <a:cubicBezTo>
                    <a:pt x="2243" y="3053"/>
                    <a:pt x="2352" y="3077"/>
                    <a:pt x="2459" y="3077"/>
                  </a:cubicBezTo>
                  <a:cubicBezTo>
                    <a:pt x="2607" y="3077"/>
                    <a:pt x="2752" y="3033"/>
                    <a:pt x="2876" y="2941"/>
                  </a:cubicBezTo>
                  <a:cubicBezTo>
                    <a:pt x="3080" y="2783"/>
                    <a:pt x="3239" y="2569"/>
                    <a:pt x="3322" y="2318"/>
                  </a:cubicBezTo>
                  <a:cubicBezTo>
                    <a:pt x="3536" y="1778"/>
                    <a:pt x="3546" y="1164"/>
                    <a:pt x="3499" y="587"/>
                  </a:cubicBezTo>
                  <a:cubicBezTo>
                    <a:pt x="3481" y="392"/>
                    <a:pt x="3453" y="196"/>
                    <a:pt x="34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9"/>
            <p:cNvSpPr/>
            <p:nvPr/>
          </p:nvSpPr>
          <p:spPr>
            <a:xfrm>
              <a:off x="6484766" y="824"/>
              <a:ext cx="2679040" cy="826825"/>
            </a:xfrm>
            <a:custGeom>
              <a:avLst/>
              <a:gdLst/>
              <a:ahLst/>
              <a:cxnLst/>
              <a:rect l="l" t="t" r="r" b="b"/>
              <a:pathLst>
                <a:path w="25525" h="9309" extrusionOk="0">
                  <a:moveTo>
                    <a:pt x="782" y="1"/>
                  </a:moveTo>
                  <a:cubicBezTo>
                    <a:pt x="149" y="1732"/>
                    <a:pt x="0" y="3611"/>
                    <a:pt x="344" y="5426"/>
                  </a:cubicBezTo>
                  <a:cubicBezTo>
                    <a:pt x="493" y="6198"/>
                    <a:pt x="866" y="6970"/>
                    <a:pt x="1545" y="7361"/>
                  </a:cubicBezTo>
                  <a:cubicBezTo>
                    <a:pt x="1923" y="7574"/>
                    <a:pt x="2343" y="7648"/>
                    <a:pt x="2775" y="7648"/>
                  </a:cubicBezTo>
                  <a:cubicBezTo>
                    <a:pt x="3248" y="7648"/>
                    <a:pt x="3735" y="7560"/>
                    <a:pt x="4197" y="7473"/>
                  </a:cubicBezTo>
                  <a:cubicBezTo>
                    <a:pt x="6382" y="7073"/>
                    <a:pt x="8636" y="6774"/>
                    <a:pt x="10860" y="6774"/>
                  </a:cubicBezTo>
                  <a:cubicBezTo>
                    <a:pt x="13143" y="6774"/>
                    <a:pt x="15396" y="7090"/>
                    <a:pt x="17512" y="7938"/>
                  </a:cubicBezTo>
                  <a:cubicBezTo>
                    <a:pt x="18919" y="8504"/>
                    <a:pt x="20340" y="9309"/>
                    <a:pt x="21817" y="9309"/>
                  </a:cubicBezTo>
                  <a:cubicBezTo>
                    <a:pt x="22040" y="9309"/>
                    <a:pt x="22265" y="9290"/>
                    <a:pt x="22491" y="9250"/>
                  </a:cubicBezTo>
                  <a:cubicBezTo>
                    <a:pt x="23840" y="9017"/>
                    <a:pt x="24956" y="7966"/>
                    <a:pt x="25505" y="6691"/>
                  </a:cubicBezTo>
                  <a:cubicBezTo>
                    <a:pt x="25515" y="6673"/>
                    <a:pt x="25515" y="6654"/>
                    <a:pt x="25524" y="6635"/>
                  </a:cubicBezTo>
                  <a:lnTo>
                    <a:pt x="25524" y="2150"/>
                  </a:lnTo>
                  <a:cubicBezTo>
                    <a:pt x="25524" y="2132"/>
                    <a:pt x="25515" y="2113"/>
                    <a:pt x="25515" y="2094"/>
                  </a:cubicBezTo>
                  <a:cubicBezTo>
                    <a:pt x="25505" y="2094"/>
                    <a:pt x="25505" y="2085"/>
                    <a:pt x="25505" y="2076"/>
                  </a:cubicBezTo>
                  <a:cubicBezTo>
                    <a:pt x="25254" y="1350"/>
                    <a:pt x="24928" y="652"/>
                    <a:pt x="24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9"/>
            <p:cNvSpPr/>
            <p:nvPr/>
          </p:nvSpPr>
          <p:spPr>
            <a:xfrm>
              <a:off x="6643878" y="824"/>
              <a:ext cx="2408565" cy="746887"/>
            </a:xfrm>
            <a:custGeom>
              <a:avLst/>
              <a:gdLst/>
              <a:ahLst/>
              <a:cxnLst/>
              <a:rect l="l" t="t" r="r" b="b"/>
              <a:pathLst>
                <a:path w="22948" h="8409" extrusionOk="0">
                  <a:moveTo>
                    <a:pt x="773" y="1"/>
                  </a:moveTo>
                  <a:cubicBezTo>
                    <a:pt x="159" y="1583"/>
                    <a:pt x="1" y="3304"/>
                    <a:pt x="327" y="4979"/>
                  </a:cubicBezTo>
                  <a:cubicBezTo>
                    <a:pt x="457" y="5658"/>
                    <a:pt x="783" y="6338"/>
                    <a:pt x="1387" y="6691"/>
                  </a:cubicBezTo>
                  <a:cubicBezTo>
                    <a:pt x="1717" y="6878"/>
                    <a:pt x="2087" y="6942"/>
                    <a:pt x="2469" y="6942"/>
                  </a:cubicBezTo>
                  <a:cubicBezTo>
                    <a:pt x="2885" y="6942"/>
                    <a:pt x="3315" y="6866"/>
                    <a:pt x="3723" y="6793"/>
                  </a:cubicBezTo>
                  <a:cubicBezTo>
                    <a:pt x="5652" y="6440"/>
                    <a:pt x="7640" y="6175"/>
                    <a:pt x="9603" y="6175"/>
                  </a:cubicBezTo>
                  <a:cubicBezTo>
                    <a:pt x="11617" y="6175"/>
                    <a:pt x="13605" y="6454"/>
                    <a:pt x="15475" y="7203"/>
                  </a:cubicBezTo>
                  <a:cubicBezTo>
                    <a:pt x="16712" y="7704"/>
                    <a:pt x="17969" y="8408"/>
                    <a:pt x="19266" y="8408"/>
                  </a:cubicBezTo>
                  <a:cubicBezTo>
                    <a:pt x="19462" y="8408"/>
                    <a:pt x="19660" y="8392"/>
                    <a:pt x="19858" y="8357"/>
                  </a:cubicBezTo>
                  <a:cubicBezTo>
                    <a:pt x="21142" y="8133"/>
                    <a:pt x="22184" y="7091"/>
                    <a:pt x="22612" y="5863"/>
                  </a:cubicBezTo>
                  <a:cubicBezTo>
                    <a:pt x="22854" y="5184"/>
                    <a:pt x="22947" y="4458"/>
                    <a:pt x="22882" y="3732"/>
                  </a:cubicBezTo>
                  <a:cubicBezTo>
                    <a:pt x="22836" y="3155"/>
                    <a:pt x="22715" y="2588"/>
                    <a:pt x="22538" y="2039"/>
                  </a:cubicBezTo>
                  <a:cubicBezTo>
                    <a:pt x="22296" y="1322"/>
                    <a:pt x="21961" y="634"/>
                    <a:pt x="2154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9"/>
            <p:cNvSpPr/>
            <p:nvPr/>
          </p:nvSpPr>
          <p:spPr>
            <a:xfrm>
              <a:off x="6814850" y="824"/>
              <a:ext cx="2065669" cy="661087"/>
            </a:xfrm>
            <a:custGeom>
              <a:avLst/>
              <a:gdLst/>
              <a:ahLst/>
              <a:cxnLst/>
              <a:rect l="l" t="t" r="r" b="b"/>
              <a:pathLst>
                <a:path w="19681" h="7443" extrusionOk="0">
                  <a:moveTo>
                    <a:pt x="773" y="1"/>
                  </a:moveTo>
                  <a:cubicBezTo>
                    <a:pt x="168" y="1415"/>
                    <a:pt x="0" y="2988"/>
                    <a:pt x="289" y="4504"/>
                  </a:cubicBezTo>
                  <a:cubicBezTo>
                    <a:pt x="400" y="5081"/>
                    <a:pt x="680" y="5677"/>
                    <a:pt x="1201" y="5965"/>
                  </a:cubicBezTo>
                  <a:cubicBezTo>
                    <a:pt x="1482" y="6131"/>
                    <a:pt x="1800" y="6187"/>
                    <a:pt x="2129" y="6187"/>
                  </a:cubicBezTo>
                  <a:cubicBezTo>
                    <a:pt x="2485" y="6187"/>
                    <a:pt x="2853" y="6121"/>
                    <a:pt x="3201" y="6058"/>
                  </a:cubicBezTo>
                  <a:cubicBezTo>
                    <a:pt x="4855" y="5755"/>
                    <a:pt x="6562" y="5527"/>
                    <a:pt x="8246" y="5527"/>
                  </a:cubicBezTo>
                  <a:cubicBezTo>
                    <a:pt x="9973" y="5527"/>
                    <a:pt x="11677" y="5767"/>
                    <a:pt x="13279" y="6412"/>
                  </a:cubicBezTo>
                  <a:cubicBezTo>
                    <a:pt x="14346" y="6832"/>
                    <a:pt x="15420" y="7443"/>
                    <a:pt x="16538" y="7443"/>
                  </a:cubicBezTo>
                  <a:cubicBezTo>
                    <a:pt x="16707" y="7443"/>
                    <a:pt x="16877" y="7429"/>
                    <a:pt x="17047" y="7398"/>
                  </a:cubicBezTo>
                  <a:cubicBezTo>
                    <a:pt x="18145" y="7203"/>
                    <a:pt x="19038" y="6310"/>
                    <a:pt x="19411" y="5258"/>
                  </a:cubicBezTo>
                  <a:cubicBezTo>
                    <a:pt x="19606" y="4672"/>
                    <a:pt x="19681" y="4048"/>
                    <a:pt x="19634" y="3425"/>
                  </a:cubicBezTo>
                  <a:cubicBezTo>
                    <a:pt x="19587" y="2932"/>
                    <a:pt x="19494" y="2448"/>
                    <a:pt x="19336" y="1983"/>
                  </a:cubicBezTo>
                  <a:cubicBezTo>
                    <a:pt x="19094" y="1276"/>
                    <a:pt x="18759" y="606"/>
                    <a:pt x="183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9"/>
            <p:cNvSpPr/>
            <p:nvPr/>
          </p:nvSpPr>
          <p:spPr>
            <a:xfrm>
              <a:off x="6992539" y="824"/>
              <a:ext cx="1710282" cy="571290"/>
            </a:xfrm>
            <a:custGeom>
              <a:avLst/>
              <a:gdLst/>
              <a:ahLst/>
              <a:cxnLst/>
              <a:rect l="l" t="t" r="r" b="b"/>
              <a:pathLst>
                <a:path w="16295" h="6432" extrusionOk="0">
                  <a:moveTo>
                    <a:pt x="801" y="1"/>
                  </a:moveTo>
                  <a:cubicBezTo>
                    <a:pt x="187" y="1238"/>
                    <a:pt x="1" y="2643"/>
                    <a:pt x="271" y="4002"/>
                  </a:cubicBezTo>
                  <a:cubicBezTo>
                    <a:pt x="354" y="4486"/>
                    <a:pt x="596" y="4970"/>
                    <a:pt x="1015" y="5212"/>
                  </a:cubicBezTo>
                  <a:cubicBezTo>
                    <a:pt x="1253" y="5346"/>
                    <a:pt x="1519" y="5392"/>
                    <a:pt x="1792" y="5392"/>
                  </a:cubicBezTo>
                  <a:cubicBezTo>
                    <a:pt x="2085" y="5392"/>
                    <a:pt x="2387" y="5339"/>
                    <a:pt x="2671" y="5286"/>
                  </a:cubicBezTo>
                  <a:cubicBezTo>
                    <a:pt x="4037" y="5039"/>
                    <a:pt x="5443" y="4852"/>
                    <a:pt x="6831" y="4852"/>
                  </a:cubicBezTo>
                  <a:cubicBezTo>
                    <a:pt x="8261" y="4852"/>
                    <a:pt x="9672" y="5050"/>
                    <a:pt x="10999" y="5584"/>
                  </a:cubicBezTo>
                  <a:cubicBezTo>
                    <a:pt x="11879" y="5931"/>
                    <a:pt x="12765" y="6431"/>
                    <a:pt x="13682" y="6431"/>
                  </a:cubicBezTo>
                  <a:cubicBezTo>
                    <a:pt x="13823" y="6431"/>
                    <a:pt x="13965" y="6419"/>
                    <a:pt x="14107" y="6393"/>
                  </a:cubicBezTo>
                  <a:cubicBezTo>
                    <a:pt x="15010" y="6235"/>
                    <a:pt x="15754" y="5491"/>
                    <a:pt x="16061" y="4625"/>
                  </a:cubicBezTo>
                  <a:cubicBezTo>
                    <a:pt x="16229" y="4142"/>
                    <a:pt x="16294" y="3630"/>
                    <a:pt x="16247" y="3118"/>
                  </a:cubicBezTo>
                  <a:cubicBezTo>
                    <a:pt x="16210" y="2709"/>
                    <a:pt x="16136" y="2308"/>
                    <a:pt x="16006" y="1918"/>
                  </a:cubicBezTo>
                  <a:cubicBezTo>
                    <a:pt x="15773" y="1220"/>
                    <a:pt x="15410" y="578"/>
                    <a:pt x="149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9"/>
            <p:cNvSpPr/>
            <p:nvPr/>
          </p:nvSpPr>
          <p:spPr>
            <a:xfrm>
              <a:off x="7154695" y="824"/>
              <a:ext cx="1385019" cy="489398"/>
            </a:xfrm>
            <a:custGeom>
              <a:avLst/>
              <a:gdLst/>
              <a:ahLst/>
              <a:cxnLst/>
              <a:rect l="l" t="t" r="r" b="b"/>
              <a:pathLst>
                <a:path w="13196" h="5510" extrusionOk="0">
                  <a:moveTo>
                    <a:pt x="847" y="1"/>
                  </a:moveTo>
                  <a:cubicBezTo>
                    <a:pt x="214" y="1071"/>
                    <a:pt x="0" y="2327"/>
                    <a:pt x="242" y="3546"/>
                  </a:cubicBezTo>
                  <a:cubicBezTo>
                    <a:pt x="317" y="3937"/>
                    <a:pt x="503" y="4328"/>
                    <a:pt x="847" y="4523"/>
                  </a:cubicBezTo>
                  <a:cubicBezTo>
                    <a:pt x="1041" y="4631"/>
                    <a:pt x="1257" y="4667"/>
                    <a:pt x="1479" y="4667"/>
                  </a:cubicBezTo>
                  <a:cubicBezTo>
                    <a:pt x="1714" y="4667"/>
                    <a:pt x="1957" y="4627"/>
                    <a:pt x="2187" y="4588"/>
                  </a:cubicBezTo>
                  <a:cubicBezTo>
                    <a:pt x="3292" y="4382"/>
                    <a:pt x="4428" y="4230"/>
                    <a:pt x="5549" y="4230"/>
                  </a:cubicBezTo>
                  <a:cubicBezTo>
                    <a:pt x="6704" y="4230"/>
                    <a:pt x="7843" y="4391"/>
                    <a:pt x="8915" y="4821"/>
                  </a:cubicBezTo>
                  <a:cubicBezTo>
                    <a:pt x="9629" y="5105"/>
                    <a:pt x="10357" y="5509"/>
                    <a:pt x="11106" y="5509"/>
                  </a:cubicBezTo>
                  <a:cubicBezTo>
                    <a:pt x="11216" y="5509"/>
                    <a:pt x="11326" y="5500"/>
                    <a:pt x="11436" y="5481"/>
                  </a:cubicBezTo>
                  <a:cubicBezTo>
                    <a:pt x="12162" y="5351"/>
                    <a:pt x="12758" y="4746"/>
                    <a:pt x="13009" y="4048"/>
                  </a:cubicBezTo>
                  <a:cubicBezTo>
                    <a:pt x="13149" y="3658"/>
                    <a:pt x="13195" y="3239"/>
                    <a:pt x="13158" y="2830"/>
                  </a:cubicBezTo>
                  <a:cubicBezTo>
                    <a:pt x="13130" y="2504"/>
                    <a:pt x="13065" y="2178"/>
                    <a:pt x="12962" y="1862"/>
                  </a:cubicBezTo>
                  <a:cubicBezTo>
                    <a:pt x="12730" y="1173"/>
                    <a:pt x="12348" y="540"/>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9"/>
            <p:cNvSpPr/>
            <p:nvPr/>
          </p:nvSpPr>
          <p:spPr>
            <a:xfrm>
              <a:off x="7366600" y="824"/>
              <a:ext cx="962145" cy="383081"/>
            </a:xfrm>
            <a:custGeom>
              <a:avLst/>
              <a:gdLst/>
              <a:ahLst/>
              <a:cxnLst/>
              <a:rect l="l" t="t" r="r" b="b"/>
              <a:pathLst>
                <a:path w="9167" h="4313" extrusionOk="0">
                  <a:moveTo>
                    <a:pt x="987" y="1"/>
                  </a:moveTo>
                  <a:cubicBezTo>
                    <a:pt x="271" y="773"/>
                    <a:pt x="1" y="1899"/>
                    <a:pt x="196" y="2950"/>
                  </a:cubicBezTo>
                  <a:cubicBezTo>
                    <a:pt x="233" y="3230"/>
                    <a:pt x="382" y="3472"/>
                    <a:pt x="615" y="3630"/>
                  </a:cubicBezTo>
                  <a:cubicBezTo>
                    <a:pt x="746" y="3704"/>
                    <a:pt x="891" y="3729"/>
                    <a:pt x="1039" y="3729"/>
                  </a:cubicBezTo>
                  <a:cubicBezTo>
                    <a:pt x="1208" y="3729"/>
                    <a:pt x="1382" y="3697"/>
                    <a:pt x="1545" y="3667"/>
                  </a:cubicBezTo>
                  <a:cubicBezTo>
                    <a:pt x="2305" y="3530"/>
                    <a:pt x="3090" y="3426"/>
                    <a:pt x="3865" y="3426"/>
                  </a:cubicBezTo>
                  <a:cubicBezTo>
                    <a:pt x="4665" y="3426"/>
                    <a:pt x="5456" y="3537"/>
                    <a:pt x="6198" y="3834"/>
                  </a:cubicBezTo>
                  <a:cubicBezTo>
                    <a:pt x="6690" y="4028"/>
                    <a:pt x="7188" y="4312"/>
                    <a:pt x="7706" y="4312"/>
                  </a:cubicBezTo>
                  <a:cubicBezTo>
                    <a:pt x="7786" y="4312"/>
                    <a:pt x="7866" y="4305"/>
                    <a:pt x="7947" y="4290"/>
                  </a:cubicBezTo>
                  <a:cubicBezTo>
                    <a:pt x="8459" y="4197"/>
                    <a:pt x="8868" y="3788"/>
                    <a:pt x="9036" y="3304"/>
                  </a:cubicBezTo>
                  <a:cubicBezTo>
                    <a:pt x="9129" y="3025"/>
                    <a:pt x="9166" y="2746"/>
                    <a:pt x="9138" y="2457"/>
                  </a:cubicBezTo>
                  <a:cubicBezTo>
                    <a:pt x="9120" y="2225"/>
                    <a:pt x="9073" y="2001"/>
                    <a:pt x="8999" y="1787"/>
                  </a:cubicBezTo>
                  <a:cubicBezTo>
                    <a:pt x="8757" y="1071"/>
                    <a:pt x="8301" y="447"/>
                    <a:pt x="76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9"/>
            <p:cNvSpPr/>
            <p:nvPr/>
          </p:nvSpPr>
          <p:spPr>
            <a:xfrm>
              <a:off x="7571683" y="6242"/>
              <a:ext cx="553861" cy="274898"/>
            </a:xfrm>
            <a:custGeom>
              <a:avLst/>
              <a:gdLst/>
              <a:ahLst/>
              <a:cxnLst/>
              <a:rect l="l" t="t" r="r" b="b"/>
              <a:pathLst>
                <a:path w="5277" h="3095" extrusionOk="0">
                  <a:moveTo>
                    <a:pt x="2432" y="1"/>
                  </a:moveTo>
                  <a:cubicBezTo>
                    <a:pt x="2376" y="1"/>
                    <a:pt x="2319" y="2"/>
                    <a:pt x="2262" y="5"/>
                  </a:cubicBezTo>
                  <a:cubicBezTo>
                    <a:pt x="1797" y="24"/>
                    <a:pt x="1331" y="98"/>
                    <a:pt x="941" y="340"/>
                  </a:cubicBezTo>
                  <a:cubicBezTo>
                    <a:pt x="271" y="749"/>
                    <a:pt x="1" y="1559"/>
                    <a:pt x="140" y="2313"/>
                  </a:cubicBezTo>
                  <a:cubicBezTo>
                    <a:pt x="159" y="2471"/>
                    <a:pt x="252" y="2610"/>
                    <a:pt x="382" y="2703"/>
                  </a:cubicBezTo>
                  <a:cubicBezTo>
                    <a:pt x="458" y="2744"/>
                    <a:pt x="541" y="2758"/>
                    <a:pt x="627" y="2758"/>
                  </a:cubicBezTo>
                  <a:cubicBezTo>
                    <a:pt x="719" y="2758"/>
                    <a:pt x="816" y="2741"/>
                    <a:pt x="913" y="2722"/>
                  </a:cubicBezTo>
                  <a:cubicBezTo>
                    <a:pt x="1350" y="2644"/>
                    <a:pt x="1804" y="2584"/>
                    <a:pt x="2251" y="2584"/>
                  </a:cubicBezTo>
                  <a:cubicBezTo>
                    <a:pt x="2707" y="2584"/>
                    <a:pt x="3156" y="2646"/>
                    <a:pt x="3574" y="2815"/>
                  </a:cubicBezTo>
                  <a:cubicBezTo>
                    <a:pt x="3860" y="2930"/>
                    <a:pt x="4154" y="3095"/>
                    <a:pt x="4455" y="3095"/>
                  </a:cubicBezTo>
                  <a:cubicBezTo>
                    <a:pt x="4496" y="3095"/>
                    <a:pt x="4537" y="3092"/>
                    <a:pt x="4579" y="3085"/>
                  </a:cubicBezTo>
                  <a:cubicBezTo>
                    <a:pt x="4867" y="3010"/>
                    <a:pt x="5100" y="2796"/>
                    <a:pt x="5202" y="2517"/>
                  </a:cubicBezTo>
                  <a:cubicBezTo>
                    <a:pt x="5249" y="2359"/>
                    <a:pt x="5277" y="2201"/>
                    <a:pt x="5258" y="2033"/>
                  </a:cubicBezTo>
                  <a:cubicBezTo>
                    <a:pt x="5249" y="1903"/>
                    <a:pt x="5221" y="1773"/>
                    <a:pt x="5184" y="1652"/>
                  </a:cubicBezTo>
                  <a:cubicBezTo>
                    <a:pt x="4979" y="1084"/>
                    <a:pt x="4551" y="619"/>
                    <a:pt x="4011" y="358"/>
                  </a:cubicBezTo>
                  <a:cubicBezTo>
                    <a:pt x="3514" y="122"/>
                    <a:pt x="2978" y="1"/>
                    <a:pt x="24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5" name="Google Shape;335;p9"/>
          <p:cNvSpPr txBox="1">
            <a:spLocks noGrp="1"/>
          </p:cNvSpPr>
          <p:nvPr>
            <p:ph type="title"/>
          </p:nvPr>
        </p:nvSpPr>
        <p:spPr>
          <a:xfrm>
            <a:off x="2691550" y="1601275"/>
            <a:ext cx="3760800" cy="618300"/>
          </a:xfrm>
          <a:prstGeom prst="rect">
            <a:avLst/>
          </a:prstGeom>
        </p:spPr>
        <p:txBody>
          <a:bodyPr spcFirstLastPara="1" wrap="square" lIns="91425" tIns="91425" rIns="91425" bIns="91425" anchor="ctr"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36" name="Google Shape;336;p9"/>
          <p:cNvSpPr txBox="1">
            <a:spLocks noGrp="1"/>
          </p:cNvSpPr>
          <p:nvPr>
            <p:ph type="subTitle" idx="1"/>
          </p:nvPr>
        </p:nvSpPr>
        <p:spPr>
          <a:xfrm>
            <a:off x="2691550" y="2307125"/>
            <a:ext cx="3760800" cy="12351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85"/>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386"/>
        <p:cNvGrpSpPr/>
        <p:nvPr/>
      </p:nvGrpSpPr>
      <p:grpSpPr>
        <a:xfrm>
          <a:off x="0" y="0"/>
          <a:ext cx="0" cy="0"/>
          <a:chOff x="0" y="0"/>
          <a:chExt cx="0" cy="0"/>
        </a:xfrm>
      </p:grpSpPr>
      <p:grpSp>
        <p:nvGrpSpPr>
          <p:cNvPr id="387" name="Google Shape;387;p13"/>
          <p:cNvGrpSpPr/>
          <p:nvPr/>
        </p:nvGrpSpPr>
        <p:grpSpPr>
          <a:xfrm>
            <a:off x="0" y="50"/>
            <a:ext cx="9144003" cy="5143562"/>
            <a:chOff x="0" y="50"/>
            <a:chExt cx="9144003" cy="5143562"/>
          </a:xfrm>
        </p:grpSpPr>
        <p:sp>
          <p:nvSpPr>
            <p:cNvPr id="388" name="Google Shape;388;p13"/>
            <p:cNvSpPr/>
            <p:nvPr/>
          </p:nvSpPr>
          <p:spPr>
            <a:xfrm>
              <a:off x="0" y="934"/>
              <a:ext cx="9143964" cy="5142678"/>
            </a:xfrm>
            <a:custGeom>
              <a:avLst/>
              <a:gdLst/>
              <a:ahLst/>
              <a:cxnLst/>
              <a:rect l="l" t="t" r="r" b="b"/>
              <a:pathLst>
                <a:path w="87237" h="58157" extrusionOk="0">
                  <a:moveTo>
                    <a:pt x="1" y="0"/>
                  </a:moveTo>
                  <a:lnTo>
                    <a:pt x="1" y="58157"/>
                  </a:lnTo>
                  <a:lnTo>
                    <a:pt x="87236" y="58157"/>
                  </a:lnTo>
                  <a:lnTo>
                    <a:pt x="872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13"/>
            <p:cNvSpPr/>
            <p:nvPr/>
          </p:nvSpPr>
          <p:spPr>
            <a:xfrm>
              <a:off x="0" y="3832683"/>
              <a:ext cx="938431" cy="1310849"/>
            </a:xfrm>
            <a:custGeom>
              <a:avLst/>
              <a:gdLst/>
              <a:ahLst/>
              <a:cxnLst/>
              <a:rect l="l" t="t" r="r" b="b"/>
              <a:pathLst>
                <a:path w="8953" h="14824" extrusionOk="0">
                  <a:moveTo>
                    <a:pt x="1" y="1"/>
                  </a:moveTo>
                  <a:lnTo>
                    <a:pt x="1" y="14824"/>
                  </a:lnTo>
                  <a:lnTo>
                    <a:pt x="8952" y="14824"/>
                  </a:lnTo>
                  <a:cubicBezTo>
                    <a:pt x="8831" y="14656"/>
                    <a:pt x="8711" y="14498"/>
                    <a:pt x="8580" y="14349"/>
                  </a:cubicBezTo>
                  <a:cubicBezTo>
                    <a:pt x="5221" y="10385"/>
                    <a:pt x="2504" y="5919"/>
                    <a:pt x="531" y="1108"/>
                  </a:cubicBezTo>
                  <a:cubicBezTo>
                    <a:pt x="382" y="727"/>
                    <a:pt x="206" y="354"/>
                    <a:pt x="1" y="1"/>
                  </a:cubicBezTo>
                  <a:close/>
                </a:path>
              </a:pathLst>
            </a:custGeom>
            <a:solidFill>
              <a:srgbClr val="FED5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13"/>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13"/>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13"/>
            <p:cNvSpPr/>
            <p:nvPr/>
          </p:nvSpPr>
          <p:spPr>
            <a:xfrm>
              <a:off x="0" y="2309728"/>
              <a:ext cx="1929376" cy="2833836"/>
            </a:xfrm>
            <a:custGeom>
              <a:avLst/>
              <a:gdLst/>
              <a:ahLst/>
              <a:cxnLst/>
              <a:rect l="l" t="t" r="r" b="b"/>
              <a:pathLst>
                <a:path w="18407" h="32047" extrusionOk="0">
                  <a:moveTo>
                    <a:pt x="1" y="0"/>
                  </a:moveTo>
                  <a:lnTo>
                    <a:pt x="1" y="18778"/>
                  </a:lnTo>
                  <a:cubicBezTo>
                    <a:pt x="373" y="20955"/>
                    <a:pt x="969" y="23086"/>
                    <a:pt x="1788" y="25142"/>
                  </a:cubicBezTo>
                  <a:cubicBezTo>
                    <a:pt x="2774" y="27571"/>
                    <a:pt x="4104" y="29851"/>
                    <a:pt x="5593" y="32047"/>
                  </a:cubicBezTo>
                  <a:lnTo>
                    <a:pt x="18406" y="32047"/>
                  </a:lnTo>
                  <a:cubicBezTo>
                    <a:pt x="16024" y="31042"/>
                    <a:pt x="13717" y="29953"/>
                    <a:pt x="11753" y="28353"/>
                  </a:cubicBezTo>
                  <a:cubicBezTo>
                    <a:pt x="9790" y="26752"/>
                    <a:pt x="8273" y="24733"/>
                    <a:pt x="6924" y="22649"/>
                  </a:cubicBezTo>
                  <a:cubicBezTo>
                    <a:pt x="2988" y="16563"/>
                    <a:pt x="308" y="9519"/>
                    <a:pt x="922" y="2457"/>
                  </a:cubicBezTo>
                  <a:cubicBezTo>
                    <a:pt x="978" y="1805"/>
                    <a:pt x="1043" y="1089"/>
                    <a:pt x="643" y="549"/>
                  </a:cubicBezTo>
                  <a:cubicBezTo>
                    <a:pt x="401" y="223"/>
                    <a:pt x="187" y="56"/>
                    <a:pt x="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13"/>
            <p:cNvSpPr/>
            <p:nvPr/>
          </p:nvSpPr>
          <p:spPr>
            <a:xfrm>
              <a:off x="1048" y="934"/>
              <a:ext cx="3641045" cy="2341825"/>
            </a:xfrm>
            <a:custGeom>
              <a:avLst/>
              <a:gdLst/>
              <a:ahLst/>
              <a:cxnLst/>
              <a:rect l="l" t="t" r="r" b="b"/>
              <a:pathLst>
                <a:path w="34737" h="26483" extrusionOk="0">
                  <a:moveTo>
                    <a:pt x="12562" y="0"/>
                  </a:moveTo>
                  <a:cubicBezTo>
                    <a:pt x="12804" y="1852"/>
                    <a:pt x="13576" y="3694"/>
                    <a:pt x="14851" y="4988"/>
                  </a:cubicBezTo>
                  <a:cubicBezTo>
                    <a:pt x="15289" y="5434"/>
                    <a:pt x="15791" y="5853"/>
                    <a:pt x="15968" y="6439"/>
                  </a:cubicBezTo>
                  <a:cubicBezTo>
                    <a:pt x="15986" y="6523"/>
                    <a:pt x="16005" y="6597"/>
                    <a:pt x="16024" y="6672"/>
                  </a:cubicBezTo>
                  <a:cubicBezTo>
                    <a:pt x="16177" y="7536"/>
                    <a:pt x="15636" y="7805"/>
                    <a:pt x="14910" y="7805"/>
                  </a:cubicBezTo>
                  <a:cubicBezTo>
                    <a:pt x="13963" y="7805"/>
                    <a:pt x="12703" y="7349"/>
                    <a:pt x="12255" y="7165"/>
                  </a:cubicBezTo>
                  <a:cubicBezTo>
                    <a:pt x="10617" y="6507"/>
                    <a:pt x="9008" y="6129"/>
                    <a:pt x="7421" y="6129"/>
                  </a:cubicBezTo>
                  <a:cubicBezTo>
                    <a:pt x="5707" y="6129"/>
                    <a:pt x="4021" y="6570"/>
                    <a:pt x="2354" y="7574"/>
                  </a:cubicBezTo>
                  <a:cubicBezTo>
                    <a:pt x="1508" y="8086"/>
                    <a:pt x="717" y="8682"/>
                    <a:pt x="0" y="9361"/>
                  </a:cubicBezTo>
                  <a:lnTo>
                    <a:pt x="0" y="26482"/>
                  </a:lnTo>
                  <a:cubicBezTo>
                    <a:pt x="577" y="25971"/>
                    <a:pt x="903" y="25217"/>
                    <a:pt x="1219" y="24500"/>
                  </a:cubicBezTo>
                  <a:cubicBezTo>
                    <a:pt x="2336" y="22044"/>
                    <a:pt x="3741" y="19727"/>
                    <a:pt x="5407" y="17615"/>
                  </a:cubicBezTo>
                  <a:cubicBezTo>
                    <a:pt x="6337" y="16442"/>
                    <a:pt x="7389" y="15298"/>
                    <a:pt x="8747" y="14674"/>
                  </a:cubicBezTo>
                  <a:cubicBezTo>
                    <a:pt x="9684" y="14248"/>
                    <a:pt x="10714" y="14093"/>
                    <a:pt x="11744" y="14093"/>
                  </a:cubicBezTo>
                  <a:cubicBezTo>
                    <a:pt x="12064" y="14093"/>
                    <a:pt x="12384" y="14108"/>
                    <a:pt x="12702" y="14135"/>
                  </a:cubicBezTo>
                  <a:cubicBezTo>
                    <a:pt x="14507" y="14283"/>
                    <a:pt x="16312" y="14795"/>
                    <a:pt x="17736" y="15912"/>
                  </a:cubicBezTo>
                  <a:cubicBezTo>
                    <a:pt x="18536" y="16535"/>
                    <a:pt x="19187" y="17326"/>
                    <a:pt x="19904" y="18052"/>
                  </a:cubicBezTo>
                  <a:cubicBezTo>
                    <a:pt x="22398" y="20536"/>
                    <a:pt x="25626" y="22155"/>
                    <a:pt x="29107" y="22658"/>
                  </a:cubicBezTo>
                  <a:cubicBezTo>
                    <a:pt x="29522" y="22716"/>
                    <a:pt x="29953" y="22752"/>
                    <a:pt x="30383" y="22752"/>
                  </a:cubicBezTo>
                  <a:cubicBezTo>
                    <a:pt x="31544" y="22752"/>
                    <a:pt x="32695" y="22489"/>
                    <a:pt x="33489" y="21681"/>
                  </a:cubicBezTo>
                  <a:cubicBezTo>
                    <a:pt x="34736" y="20406"/>
                    <a:pt x="34559" y="18247"/>
                    <a:pt x="33610" y="16740"/>
                  </a:cubicBezTo>
                  <a:cubicBezTo>
                    <a:pt x="32661" y="15242"/>
                    <a:pt x="31116" y="14228"/>
                    <a:pt x="29646" y="13223"/>
                  </a:cubicBezTo>
                  <a:cubicBezTo>
                    <a:pt x="26129" y="10794"/>
                    <a:pt x="22584" y="7761"/>
                    <a:pt x="21653" y="3592"/>
                  </a:cubicBezTo>
                  <a:cubicBezTo>
                    <a:pt x="21393" y="2429"/>
                    <a:pt x="21514" y="1210"/>
                    <a:pt x="215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13"/>
            <p:cNvSpPr/>
            <p:nvPr/>
          </p:nvSpPr>
          <p:spPr>
            <a:xfrm>
              <a:off x="0" y="934"/>
              <a:ext cx="4865104" cy="5142678"/>
            </a:xfrm>
            <a:custGeom>
              <a:avLst/>
              <a:gdLst/>
              <a:ahLst/>
              <a:cxnLst/>
              <a:rect l="l" t="t" r="r" b="b"/>
              <a:pathLst>
                <a:path w="46415" h="58157" extrusionOk="0">
                  <a:moveTo>
                    <a:pt x="18118" y="0"/>
                  </a:moveTo>
                  <a:cubicBezTo>
                    <a:pt x="18109" y="2866"/>
                    <a:pt x="18909" y="5676"/>
                    <a:pt x="20426" y="8114"/>
                  </a:cubicBezTo>
                  <a:cubicBezTo>
                    <a:pt x="22659" y="11697"/>
                    <a:pt x="25990" y="14460"/>
                    <a:pt x="29126" y="17298"/>
                  </a:cubicBezTo>
                  <a:cubicBezTo>
                    <a:pt x="29600" y="17726"/>
                    <a:pt x="30103" y="18257"/>
                    <a:pt x="30010" y="18880"/>
                  </a:cubicBezTo>
                  <a:cubicBezTo>
                    <a:pt x="29923" y="19471"/>
                    <a:pt x="29290" y="19828"/>
                    <a:pt x="28680" y="19828"/>
                  </a:cubicBezTo>
                  <a:cubicBezTo>
                    <a:pt x="28569" y="19828"/>
                    <a:pt x="28459" y="19816"/>
                    <a:pt x="28354" y="19792"/>
                  </a:cubicBezTo>
                  <a:cubicBezTo>
                    <a:pt x="27665" y="19634"/>
                    <a:pt x="27116" y="19113"/>
                    <a:pt x="26623" y="18610"/>
                  </a:cubicBezTo>
                  <a:cubicBezTo>
                    <a:pt x="24511" y="16470"/>
                    <a:pt x="22473" y="14246"/>
                    <a:pt x="19988" y="12562"/>
                  </a:cubicBezTo>
                  <a:cubicBezTo>
                    <a:pt x="17875" y="11124"/>
                    <a:pt x="15367" y="10106"/>
                    <a:pt x="12832" y="10106"/>
                  </a:cubicBezTo>
                  <a:cubicBezTo>
                    <a:pt x="12398" y="10106"/>
                    <a:pt x="11963" y="10136"/>
                    <a:pt x="11530" y="10198"/>
                  </a:cubicBezTo>
                  <a:cubicBezTo>
                    <a:pt x="5603" y="11064"/>
                    <a:pt x="1601" y="17447"/>
                    <a:pt x="1" y="23123"/>
                  </a:cubicBezTo>
                  <a:lnTo>
                    <a:pt x="1" y="38663"/>
                  </a:lnTo>
                  <a:cubicBezTo>
                    <a:pt x="838" y="42990"/>
                    <a:pt x="2169" y="47298"/>
                    <a:pt x="4719" y="50899"/>
                  </a:cubicBezTo>
                  <a:cubicBezTo>
                    <a:pt x="6282" y="53114"/>
                    <a:pt x="8273" y="55002"/>
                    <a:pt x="10330" y="56789"/>
                  </a:cubicBezTo>
                  <a:cubicBezTo>
                    <a:pt x="10860" y="57254"/>
                    <a:pt x="11409" y="57710"/>
                    <a:pt x="11958" y="58157"/>
                  </a:cubicBezTo>
                  <a:lnTo>
                    <a:pt x="31657" y="58157"/>
                  </a:lnTo>
                  <a:cubicBezTo>
                    <a:pt x="31126" y="56854"/>
                    <a:pt x="29945" y="55896"/>
                    <a:pt x="28800" y="55040"/>
                  </a:cubicBezTo>
                  <a:cubicBezTo>
                    <a:pt x="25646" y="52695"/>
                    <a:pt x="22026" y="50145"/>
                    <a:pt x="21393" y="46265"/>
                  </a:cubicBezTo>
                  <a:cubicBezTo>
                    <a:pt x="21096" y="44478"/>
                    <a:pt x="21505" y="42645"/>
                    <a:pt x="22082" y="40933"/>
                  </a:cubicBezTo>
                  <a:cubicBezTo>
                    <a:pt x="22687" y="39109"/>
                    <a:pt x="23524" y="37286"/>
                    <a:pt x="25004" y="36076"/>
                  </a:cubicBezTo>
                  <a:cubicBezTo>
                    <a:pt x="26641" y="34717"/>
                    <a:pt x="28837" y="34299"/>
                    <a:pt x="30931" y="33917"/>
                  </a:cubicBezTo>
                  <a:cubicBezTo>
                    <a:pt x="33071" y="33536"/>
                    <a:pt x="35221" y="33154"/>
                    <a:pt x="37389" y="33117"/>
                  </a:cubicBezTo>
                  <a:cubicBezTo>
                    <a:pt x="37516" y="33115"/>
                    <a:pt x="37644" y="33114"/>
                    <a:pt x="37773" y="33114"/>
                  </a:cubicBezTo>
                  <a:cubicBezTo>
                    <a:pt x="38072" y="33114"/>
                    <a:pt x="38373" y="33118"/>
                    <a:pt x="38674" y="33118"/>
                  </a:cubicBezTo>
                  <a:cubicBezTo>
                    <a:pt x="39535" y="33118"/>
                    <a:pt x="40397" y="33089"/>
                    <a:pt x="41223" y="32866"/>
                  </a:cubicBezTo>
                  <a:cubicBezTo>
                    <a:pt x="44637" y="31944"/>
                    <a:pt x="46415" y="27692"/>
                    <a:pt x="45298" y="24342"/>
                  </a:cubicBezTo>
                  <a:cubicBezTo>
                    <a:pt x="44517" y="21988"/>
                    <a:pt x="42674" y="20164"/>
                    <a:pt x="41250" y="18136"/>
                  </a:cubicBezTo>
                  <a:cubicBezTo>
                    <a:pt x="39817" y="16098"/>
                    <a:pt x="38757" y="13437"/>
                    <a:pt x="39771" y="11175"/>
                  </a:cubicBezTo>
                  <a:cubicBezTo>
                    <a:pt x="40208" y="10217"/>
                    <a:pt x="40999" y="9231"/>
                    <a:pt x="40636" y="8244"/>
                  </a:cubicBezTo>
                  <a:cubicBezTo>
                    <a:pt x="40199" y="7109"/>
                    <a:pt x="38664" y="7053"/>
                    <a:pt x="37519" y="6616"/>
                  </a:cubicBezTo>
                  <a:cubicBezTo>
                    <a:pt x="35658" y="5900"/>
                    <a:pt x="34616" y="3564"/>
                    <a:pt x="35314" y="1703"/>
                  </a:cubicBezTo>
                  <a:cubicBezTo>
                    <a:pt x="35546" y="1079"/>
                    <a:pt x="35937" y="540"/>
                    <a:pt x="363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13"/>
            <p:cNvSpPr/>
            <p:nvPr/>
          </p:nvSpPr>
          <p:spPr>
            <a:xfrm>
              <a:off x="279025" y="50"/>
              <a:ext cx="7104425" cy="5142767"/>
            </a:xfrm>
            <a:custGeom>
              <a:avLst/>
              <a:gdLst/>
              <a:ahLst/>
              <a:cxnLst/>
              <a:rect l="l" t="t" r="r" b="b"/>
              <a:pathLst>
                <a:path w="67779" h="58158" extrusionOk="0">
                  <a:moveTo>
                    <a:pt x="25236" y="1"/>
                  </a:moveTo>
                  <a:cubicBezTo>
                    <a:pt x="24417" y="2234"/>
                    <a:pt x="24110" y="4625"/>
                    <a:pt x="24361" y="6998"/>
                  </a:cubicBezTo>
                  <a:cubicBezTo>
                    <a:pt x="24826" y="11065"/>
                    <a:pt x="26920" y="14842"/>
                    <a:pt x="29758" y="17792"/>
                  </a:cubicBezTo>
                  <a:cubicBezTo>
                    <a:pt x="30502" y="18574"/>
                    <a:pt x="31321" y="19327"/>
                    <a:pt x="31842" y="20277"/>
                  </a:cubicBezTo>
                  <a:cubicBezTo>
                    <a:pt x="32354" y="21235"/>
                    <a:pt x="32522" y="22463"/>
                    <a:pt x="31926" y="23375"/>
                  </a:cubicBezTo>
                  <a:cubicBezTo>
                    <a:pt x="31435" y="24134"/>
                    <a:pt x="30549" y="24470"/>
                    <a:pt x="29630" y="24470"/>
                  </a:cubicBezTo>
                  <a:cubicBezTo>
                    <a:pt x="29050" y="24470"/>
                    <a:pt x="28458" y="24336"/>
                    <a:pt x="27943" y="24092"/>
                  </a:cubicBezTo>
                  <a:cubicBezTo>
                    <a:pt x="26613" y="23459"/>
                    <a:pt x="25626" y="22286"/>
                    <a:pt x="24547" y="21291"/>
                  </a:cubicBezTo>
                  <a:cubicBezTo>
                    <a:pt x="21721" y="18677"/>
                    <a:pt x="17906" y="17103"/>
                    <a:pt x="14078" y="17103"/>
                  </a:cubicBezTo>
                  <a:cubicBezTo>
                    <a:pt x="13544" y="17103"/>
                    <a:pt x="13010" y="17134"/>
                    <a:pt x="12478" y="17197"/>
                  </a:cubicBezTo>
                  <a:cubicBezTo>
                    <a:pt x="8124" y="17718"/>
                    <a:pt x="4039" y="20481"/>
                    <a:pt x="2178" y="24455"/>
                  </a:cubicBezTo>
                  <a:cubicBezTo>
                    <a:pt x="1536" y="25832"/>
                    <a:pt x="1154" y="27311"/>
                    <a:pt x="893" y="28809"/>
                  </a:cubicBezTo>
                  <a:cubicBezTo>
                    <a:pt x="0" y="34132"/>
                    <a:pt x="670" y="39808"/>
                    <a:pt x="3369" y="44488"/>
                  </a:cubicBezTo>
                  <a:cubicBezTo>
                    <a:pt x="5518" y="48192"/>
                    <a:pt x="8505" y="51579"/>
                    <a:pt x="12246" y="53700"/>
                  </a:cubicBezTo>
                  <a:cubicBezTo>
                    <a:pt x="14795" y="55133"/>
                    <a:pt x="17680" y="56315"/>
                    <a:pt x="19997" y="58158"/>
                  </a:cubicBezTo>
                  <a:lnTo>
                    <a:pt x="26976" y="58158"/>
                  </a:lnTo>
                  <a:cubicBezTo>
                    <a:pt x="26241" y="56324"/>
                    <a:pt x="25226" y="54594"/>
                    <a:pt x="24389" y="52798"/>
                  </a:cubicBezTo>
                  <a:cubicBezTo>
                    <a:pt x="22649" y="49020"/>
                    <a:pt x="21728" y="44619"/>
                    <a:pt x="23142" y="40711"/>
                  </a:cubicBezTo>
                  <a:cubicBezTo>
                    <a:pt x="24357" y="37374"/>
                    <a:pt x="27689" y="34695"/>
                    <a:pt x="31121" y="34695"/>
                  </a:cubicBezTo>
                  <a:cubicBezTo>
                    <a:pt x="31710" y="34695"/>
                    <a:pt x="32301" y="34774"/>
                    <a:pt x="32884" y="34941"/>
                  </a:cubicBezTo>
                  <a:cubicBezTo>
                    <a:pt x="34644" y="35449"/>
                    <a:pt x="36366" y="36667"/>
                    <a:pt x="38091" y="36667"/>
                  </a:cubicBezTo>
                  <a:cubicBezTo>
                    <a:pt x="38455" y="36667"/>
                    <a:pt x="38819" y="36612"/>
                    <a:pt x="39184" y="36486"/>
                  </a:cubicBezTo>
                  <a:cubicBezTo>
                    <a:pt x="41454" y="35686"/>
                    <a:pt x="41957" y="32662"/>
                    <a:pt x="43781" y="31098"/>
                  </a:cubicBezTo>
                  <a:cubicBezTo>
                    <a:pt x="44157" y="30784"/>
                    <a:pt x="44615" y="30518"/>
                    <a:pt x="45109" y="30518"/>
                  </a:cubicBezTo>
                  <a:cubicBezTo>
                    <a:pt x="45140" y="30518"/>
                    <a:pt x="45172" y="30519"/>
                    <a:pt x="45204" y="30521"/>
                  </a:cubicBezTo>
                  <a:cubicBezTo>
                    <a:pt x="45791" y="30559"/>
                    <a:pt x="46293" y="30987"/>
                    <a:pt x="46665" y="31452"/>
                  </a:cubicBezTo>
                  <a:cubicBezTo>
                    <a:pt x="48303" y="33508"/>
                    <a:pt x="48173" y="36402"/>
                    <a:pt x="48526" y="39008"/>
                  </a:cubicBezTo>
                  <a:cubicBezTo>
                    <a:pt x="48926" y="41995"/>
                    <a:pt x="50210" y="45028"/>
                    <a:pt x="52723" y="46684"/>
                  </a:cubicBezTo>
                  <a:cubicBezTo>
                    <a:pt x="53993" y="47522"/>
                    <a:pt x="55470" y="47904"/>
                    <a:pt x="56972" y="47904"/>
                  </a:cubicBezTo>
                  <a:cubicBezTo>
                    <a:pt x="59443" y="47904"/>
                    <a:pt x="61980" y="46869"/>
                    <a:pt x="63768" y="45121"/>
                  </a:cubicBezTo>
                  <a:cubicBezTo>
                    <a:pt x="66643" y="42311"/>
                    <a:pt x="67778" y="38086"/>
                    <a:pt x="67658" y="34057"/>
                  </a:cubicBezTo>
                  <a:cubicBezTo>
                    <a:pt x="67592" y="32113"/>
                    <a:pt x="67248" y="30121"/>
                    <a:pt x="66243" y="28446"/>
                  </a:cubicBezTo>
                  <a:cubicBezTo>
                    <a:pt x="65378" y="27013"/>
                    <a:pt x="64075" y="25897"/>
                    <a:pt x="62744" y="24883"/>
                  </a:cubicBezTo>
                  <a:cubicBezTo>
                    <a:pt x="57701" y="21021"/>
                    <a:pt x="51932" y="18127"/>
                    <a:pt x="47168" y="13930"/>
                  </a:cubicBezTo>
                  <a:cubicBezTo>
                    <a:pt x="45549" y="12507"/>
                    <a:pt x="44013" y="10869"/>
                    <a:pt x="43325" y="8822"/>
                  </a:cubicBezTo>
                  <a:cubicBezTo>
                    <a:pt x="42404" y="6077"/>
                    <a:pt x="43092" y="2904"/>
                    <a:pt x="431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13"/>
            <p:cNvSpPr/>
            <p:nvPr/>
          </p:nvSpPr>
          <p:spPr>
            <a:xfrm>
              <a:off x="743264" y="50"/>
              <a:ext cx="6885986" cy="5142767"/>
            </a:xfrm>
            <a:custGeom>
              <a:avLst/>
              <a:gdLst/>
              <a:ahLst/>
              <a:cxnLst/>
              <a:rect l="l" t="t" r="r" b="b"/>
              <a:pathLst>
                <a:path w="65695" h="58158" extrusionOk="0">
                  <a:moveTo>
                    <a:pt x="24808" y="1"/>
                  </a:moveTo>
                  <a:cubicBezTo>
                    <a:pt x="24678" y="3946"/>
                    <a:pt x="25822" y="7929"/>
                    <a:pt x="27823" y="11316"/>
                  </a:cubicBezTo>
                  <a:cubicBezTo>
                    <a:pt x="30800" y="16350"/>
                    <a:pt x="35555" y="20156"/>
                    <a:pt x="40757" y="22817"/>
                  </a:cubicBezTo>
                  <a:cubicBezTo>
                    <a:pt x="44646" y="24808"/>
                    <a:pt x="49122" y="26483"/>
                    <a:pt x="51216" y="30307"/>
                  </a:cubicBezTo>
                  <a:cubicBezTo>
                    <a:pt x="51820" y="31424"/>
                    <a:pt x="52128" y="32959"/>
                    <a:pt x="51244" y="33862"/>
                  </a:cubicBezTo>
                  <a:cubicBezTo>
                    <a:pt x="50878" y="34237"/>
                    <a:pt x="50409" y="34399"/>
                    <a:pt x="49915" y="34399"/>
                  </a:cubicBezTo>
                  <a:cubicBezTo>
                    <a:pt x="48915" y="34399"/>
                    <a:pt x="47812" y="33735"/>
                    <a:pt x="47252" y="32838"/>
                  </a:cubicBezTo>
                  <a:cubicBezTo>
                    <a:pt x="46414" y="31498"/>
                    <a:pt x="46284" y="29833"/>
                    <a:pt x="45679" y="28372"/>
                  </a:cubicBezTo>
                  <a:cubicBezTo>
                    <a:pt x="44451" y="25376"/>
                    <a:pt x="41213" y="23487"/>
                    <a:pt x="37975" y="23338"/>
                  </a:cubicBezTo>
                  <a:cubicBezTo>
                    <a:pt x="37784" y="23329"/>
                    <a:pt x="37593" y="23325"/>
                    <a:pt x="37401" y="23325"/>
                  </a:cubicBezTo>
                  <a:cubicBezTo>
                    <a:pt x="34760" y="23325"/>
                    <a:pt x="32122" y="24170"/>
                    <a:pt x="30195" y="26027"/>
                  </a:cubicBezTo>
                  <a:cubicBezTo>
                    <a:pt x="28660" y="27516"/>
                    <a:pt x="27385" y="29656"/>
                    <a:pt x="25264" y="29898"/>
                  </a:cubicBezTo>
                  <a:cubicBezTo>
                    <a:pt x="25139" y="29913"/>
                    <a:pt x="25014" y="29920"/>
                    <a:pt x="24889" y="29920"/>
                  </a:cubicBezTo>
                  <a:cubicBezTo>
                    <a:pt x="23819" y="29920"/>
                    <a:pt x="22780" y="29405"/>
                    <a:pt x="21905" y="28763"/>
                  </a:cubicBezTo>
                  <a:cubicBezTo>
                    <a:pt x="19485" y="26986"/>
                    <a:pt x="17810" y="25329"/>
                    <a:pt x="14684" y="24864"/>
                  </a:cubicBezTo>
                  <a:cubicBezTo>
                    <a:pt x="14054" y="24767"/>
                    <a:pt x="13416" y="24719"/>
                    <a:pt x="12778" y="24719"/>
                  </a:cubicBezTo>
                  <a:cubicBezTo>
                    <a:pt x="10591" y="24719"/>
                    <a:pt x="8404" y="25287"/>
                    <a:pt x="6523" y="26418"/>
                  </a:cubicBezTo>
                  <a:cubicBezTo>
                    <a:pt x="1917" y="29191"/>
                    <a:pt x="0" y="34606"/>
                    <a:pt x="912" y="39752"/>
                  </a:cubicBezTo>
                  <a:cubicBezTo>
                    <a:pt x="1740" y="44302"/>
                    <a:pt x="4262" y="48378"/>
                    <a:pt x="7956" y="51160"/>
                  </a:cubicBezTo>
                  <a:cubicBezTo>
                    <a:pt x="10450" y="53021"/>
                    <a:pt x="13381" y="54212"/>
                    <a:pt x="15931" y="55999"/>
                  </a:cubicBezTo>
                  <a:cubicBezTo>
                    <a:pt x="16852" y="56632"/>
                    <a:pt x="17708" y="57357"/>
                    <a:pt x="18490" y="58158"/>
                  </a:cubicBezTo>
                  <a:lnTo>
                    <a:pt x="31712" y="58158"/>
                  </a:lnTo>
                  <a:cubicBezTo>
                    <a:pt x="33955" y="56083"/>
                    <a:pt x="36983" y="54845"/>
                    <a:pt x="40032" y="54845"/>
                  </a:cubicBezTo>
                  <a:cubicBezTo>
                    <a:pt x="40184" y="54845"/>
                    <a:pt x="40335" y="54848"/>
                    <a:pt x="40487" y="54854"/>
                  </a:cubicBezTo>
                  <a:cubicBezTo>
                    <a:pt x="43451" y="54971"/>
                    <a:pt x="46311" y="56170"/>
                    <a:pt x="49260" y="56170"/>
                  </a:cubicBezTo>
                  <a:cubicBezTo>
                    <a:pt x="49356" y="56170"/>
                    <a:pt x="49453" y="56169"/>
                    <a:pt x="49550" y="56166"/>
                  </a:cubicBezTo>
                  <a:cubicBezTo>
                    <a:pt x="52928" y="56073"/>
                    <a:pt x="56203" y="54203"/>
                    <a:pt x="57980" y="51337"/>
                  </a:cubicBezTo>
                  <a:cubicBezTo>
                    <a:pt x="58595" y="50341"/>
                    <a:pt x="59051" y="49243"/>
                    <a:pt x="59804" y="48350"/>
                  </a:cubicBezTo>
                  <a:cubicBezTo>
                    <a:pt x="60521" y="47513"/>
                    <a:pt x="61461" y="46898"/>
                    <a:pt x="62270" y="46135"/>
                  </a:cubicBezTo>
                  <a:cubicBezTo>
                    <a:pt x="64662" y="43902"/>
                    <a:pt x="65694" y="40441"/>
                    <a:pt x="65359" y="37184"/>
                  </a:cubicBezTo>
                  <a:cubicBezTo>
                    <a:pt x="65024" y="33936"/>
                    <a:pt x="63433" y="30894"/>
                    <a:pt x="61256" y="28446"/>
                  </a:cubicBezTo>
                  <a:cubicBezTo>
                    <a:pt x="60595" y="27702"/>
                    <a:pt x="59860" y="26986"/>
                    <a:pt x="59516" y="26055"/>
                  </a:cubicBezTo>
                  <a:cubicBezTo>
                    <a:pt x="59088" y="24910"/>
                    <a:pt x="59302" y="23636"/>
                    <a:pt x="59246" y="22417"/>
                  </a:cubicBezTo>
                  <a:cubicBezTo>
                    <a:pt x="59134" y="20100"/>
                    <a:pt x="58064" y="17941"/>
                    <a:pt x="56296" y="16452"/>
                  </a:cubicBezTo>
                  <a:cubicBezTo>
                    <a:pt x="53216" y="13875"/>
                    <a:pt x="48778" y="13884"/>
                    <a:pt x="45018" y="12470"/>
                  </a:cubicBezTo>
                  <a:cubicBezTo>
                    <a:pt x="43371" y="11846"/>
                    <a:pt x="41845" y="10944"/>
                    <a:pt x="40505" y="9799"/>
                  </a:cubicBezTo>
                  <a:cubicBezTo>
                    <a:pt x="39594" y="9027"/>
                    <a:pt x="38747" y="8096"/>
                    <a:pt x="38375" y="6961"/>
                  </a:cubicBezTo>
                  <a:cubicBezTo>
                    <a:pt x="37612" y="4681"/>
                    <a:pt x="38849" y="2327"/>
                    <a:pt x="3979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13"/>
            <p:cNvSpPr/>
            <p:nvPr/>
          </p:nvSpPr>
          <p:spPr>
            <a:xfrm>
              <a:off x="1631806" y="50"/>
              <a:ext cx="6306659" cy="5142767"/>
            </a:xfrm>
            <a:custGeom>
              <a:avLst/>
              <a:gdLst/>
              <a:ahLst/>
              <a:cxnLst/>
              <a:rect l="l" t="t" r="r" b="b"/>
              <a:pathLst>
                <a:path w="60168" h="58158" extrusionOk="0">
                  <a:moveTo>
                    <a:pt x="27860" y="1"/>
                  </a:moveTo>
                  <a:cubicBezTo>
                    <a:pt x="27636" y="801"/>
                    <a:pt x="27478" y="1629"/>
                    <a:pt x="27395" y="2457"/>
                  </a:cubicBezTo>
                  <a:cubicBezTo>
                    <a:pt x="27153" y="4812"/>
                    <a:pt x="27395" y="7194"/>
                    <a:pt x="28102" y="9455"/>
                  </a:cubicBezTo>
                  <a:cubicBezTo>
                    <a:pt x="30112" y="15810"/>
                    <a:pt x="35211" y="20770"/>
                    <a:pt x="40850" y="24315"/>
                  </a:cubicBezTo>
                  <a:cubicBezTo>
                    <a:pt x="43250" y="25822"/>
                    <a:pt x="45837" y="27200"/>
                    <a:pt x="47540" y="29461"/>
                  </a:cubicBezTo>
                  <a:cubicBezTo>
                    <a:pt x="50220" y="33034"/>
                    <a:pt x="49680" y="39343"/>
                    <a:pt x="44758" y="40590"/>
                  </a:cubicBezTo>
                  <a:cubicBezTo>
                    <a:pt x="44308" y="40705"/>
                    <a:pt x="43847" y="40760"/>
                    <a:pt x="43385" y="40760"/>
                  </a:cubicBezTo>
                  <a:cubicBezTo>
                    <a:pt x="41344" y="40760"/>
                    <a:pt x="39296" y="39681"/>
                    <a:pt x="38226" y="37928"/>
                  </a:cubicBezTo>
                  <a:cubicBezTo>
                    <a:pt x="37900" y="37370"/>
                    <a:pt x="37639" y="36774"/>
                    <a:pt x="37463" y="36151"/>
                  </a:cubicBezTo>
                  <a:cubicBezTo>
                    <a:pt x="36681" y="33471"/>
                    <a:pt x="37211" y="30140"/>
                    <a:pt x="35434" y="27814"/>
                  </a:cubicBezTo>
                  <a:cubicBezTo>
                    <a:pt x="34437" y="26511"/>
                    <a:pt x="32779" y="25834"/>
                    <a:pt x="31131" y="25834"/>
                  </a:cubicBezTo>
                  <a:cubicBezTo>
                    <a:pt x="30719" y="25834"/>
                    <a:pt x="30307" y="25876"/>
                    <a:pt x="29907" y="25962"/>
                  </a:cubicBezTo>
                  <a:cubicBezTo>
                    <a:pt x="27897" y="26399"/>
                    <a:pt x="26176" y="27749"/>
                    <a:pt x="24975" y="29423"/>
                  </a:cubicBezTo>
                  <a:cubicBezTo>
                    <a:pt x="24073" y="30689"/>
                    <a:pt x="23440" y="32131"/>
                    <a:pt x="22444" y="33332"/>
                  </a:cubicBezTo>
                  <a:cubicBezTo>
                    <a:pt x="21563" y="34376"/>
                    <a:pt x="20289" y="35227"/>
                    <a:pt x="18961" y="35227"/>
                  </a:cubicBezTo>
                  <a:cubicBezTo>
                    <a:pt x="18773" y="35227"/>
                    <a:pt x="18585" y="35210"/>
                    <a:pt x="18397" y="35174"/>
                  </a:cubicBezTo>
                  <a:cubicBezTo>
                    <a:pt x="16982" y="34913"/>
                    <a:pt x="15987" y="33722"/>
                    <a:pt x="14889" y="32801"/>
                  </a:cubicBezTo>
                  <a:cubicBezTo>
                    <a:pt x="13235" y="31416"/>
                    <a:pt x="11048" y="30603"/>
                    <a:pt x="8910" y="30603"/>
                  </a:cubicBezTo>
                  <a:cubicBezTo>
                    <a:pt x="7558" y="30603"/>
                    <a:pt x="6226" y="30928"/>
                    <a:pt x="5062" y="31638"/>
                  </a:cubicBezTo>
                  <a:cubicBezTo>
                    <a:pt x="3332" y="32699"/>
                    <a:pt x="2122" y="34476"/>
                    <a:pt x="1387" y="36374"/>
                  </a:cubicBezTo>
                  <a:cubicBezTo>
                    <a:pt x="0" y="39975"/>
                    <a:pt x="270" y="44274"/>
                    <a:pt x="2503" y="47419"/>
                  </a:cubicBezTo>
                  <a:cubicBezTo>
                    <a:pt x="4225" y="49839"/>
                    <a:pt x="6905" y="51374"/>
                    <a:pt x="9352" y="53068"/>
                  </a:cubicBezTo>
                  <a:cubicBezTo>
                    <a:pt x="11334" y="54426"/>
                    <a:pt x="13297" y="56064"/>
                    <a:pt x="14386" y="58158"/>
                  </a:cubicBezTo>
                  <a:lnTo>
                    <a:pt x="27497" y="58158"/>
                  </a:lnTo>
                  <a:cubicBezTo>
                    <a:pt x="27627" y="57590"/>
                    <a:pt x="27878" y="57060"/>
                    <a:pt x="28251" y="56613"/>
                  </a:cubicBezTo>
                  <a:cubicBezTo>
                    <a:pt x="28983" y="55756"/>
                    <a:pt x="30100" y="55405"/>
                    <a:pt x="31249" y="55405"/>
                  </a:cubicBezTo>
                  <a:cubicBezTo>
                    <a:pt x="31895" y="55405"/>
                    <a:pt x="32551" y="55516"/>
                    <a:pt x="33154" y="55710"/>
                  </a:cubicBezTo>
                  <a:cubicBezTo>
                    <a:pt x="34839" y="56250"/>
                    <a:pt x="36318" y="57292"/>
                    <a:pt x="37965" y="57925"/>
                  </a:cubicBezTo>
                  <a:cubicBezTo>
                    <a:pt x="38188" y="58018"/>
                    <a:pt x="38421" y="58092"/>
                    <a:pt x="38654" y="58158"/>
                  </a:cubicBezTo>
                  <a:lnTo>
                    <a:pt x="41985" y="58158"/>
                  </a:lnTo>
                  <a:cubicBezTo>
                    <a:pt x="42357" y="58027"/>
                    <a:pt x="42701" y="57832"/>
                    <a:pt x="42999" y="57581"/>
                  </a:cubicBezTo>
                  <a:cubicBezTo>
                    <a:pt x="44451" y="56362"/>
                    <a:pt x="44590" y="54147"/>
                    <a:pt x="45735" y="52630"/>
                  </a:cubicBezTo>
                  <a:cubicBezTo>
                    <a:pt x="47735" y="49960"/>
                    <a:pt x="51811" y="50379"/>
                    <a:pt x="54882" y="49066"/>
                  </a:cubicBezTo>
                  <a:cubicBezTo>
                    <a:pt x="57627" y="47903"/>
                    <a:pt x="59599" y="45140"/>
                    <a:pt x="59832" y="42171"/>
                  </a:cubicBezTo>
                  <a:cubicBezTo>
                    <a:pt x="60167" y="37891"/>
                    <a:pt x="57152" y="33918"/>
                    <a:pt x="57348" y="29619"/>
                  </a:cubicBezTo>
                  <a:cubicBezTo>
                    <a:pt x="57431" y="27935"/>
                    <a:pt x="58008" y="26269"/>
                    <a:pt x="57785" y="24603"/>
                  </a:cubicBezTo>
                  <a:cubicBezTo>
                    <a:pt x="57487" y="22398"/>
                    <a:pt x="55868" y="20621"/>
                    <a:pt x="54240" y="19113"/>
                  </a:cubicBezTo>
                  <a:cubicBezTo>
                    <a:pt x="51997" y="17029"/>
                    <a:pt x="49569" y="15084"/>
                    <a:pt x="47875" y="12535"/>
                  </a:cubicBezTo>
                  <a:cubicBezTo>
                    <a:pt x="46172" y="9985"/>
                    <a:pt x="45325" y="6617"/>
                    <a:pt x="46610" y="3834"/>
                  </a:cubicBezTo>
                  <a:cubicBezTo>
                    <a:pt x="47242" y="2448"/>
                    <a:pt x="48350" y="1322"/>
                    <a:pt x="491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13"/>
            <p:cNvSpPr/>
            <p:nvPr/>
          </p:nvSpPr>
          <p:spPr>
            <a:xfrm>
              <a:off x="8439629" y="934"/>
              <a:ext cx="704374" cy="1065198"/>
            </a:xfrm>
            <a:custGeom>
              <a:avLst/>
              <a:gdLst/>
              <a:ahLst/>
              <a:cxnLst/>
              <a:rect l="l" t="t" r="r" b="b"/>
              <a:pathLst>
                <a:path w="6720" h="12046" extrusionOk="0">
                  <a:moveTo>
                    <a:pt x="3044" y="0"/>
                  </a:moveTo>
                  <a:cubicBezTo>
                    <a:pt x="3044" y="121"/>
                    <a:pt x="3044" y="242"/>
                    <a:pt x="3034" y="363"/>
                  </a:cubicBezTo>
                  <a:cubicBezTo>
                    <a:pt x="2932" y="1787"/>
                    <a:pt x="2364" y="3127"/>
                    <a:pt x="1769" y="4401"/>
                  </a:cubicBezTo>
                  <a:cubicBezTo>
                    <a:pt x="857" y="6365"/>
                    <a:pt x="1" y="8747"/>
                    <a:pt x="1173" y="10561"/>
                  </a:cubicBezTo>
                  <a:cubicBezTo>
                    <a:pt x="1791" y="11488"/>
                    <a:pt x="2827" y="12046"/>
                    <a:pt x="3932" y="12046"/>
                  </a:cubicBezTo>
                  <a:cubicBezTo>
                    <a:pt x="3992" y="12046"/>
                    <a:pt x="4053" y="12044"/>
                    <a:pt x="4114" y="12041"/>
                  </a:cubicBezTo>
                  <a:cubicBezTo>
                    <a:pt x="4785" y="12004"/>
                    <a:pt x="5456" y="11762"/>
                    <a:pt x="6104" y="11762"/>
                  </a:cubicBezTo>
                  <a:cubicBezTo>
                    <a:pt x="6283" y="11762"/>
                    <a:pt x="6460" y="11781"/>
                    <a:pt x="6635" y="11827"/>
                  </a:cubicBezTo>
                  <a:lnTo>
                    <a:pt x="6719" y="11855"/>
                  </a:lnTo>
                  <a:lnTo>
                    <a:pt x="67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13"/>
            <p:cNvSpPr/>
            <p:nvPr/>
          </p:nvSpPr>
          <p:spPr>
            <a:xfrm>
              <a:off x="8268985" y="50"/>
              <a:ext cx="875016" cy="1526701"/>
            </a:xfrm>
            <a:custGeom>
              <a:avLst/>
              <a:gdLst/>
              <a:ahLst/>
              <a:cxnLst/>
              <a:rect l="l" t="t" r="r" b="b"/>
              <a:pathLst>
                <a:path w="8348" h="17265" extrusionOk="0">
                  <a:moveTo>
                    <a:pt x="401" y="1"/>
                  </a:moveTo>
                  <a:cubicBezTo>
                    <a:pt x="661" y="587"/>
                    <a:pt x="884" y="1192"/>
                    <a:pt x="1061" y="1806"/>
                  </a:cubicBezTo>
                  <a:cubicBezTo>
                    <a:pt x="1862" y="4663"/>
                    <a:pt x="643" y="7222"/>
                    <a:pt x="242" y="9967"/>
                  </a:cubicBezTo>
                  <a:cubicBezTo>
                    <a:pt x="10" y="11614"/>
                    <a:pt x="1" y="13409"/>
                    <a:pt x="987" y="14768"/>
                  </a:cubicBezTo>
                  <a:cubicBezTo>
                    <a:pt x="1973" y="16126"/>
                    <a:pt x="3713" y="16694"/>
                    <a:pt x="5360" y="17020"/>
                  </a:cubicBezTo>
                  <a:cubicBezTo>
                    <a:pt x="6060" y="17158"/>
                    <a:pt x="6778" y="17264"/>
                    <a:pt x="7485" y="17264"/>
                  </a:cubicBezTo>
                  <a:cubicBezTo>
                    <a:pt x="7775" y="17264"/>
                    <a:pt x="8063" y="17246"/>
                    <a:pt x="8347" y="17206"/>
                  </a:cubicBezTo>
                  <a:lnTo>
                    <a:pt x="8347" y="10097"/>
                  </a:lnTo>
                  <a:cubicBezTo>
                    <a:pt x="7441" y="10249"/>
                    <a:pt x="6500" y="10560"/>
                    <a:pt x="5629" y="10560"/>
                  </a:cubicBezTo>
                  <a:cubicBezTo>
                    <a:pt x="5167" y="10560"/>
                    <a:pt x="4724" y="10472"/>
                    <a:pt x="4318" y="10227"/>
                  </a:cubicBezTo>
                  <a:cubicBezTo>
                    <a:pt x="3248" y="9585"/>
                    <a:pt x="2997" y="8096"/>
                    <a:pt x="3313" y="6887"/>
                  </a:cubicBezTo>
                  <a:cubicBezTo>
                    <a:pt x="3620" y="5677"/>
                    <a:pt x="4346" y="4625"/>
                    <a:pt x="4839" y="3472"/>
                  </a:cubicBezTo>
                  <a:cubicBezTo>
                    <a:pt x="5304" y="2383"/>
                    <a:pt x="5528" y="1192"/>
                    <a:pt x="5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13"/>
            <p:cNvSpPr/>
            <p:nvPr/>
          </p:nvSpPr>
          <p:spPr>
            <a:xfrm>
              <a:off x="2750528" y="361888"/>
              <a:ext cx="6393448" cy="4781717"/>
            </a:xfrm>
            <a:custGeom>
              <a:avLst/>
              <a:gdLst/>
              <a:ahLst/>
              <a:cxnLst/>
              <a:rect l="l" t="t" r="r" b="b"/>
              <a:pathLst>
                <a:path w="60996" h="54075" extrusionOk="0">
                  <a:moveTo>
                    <a:pt x="39390" y="0"/>
                  </a:moveTo>
                  <a:cubicBezTo>
                    <a:pt x="37790" y="0"/>
                    <a:pt x="36166" y="928"/>
                    <a:pt x="35146" y="2218"/>
                  </a:cubicBezTo>
                  <a:cubicBezTo>
                    <a:pt x="32968" y="4991"/>
                    <a:pt x="33052" y="9020"/>
                    <a:pt x="34373" y="12295"/>
                  </a:cubicBezTo>
                  <a:cubicBezTo>
                    <a:pt x="35695" y="15570"/>
                    <a:pt x="38040" y="18306"/>
                    <a:pt x="40189" y="21098"/>
                  </a:cubicBezTo>
                  <a:cubicBezTo>
                    <a:pt x="42338" y="23898"/>
                    <a:pt x="44386" y="26941"/>
                    <a:pt x="44935" y="30431"/>
                  </a:cubicBezTo>
                  <a:cubicBezTo>
                    <a:pt x="45530" y="34227"/>
                    <a:pt x="44199" y="38200"/>
                    <a:pt x="41678" y="41085"/>
                  </a:cubicBezTo>
                  <a:cubicBezTo>
                    <a:pt x="39156" y="43979"/>
                    <a:pt x="35536" y="45812"/>
                    <a:pt x="31749" y="46454"/>
                  </a:cubicBezTo>
                  <a:cubicBezTo>
                    <a:pt x="31019" y="46579"/>
                    <a:pt x="30261" y="46656"/>
                    <a:pt x="29508" y="46656"/>
                  </a:cubicBezTo>
                  <a:cubicBezTo>
                    <a:pt x="27909" y="46656"/>
                    <a:pt x="26330" y="46311"/>
                    <a:pt x="25078" y="45356"/>
                  </a:cubicBezTo>
                  <a:cubicBezTo>
                    <a:pt x="23663" y="44286"/>
                    <a:pt x="22863" y="42602"/>
                    <a:pt x="22156" y="40964"/>
                  </a:cubicBezTo>
                  <a:cubicBezTo>
                    <a:pt x="21449" y="39336"/>
                    <a:pt x="20741" y="37633"/>
                    <a:pt x="19420" y="36442"/>
                  </a:cubicBezTo>
                  <a:cubicBezTo>
                    <a:pt x="18594" y="35697"/>
                    <a:pt x="17451" y="35214"/>
                    <a:pt x="16360" y="35214"/>
                  </a:cubicBezTo>
                  <a:cubicBezTo>
                    <a:pt x="15706" y="35214"/>
                    <a:pt x="15072" y="35387"/>
                    <a:pt x="14535" y="35781"/>
                  </a:cubicBezTo>
                  <a:cubicBezTo>
                    <a:pt x="13239" y="36721"/>
                    <a:pt x="12525" y="38770"/>
                    <a:pt x="10962" y="38770"/>
                  </a:cubicBezTo>
                  <a:cubicBezTo>
                    <a:pt x="10931" y="38770"/>
                    <a:pt x="10900" y="38770"/>
                    <a:pt x="10869" y="38768"/>
                  </a:cubicBezTo>
                  <a:cubicBezTo>
                    <a:pt x="10366" y="38740"/>
                    <a:pt x="9901" y="38480"/>
                    <a:pt x="9482" y="38200"/>
                  </a:cubicBezTo>
                  <a:cubicBezTo>
                    <a:pt x="8207" y="37363"/>
                    <a:pt x="7054" y="36302"/>
                    <a:pt x="5649" y="35707"/>
                  </a:cubicBezTo>
                  <a:cubicBezTo>
                    <a:pt x="5054" y="35460"/>
                    <a:pt x="4388" y="35318"/>
                    <a:pt x="3738" y="35318"/>
                  </a:cubicBezTo>
                  <a:cubicBezTo>
                    <a:pt x="2841" y="35318"/>
                    <a:pt x="1976" y="35590"/>
                    <a:pt x="1377" y="36237"/>
                  </a:cubicBezTo>
                  <a:cubicBezTo>
                    <a:pt x="1005" y="36665"/>
                    <a:pt x="745" y="37168"/>
                    <a:pt x="614" y="37707"/>
                  </a:cubicBezTo>
                  <a:cubicBezTo>
                    <a:pt x="0" y="40099"/>
                    <a:pt x="1340" y="42602"/>
                    <a:pt x="3145" y="44267"/>
                  </a:cubicBezTo>
                  <a:cubicBezTo>
                    <a:pt x="4951" y="45942"/>
                    <a:pt x="7202" y="47031"/>
                    <a:pt x="9194" y="48483"/>
                  </a:cubicBezTo>
                  <a:cubicBezTo>
                    <a:pt x="11259" y="49999"/>
                    <a:pt x="13027" y="51897"/>
                    <a:pt x="14395" y="54075"/>
                  </a:cubicBezTo>
                  <a:lnTo>
                    <a:pt x="60995" y="54075"/>
                  </a:lnTo>
                  <a:lnTo>
                    <a:pt x="60995" y="26355"/>
                  </a:lnTo>
                  <a:cubicBezTo>
                    <a:pt x="60137" y="26444"/>
                    <a:pt x="59274" y="26533"/>
                    <a:pt x="58409" y="26533"/>
                  </a:cubicBezTo>
                  <a:cubicBezTo>
                    <a:pt x="58185" y="26533"/>
                    <a:pt x="57962" y="26527"/>
                    <a:pt x="57738" y="26513"/>
                  </a:cubicBezTo>
                  <a:cubicBezTo>
                    <a:pt x="53532" y="26271"/>
                    <a:pt x="49810" y="23377"/>
                    <a:pt x="47652" y="19758"/>
                  </a:cubicBezTo>
                  <a:cubicBezTo>
                    <a:pt x="45493" y="16138"/>
                    <a:pt x="44683" y="11876"/>
                    <a:pt x="44274" y="7680"/>
                  </a:cubicBezTo>
                  <a:cubicBezTo>
                    <a:pt x="44004" y="4832"/>
                    <a:pt x="43502" y="1389"/>
                    <a:pt x="40868" y="291"/>
                  </a:cubicBezTo>
                  <a:cubicBezTo>
                    <a:pt x="40391" y="92"/>
                    <a:pt x="39891" y="0"/>
                    <a:pt x="393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13"/>
            <p:cNvSpPr/>
            <p:nvPr/>
          </p:nvSpPr>
          <p:spPr>
            <a:xfrm>
              <a:off x="8192887" y="3934726"/>
              <a:ext cx="951114" cy="1208804"/>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13"/>
            <p:cNvSpPr/>
            <p:nvPr/>
          </p:nvSpPr>
          <p:spPr>
            <a:xfrm>
              <a:off x="2398445" y="1730"/>
              <a:ext cx="6745530" cy="5141882"/>
            </a:xfrm>
            <a:custGeom>
              <a:avLst/>
              <a:gdLst/>
              <a:ahLst/>
              <a:cxnLst/>
              <a:rect l="l" t="t" r="r" b="b"/>
              <a:pathLst>
                <a:path w="64355" h="58148" extrusionOk="0">
                  <a:moveTo>
                    <a:pt x="33889" y="0"/>
                  </a:moveTo>
                  <a:cubicBezTo>
                    <a:pt x="30530" y="2801"/>
                    <a:pt x="28250" y="6998"/>
                    <a:pt x="29004" y="11232"/>
                  </a:cubicBezTo>
                  <a:cubicBezTo>
                    <a:pt x="29609" y="14609"/>
                    <a:pt x="31963" y="17382"/>
                    <a:pt x="34522" y="19671"/>
                  </a:cubicBezTo>
                  <a:cubicBezTo>
                    <a:pt x="36820" y="21718"/>
                    <a:pt x="39938" y="23579"/>
                    <a:pt x="41659" y="26185"/>
                  </a:cubicBezTo>
                  <a:cubicBezTo>
                    <a:pt x="43371" y="28753"/>
                    <a:pt x="44981" y="31424"/>
                    <a:pt x="45344" y="34569"/>
                  </a:cubicBezTo>
                  <a:cubicBezTo>
                    <a:pt x="45975" y="40161"/>
                    <a:pt x="41780" y="45911"/>
                    <a:pt x="35955" y="45911"/>
                  </a:cubicBezTo>
                  <a:cubicBezTo>
                    <a:pt x="35770" y="45911"/>
                    <a:pt x="35584" y="45905"/>
                    <a:pt x="35397" y="45893"/>
                  </a:cubicBezTo>
                  <a:cubicBezTo>
                    <a:pt x="32587" y="45716"/>
                    <a:pt x="29888" y="44032"/>
                    <a:pt x="28557" y="41548"/>
                  </a:cubicBezTo>
                  <a:cubicBezTo>
                    <a:pt x="27357" y="39305"/>
                    <a:pt x="27273" y="36625"/>
                    <a:pt x="26231" y="34299"/>
                  </a:cubicBezTo>
                  <a:cubicBezTo>
                    <a:pt x="25840" y="33406"/>
                    <a:pt x="25245" y="32531"/>
                    <a:pt x="24342" y="32177"/>
                  </a:cubicBezTo>
                  <a:cubicBezTo>
                    <a:pt x="24053" y="32065"/>
                    <a:pt x="23750" y="32014"/>
                    <a:pt x="23444" y="32014"/>
                  </a:cubicBezTo>
                  <a:cubicBezTo>
                    <a:pt x="22766" y="32014"/>
                    <a:pt x="22075" y="32264"/>
                    <a:pt x="21504" y="32643"/>
                  </a:cubicBezTo>
                  <a:cubicBezTo>
                    <a:pt x="20676" y="33201"/>
                    <a:pt x="20053" y="34001"/>
                    <a:pt x="19448" y="34792"/>
                  </a:cubicBezTo>
                  <a:cubicBezTo>
                    <a:pt x="18080" y="36560"/>
                    <a:pt x="16600" y="39175"/>
                    <a:pt x="14060" y="39277"/>
                  </a:cubicBezTo>
                  <a:cubicBezTo>
                    <a:pt x="14021" y="39279"/>
                    <a:pt x="13982" y="39279"/>
                    <a:pt x="13944" y="39279"/>
                  </a:cubicBezTo>
                  <a:cubicBezTo>
                    <a:pt x="12221" y="39279"/>
                    <a:pt x="10833" y="37883"/>
                    <a:pt x="9259" y="37137"/>
                  </a:cubicBezTo>
                  <a:cubicBezTo>
                    <a:pt x="8401" y="36728"/>
                    <a:pt x="7449" y="36525"/>
                    <a:pt x="6498" y="36525"/>
                  </a:cubicBezTo>
                  <a:cubicBezTo>
                    <a:pt x="5241" y="36525"/>
                    <a:pt x="3984" y="36879"/>
                    <a:pt x="2941" y="37584"/>
                  </a:cubicBezTo>
                  <a:cubicBezTo>
                    <a:pt x="1098" y="38812"/>
                    <a:pt x="0" y="41082"/>
                    <a:pt x="205" y="43278"/>
                  </a:cubicBezTo>
                  <a:cubicBezTo>
                    <a:pt x="475" y="46191"/>
                    <a:pt x="2745" y="48480"/>
                    <a:pt x="5034" y="50294"/>
                  </a:cubicBezTo>
                  <a:cubicBezTo>
                    <a:pt x="7835" y="52518"/>
                    <a:pt x="10813" y="54966"/>
                    <a:pt x="11604" y="58148"/>
                  </a:cubicBezTo>
                  <a:lnTo>
                    <a:pt x="20723" y="58148"/>
                  </a:lnTo>
                  <a:cubicBezTo>
                    <a:pt x="18173" y="53542"/>
                    <a:pt x="13632" y="49931"/>
                    <a:pt x="8803" y="47577"/>
                  </a:cubicBezTo>
                  <a:cubicBezTo>
                    <a:pt x="7593" y="46991"/>
                    <a:pt x="6309" y="46423"/>
                    <a:pt x="5453" y="45391"/>
                  </a:cubicBezTo>
                  <a:cubicBezTo>
                    <a:pt x="4606" y="44348"/>
                    <a:pt x="4364" y="42664"/>
                    <a:pt x="5323" y="41715"/>
                  </a:cubicBezTo>
                  <a:cubicBezTo>
                    <a:pt x="5751" y="41301"/>
                    <a:pt x="6269" y="41130"/>
                    <a:pt x="6820" y="41130"/>
                  </a:cubicBezTo>
                  <a:cubicBezTo>
                    <a:pt x="8016" y="41130"/>
                    <a:pt x="9370" y="41937"/>
                    <a:pt x="10320" y="42822"/>
                  </a:cubicBezTo>
                  <a:cubicBezTo>
                    <a:pt x="11495" y="43919"/>
                    <a:pt x="12899" y="45217"/>
                    <a:pt x="14388" y="45217"/>
                  </a:cubicBezTo>
                  <a:cubicBezTo>
                    <a:pt x="14655" y="45217"/>
                    <a:pt x="14924" y="45175"/>
                    <a:pt x="15195" y="45084"/>
                  </a:cubicBezTo>
                  <a:cubicBezTo>
                    <a:pt x="16917" y="44497"/>
                    <a:pt x="17708" y="42097"/>
                    <a:pt x="19513" y="41929"/>
                  </a:cubicBezTo>
                  <a:cubicBezTo>
                    <a:pt x="19582" y="41923"/>
                    <a:pt x="19649" y="41919"/>
                    <a:pt x="19716" y="41919"/>
                  </a:cubicBezTo>
                  <a:cubicBezTo>
                    <a:pt x="21257" y="41919"/>
                    <a:pt x="22270" y="43629"/>
                    <a:pt x="22974" y="45056"/>
                  </a:cubicBezTo>
                  <a:cubicBezTo>
                    <a:pt x="24417" y="47949"/>
                    <a:pt x="26399" y="50862"/>
                    <a:pt x="29441" y="51960"/>
                  </a:cubicBezTo>
                  <a:cubicBezTo>
                    <a:pt x="30375" y="52297"/>
                    <a:pt x="31342" y="52438"/>
                    <a:pt x="32321" y="52438"/>
                  </a:cubicBezTo>
                  <a:cubicBezTo>
                    <a:pt x="34423" y="52438"/>
                    <a:pt x="36579" y="51788"/>
                    <a:pt x="38579" y="51039"/>
                  </a:cubicBezTo>
                  <a:cubicBezTo>
                    <a:pt x="40850" y="50183"/>
                    <a:pt x="43120" y="49159"/>
                    <a:pt x="44897" y="47512"/>
                  </a:cubicBezTo>
                  <a:cubicBezTo>
                    <a:pt x="48322" y="44339"/>
                    <a:pt x="49438" y="39231"/>
                    <a:pt x="48740" y="34606"/>
                  </a:cubicBezTo>
                  <a:cubicBezTo>
                    <a:pt x="48042" y="29981"/>
                    <a:pt x="45753" y="25757"/>
                    <a:pt x="43250" y="21821"/>
                  </a:cubicBezTo>
                  <a:cubicBezTo>
                    <a:pt x="42115" y="20034"/>
                    <a:pt x="41101" y="18341"/>
                    <a:pt x="40180" y="16442"/>
                  </a:cubicBezTo>
                  <a:cubicBezTo>
                    <a:pt x="39510" y="15056"/>
                    <a:pt x="38840" y="13660"/>
                    <a:pt x="38607" y="12144"/>
                  </a:cubicBezTo>
                  <a:cubicBezTo>
                    <a:pt x="38374" y="10627"/>
                    <a:pt x="38626" y="8970"/>
                    <a:pt x="39649" y="7826"/>
                  </a:cubicBezTo>
                  <a:cubicBezTo>
                    <a:pt x="40287" y="7112"/>
                    <a:pt x="41258" y="6685"/>
                    <a:pt x="42199" y="6685"/>
                  </a:cubicBezTo>
                  <a:cubicBezTo>
                    <a:pt x="42767" y="6685"/>
                    <a:pt x="43324" y="6841"/>
                    <a:pt x="43790" y="7184"/>
                  </a:cubicBezTo>
                  <a:cubicBezTo>
                    <a:pt x="44888" y="8003"/>
                    <a:pt x="45167" y="9501"/>
                    <a:pt x="45362" y="10850"/>
                  </a:cubicBezTo>
                  <a:cubicBezTo>
                    <a:pt x="46172" y="16452"/>
                    <a:pt x="47875" y="22677"/>
                    <a:pt x="51634" y="27069"/>
                  </a:cubicBezTo>
                  <a:cubicBezTo>
                    <a:pt x="54362" y="30261"/>
                    <a:pt x="58444" y="32484"/>
                    <a:pt x="62583" y="32484"/>
                  </a:cubicBezTo>
                  <a:cubicBezTo>
                    <a:pt x="63174" y="32484"/>
                    <a:pt x="63765" y="32439"/>
                    <a:pt x="64354" y="32345"/>
                  </a:cubicBezTo>
                  <a:lnTo>
                    <a:pt x="64354" y="28120"/>
                  </a:lnTo>
                  <a:cubicBezTo>
                    <a:pt x="64062" y="28123"/>
                    <a:pt x="63769" y="28127"/>
                    <a:pt x="63477" y="28127"/>
                  </a:cubicBezTo>
                  <a:cubicBezTo>
                    <a:pt x="62857" y="28127"/>
                    <a:pt x="62241" y="28110"/>
                    <a:pt x="61646" y="28027"/>
                  </a:cubicBezTo>
                  <a:cubicBezTo>
                    <a:pt x="57580" y="27385"/>
                    <a:pt x="54826" y="23393"/>
                    <a:pt x="53849" y="19392"/>
                  </a:cubicBezTo>
                  <a:cubicBezTo>
                    <a:pt x="52872" y="15391"/>
                    <a:pt x="53169" y="11204"/>
                    <a:pt x="52537" y="7137"/>
                  </a:cubicBezTo>
                  <a:cubicBezTo>
                    <a:pt x="52137" y="4606"/>
                    <a:pt x="51243" y="2001"/>
                    <a:pt x="497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13"/>
            <p:cNvSpPr/>
            <p:nvPr/>
          </p:nvSpPr>
          <p:spPr>
            <a:xfrm>
              <a:off x="7229296" y="3342363"/>
              <a:ext cx="1914701" cy="1801180"/>
            </a:xfrm>
            <a:custGeom>
              <a:avLst/>
              <a:gdLst/>
              <a:ahLst/>
              <a:cxnLst/>
              <a:rect l="l" t="t" r="r" b="b"/>
              <a:pathLst>
                <a:path w="18267" h="20369" extrusionOk="0">
                  <a:moveTo>
                    <a:pt x="18266" y="0"/>
                  </a:moveTo>
                  <a:cubicBezTo>
                    <a:pt x="17680" y="261"/>
                    <a:pt x="17140" y="744"/>
                    <a:pt x="16684" y="1219"/>
                  </a:cubicBezTo>
                  <a:cubicBezTo>
                    <a:pt x="15931" y="2029"/>
                    <a:pt x="15102" y="2950"/>
                    <a:pt x="14004" y="3006"/>
                  </a:cubicBezTo>
                  <a:cubicBezTo>
                    <a:pt x="13970" y="3007"/>
                    <a:pt x="13936" y="3008"/>
                    <a:pt x="13902" y="3008"/>
                  </a:cubicBezTo>
                  <a:cubicBezTo>
                    <a:pt x="12996" y="3008"/>
                    <a:pt x="12198" y="2421"/>
                    <a:pt x="11408" y="1954"/>
                  </a:cubicBezTo>
                  <a:cubicBezTo>
                    <a:pt x="10895" y="1657"/>
                    <a:pt x="10280" y="1414"/>
                    <a:pt x="9704" y="1414"/>
                  </a:cubicBezTo>
                  <a:cubicBezTo>
                    <a:pt x="9361" y="1414"/>
                    <a:pt x="9032" y="1500"/>
                    <a:pt x="8747" y="1712"/>
                  </a:cubicBezTo>
                  <a:cubicBezTo>
                    <a:pt x="8058" y="2215"/>
                    <a:pt x="7984" y="3182"/>
                    <a:pt x="7947" y="4038"/>
                  </a:cubicBezTo>
                  <a:cubicBezTo>
                    <a:pt x="7817" y="6970"/>
                    <a:pt x="7444" y="9919"/>
                    <a:pt x="6421" y="12664"/>
                  </a:cubicBezTo>
                  <a:cubicBezTo>
                    <a:pt x="5397" y="15419"/>
                    <a:pt x="3657" y="17968"/>
                    <a:pt x="1210" y="19587"/>
                  </a:cubicBezTo>
                  <a:cubicBezTo>
                    <a:pt x="810" y="19848"/>
                    <a:pt x="391" y="20090"/>
                    <a:pt x="0" y="20369"/>
                  </a:cubicBezTo>
                  <a:lnTo>
                    <a:pt x="11129" y="20369"/>
                  </a:lnTo>
                  <a:cubicBezTo>
                    <a:pt x="12311" y="18778"/>
                    <a:pt x="13018" y="16889"/>
                    <a:pt x="13176" y="14916"/>
                  </a:cubicBezTo>
                  <a:cubicBezTo>
                    <a:pt x="13297" y="13223"/>
                    <a:pt x="13009" y="11501"/>
                    <a:pt x="13334" y="9836"/>
                  </a:cubicBezTo>
                  <a:cubicBezTo>
                    <a:pt x="13446" y="9277"/>
                    <a:pt x="13688" y="8663"/>
                    <a:pt x="14218" y="8458"/>
                  </a:cubicBezTo>
                  <a:cubicBezTo>
                    <a:pt x="14354" y="8406"/>
                    <a:pt x="14493" y="8385"/>
                    <a:pt x="14634" y="8385"/>
                  </a:cubicBezTo>
                  <a:cubicBezTo>
                    <a:pt x="15016" y="8385"/>
                    <a:pt x="15415" y="8534"/>
                    <a:pt x="15810" y="8589"/>
                  </a:cubicBezTo>
                  <a:cubicBezTo>
                    <a:pt x="15912" y="8601"/>
                    <a:pt x="16015" y="8608"/>
                    <a:pt x="16117" y="8608"/>
                  </a:cubicBezTo>
                  <a:cubicBezTo>
                    <a:pt x="16904" y="8608"/>
                    <a:pt x="17665" y="8241"/>
                    <a:pt x="18266" y="7714"/>
                  </a:cubicBezTo>
                  <a:lnTo>
                    <a:pt x="182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13"/>
            <p:cNvSpPr/>
            <p:nvPr/>
          </p:nvSpPr>
          <p:spPr>
            <a:xfrm>
              <a:off x="4084756" y="2797749"/>
              <a:ext cx="5059226" cy="2345805"/>
            </a:xfrm>
            <a:custGeom>
              <a:avLst/>
              <a:gdLst/>
              <a:ahLst/>
              <a:cxnLst/>
              <a:rect l="l" t="t" r="r" b="b"/>
              <a:pathLst>
                <a:path w="48267" h="26528" extrusionOk="0">
                  <a:moveTo>
                    <a:pt x="35378" y="1"/>
                  </a:moveTo>
                  <a:cubicBezTo>
                    <a:pt x="35229" y="1"/>
                    <a:pt x="35089" y="58"/>
                    <a:pt x="34969" y="194"/>
                  </a:cubicBezTo>
                  <a:cubicBezTo>
                    <a:pt x="34718" y="492"/>
                    <a:pt x="34830" y="948"/>
                    <a:pt x="34951" y="1320"/>
                  </a:cubicBezTo>
                  <a:cubicBezTo>
                    <a:pt x="35686" y="3609"/>
                    <a:pt x="36235" y="5982"/>
                    <a:pt x="36272" y="8383"/>
                  </a:cubicBezTo>
                  <a:cubicBezTo>
                    <a:pt x="36402" y="16050"/>
                    <a:pt x="30763" y="23429"/>
                    <a:pt x="23338" y="25318"/>
                  </a:cubicBezTo>
                  <a:cubicBezTo>
                    <a:pt x="22014" y="25656"/>
                    <a:pt x="20645" y="25830"/>
                    <a:pt x="19278" y="25830"/>
                  </a:cubicBezTo>
                  <a:cubicBezTo>
                    <a:pt x="16993" y="25830"/>
                    <a:pt x="14714" y="25345"/>
                    <a:pt x="12665" y="24332"/>
                  </a:cubicBezTo>
                  <a:cubicBezTo>
                    <a:pt x="9362" y="22694"/>
                    <a:pt x="6831" y="19810"/>
                    <a:pt x="4756" y="16758"/>
                  </a:cubicBezTo>
                  <a:cubicBezTo>
                    <a:pt x="4290" y="16078"/>
                    <a:pt x="3816" y="15362"/>
                    <a:pt x="3136" y="14897"/>
                  </a:cubicBezTo>
                  <a:cubicBezTo>
                    <a:pt x="2745" y="14632"/>
                    <a:pt x="2263" y="14470"/>
                    <a:pt x="1797" y="14470"/>
                  </a:cubicBezTo>
                  <a:cubicBezTo>
                    <a:pt x="1443" y="14470"/>
                    <a:pt x="1099" y="14563"/>
                    <a:pt x="810" y="14776"/>
                  </a:cubicBezTo>
                  <a:cubicBezTo>
                    <a:pt x="10" y="15362"/>
                    <a:pt x="1" y="16618"/>
                    <a:pt x="503" y="17474"/>
                  </a:cubicBezTo>
                  <a:cubicBezTo>
                    <a:pt x="996" y="18330"/>
                    <a:pt x="1862" y="18898"/>
                    <a:pt x="2662" y="19493"/>
                  </a:cubicBezTo>
                  <a:cubicBezTo>
                    <a:pt x="5174" y="21345"/>
                    <a:pt x="7380" y="23708"/>
                    <a:pt x="8710" y="26528"/>
                  </a:cubicBezTo>
                  <a:lnTo>
                    <a:pt x="32075" y="26528"/>
                  </a:lnTo>
                  <a:cubicBezTo>
                    <a:pt x="33480" y="25672"/>
                    <a:pt x="34737" y="24602"/>
                    <a:pt x="35797" y="23346"/>
                  </a:cubicBezTo>
                  <a:cubicBezTo>
                    <a:pt x="38421" y="20219"/>
                    <a:pt x="39789" y="16162"/>
                    <a:pt x="40050" y="12086"/>
                  </a:cubicBezTo>
                  <a:cubicBezTo>
                    <a:pt x="40087" y="11537"/>
                    <a:pt x="40106" y="10970"/>
                    <a:pt x="40366" y="10486"/>
                  </a:cubicBezTo>
                  <a:cubicBezTo>
                    <a:pt x="40585" y="10084"/>
                    <a:pt x="40905" y="9935"/>
                    <a:pt x="41272" y="9935"/>
                  </a:cubicBezTo>
                  <a:cubicBezTo>
                    <a:pt x="42215" y="9935"/>
                    <a:pt x="43476" y="10919"/>
                    <a:pt x="44172" y="11147"/>
                  </a:cubicBezTo>
                  <a:cubicBezTo>
                    <a:pt x="44510" y="11259"/>
                    <a:pt x="44866" y="11305"/>
                    <a:pt x="45226" y="11305"/>
                  </a:cubicBezTo>
                  <a:cubicBezTo>
                    <a:pt x="45730" y="11305"/>
                    <a:pt x="46243" y="11215"/>
                    <a:pt x="46731" y="11091"/>
                  </a:cubicBezTo>
                  <a:cubicBezTo>
                    <a:pt x="47261" y="10951"/>
                    <a:pt x="47773" y="10756"/>
                    <a:pt x="48266" y="10523"/>
                  </a:cubicBezTo>
                  <a:lnTo>
                    <a:pt x="48266" y="3628"/>
                  </a:lnTo>
                  <a:cubicBezTo>
                    <a:pt x="46811" y="4508"/>
                    <a:pt x="45250" y="5437"/>
                    <a:pt x="43567" y="5437"/>
                  </a:cubicBezTo>
                  <a:cubicBezTo>
                    <a:pt x="43453" y="5437"/>
                    <a:pt x="43338" y="5433"/>
                    <a:pt x="43223" y="5424"/>
                  </a:cubicBezTo>
                  <a:cubicBezTo>
                    <a:pt x="42106" y="5331"/>
                    <a:pt x="41064" y="4819"/>
                    <a:pt x="40087" y="4270"/>
                  </a:cubicBezTo>
                  <a:cubicBezTo>
                    <a:pt x="38635" y="3451"/>
                    <a:pt x="37528" y="2484"/>
                    <a:pt x="36672" y="1041"/>
                  </a:cubicBezTo>
                  <a:cubicBezTo>
                    <a:pt x="36383" y="556"/>
                    <a:pt x="35839" y="1"/>
                    <a:pt x="353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13"/>
            <p:cNvSpPr/>
            <p:nvPr/>
          </p:nvSpPr>
          <p:spPr>
            <a:xfrm>
              <a:off x="7234117" y="934"/>
              <a:ext cx="1909880" cy="2664409"/>
            </a:xfrm>
            <a:custGeom>
              <a:avLst/>
              <a:gdLst/>
              <a:ahLst/>
              <a:cxnLst/>
              <a:rect l="l" t="t" r="r" b="b"/>
              <a:pathLst>
                <a:path w="18221" h="30131" extrusionOk="0">
                  <a:moveTo>
                    <a:pt x="1" y="0"/>
                  </a:moveTo>
                  <a:cubicBezTo>
                    <a:pt x="1471" y="1452"/>
                    <a:pt x="2476" y="3331"/>
                    <a:pt x="3099" y="5285"/>
                  </a:cubicBezTo>
                  <a:cubicBezTo>
                    <a:pt x="4030" y="8170"/>
                    <a:pt x="4197" y="11222"/>
                    <a:pt x="4495" y="14237"/>
                  </a:cubicBezTo>
                  <a:cubicBezTo>
                    <a:pt x="4839" y="17726"/>
                    <a:pt x="5398" y="21904"/>
                    <a:pt x="7473" y="24817"/>
                  </a:cubicBezTo>
                  <a:cubicBezTo>
                    <a:pt x="9464" y="27608"/>
                    <a:pt x="12702" y="29544"/>
                    <a:pt x="16089" y="30028"/>
                  </a:cubicBezTo>
                  <a:cubicBezTo>
                    <a:pt x="16556" y="30095"/>
                    <a:pt x="17027" y="30130"/>
                    <a:pt x="17497" y="30130"/>
                  </a:cubicBezTo>
                  <a:cubicBezTo>
                    <a:pt x="17739" y="30130"/>
                    <a:pt x="17980" y="30121"/>
                    <a:pt x="18220" y="30102"/>
                  </a:cubicBezTo>
                  <a:lnTo>
                    <a:pt x="18220" y="21988"/>
                  </a:lnTo>
                  <a:cubicBezTo>
                    <a:pt x="17708" y="21914"/>
                    <a:pt x="17178" y="21858"/>
                    <a:pt x="16657" y="21783"/>
                  </a:cubicBezTo>
                  <a:cubicBezTo>
                    <a:pt x="15187" y="21588"/>
                    <a:pt x="13707" y="21290"/>
                    <a:pt x="12386" y="20611"/>
                  </a:cubicBezTo>
                  <a:cubicBezTo>
                    <a:pt x="11074" y="19932"/>
                    <a:pt x="9911" y="18834"/>
                    <a:pt x="9427" y="17438"/>
                  </a:cubicBezTo>
                  <a:cubicBezTo>
                    <a:pt x="9017" y="16303"/>
                    <a:pt x="9092" y="15056"/>
                    <a:pt x="9157" y="13846"/>
                  </a:cubicBezTo>
                  <a:cubicBezTo>
                    <a:pt x="9390" y="9984"/>
                    <a:pt x="9594" y="6076"/>
                    <a:pt x="8841" y="2280"/>
                  </a:cubicBezTo>
                  <a:cubicBezTo>
                    <a:pt x="8682" y="1508"/>
                    <a:pt x="8487" y="744"/>
                    <a:pt x="824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3"/>
            <p:cNvSpPr/>
            <p:nvPr/>
          </p:nvSpPr>
          <p:spPr>
            <a:xfrm>
              <a:off x="7994886" y="934"/>
              <a:ext cx="1149114" cy="2098296"/>
            </a:xfrm>
            <a:custGeom>
              <a:avLst/>
              <a:gdLst/>
              <a:ahLst/>
              <a:cxnLst/>
              <a:rect l="l" t="t" r="r" b="b"/>
              <a:pathLst>
                <a:path w="10963" h="23729" extrusionOk="0">
                  <a:moveTo>
                    <a:pt x="1" y="0"/>
                  </a:moveTo>
                  <a:cubicBezTo>
                    <a:pt x="866" y="1303"/>
                    <a:pt x="1397" y="2792"/>
                    <a:pt x="1555" y="4346"/>
                  </a:cubicBezTo>
                  <a:cubicBezTo>
                    <a:pt x="1843" y="6988"/>
                    <a:pt x="1452" y="9640"/>
                    <a:pt x="1192" y="12283"/>
                  </a:cubicBezTo>
                  <a:cubicBezTo>
                    <a:pt x="1006" y="14153"/>
                    <a:pt x="894" y="16089"/>
                    <a:pt x="1424" y="17894"/>
                  </a:cubicBezTo>
                  <a:cubicBezTo>
                    <a:pt x="2401" y="21216"/>
                    <a:pt x="5714" y="23709"/>
                    <a:pt x="9176" y="23728"/>
                  </a:cubicBezTo>
                  <a:cubicBezTo>
                    <a:pt x="9209" y="23729"/>
                    <a:pt x="9243" y="23729"/>
                    <a:pt x="9276" y="23729"/>
                  </a:cubicBezTo>
                  <a:cubicBezTo>
                    <a:pt x="9847" y="23729"/>
                    <a:pt x="10409" y="23654"/>
                    <a:pt x="10962" y="23505"/>
                  </a:cubicBezTo>
                  <a:lnTo>
                    <a:pt x="10962" y="15688"/>
                  </a:lnTo>
                  <a:cubicBezTo>
                    <a:pt x="10258" y="15732"/>
                    <a:pt x="9546" y="15848"/>
                    <a:pt x="8848" y="15848"/>
                  </a:cubicBezTo>
                  <a:cubicBezTo>
                    <a:pt x="8799" y="15848"/>
                    <a:pt x="8750" y="15848"/>
                    <a:pt x="8701" y="15847"/>
                  </a:cubicBezTo>
                  <a:cubicBezTo>
                    <a:pt x="6682" y="15754"/>
                    <a:pt x="4886" y="14544"/>
                    <a:pt x="4039" y="12711"/>
                  </a:cubicBezTo>
                  <a:cubicBezTo>
                    <a:pt x="2625" y="9547"/>
                    <a:pt x="4532" y="5927"/>
                    <a:pt x="4486" y="2466"/>
                  </a:cubicBezTo>
                  <a:cubicBezTo>
                    <a:pt x="4477" y="1628"/>
                    <a:pt x="4346" y="800"/>
                    <a:pt x="410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7" name="Google Shape;407;p13"/>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13"/>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lvl1pPr lvl="0">
              <a:spcBef>
                <a:spcPts val="0"/>
              </a:spcBef>
              <a:spcAft>
                <a:spcPts val="0"/>
              </a:spcAft>
              <a:buSzPts val="35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a:endParaRPr/>
          </a:p>
        </p:txBody>
      </p:sp>
      <p:sp>
        <p:nvSpPr>
          <p:cNvPr id="409" name="Google Shape;409;p13"/>
          <p:cNvSpPr txBox="1">
            <a:spLocks noGrp="1"/>
          </p:cNvSpPr>
          <p:nvPr>
            <p:ph type="subTitle" idx="1"/>
          </p:nvPr>
        </p:nvSpPr>
        <p:spPr>
          <a:xfrm>
            <a:off x="4841246" y="1922688"/>
            <a:ext cx="2531400" cy="5013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410" name="Google Shape;410;p13"/>
          <p:cNvSpPr txBox="1">
            <a:spLocks noGrp="1"/>
          </p:cNvSpPr>
          <p:nvPr>
            <p:ph type="subTitle" idx="2"/>
          </p:nvPr>
        </p:nvSpPr>
        <p:spPr>
          <a:xfrm>
            <a:off x="4841246" y="2320938"/>
            <a:ext cx="2531400" cy="61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411" name="Google Shape;411;p13"/>
          <p:cNvSpPr txBox="1">
            <a:spLocks noGrp="1"/>
          </p:cNvSpPr>
          <p:nvPr>
            <p:ph type="subTitle" idx="3"/>
          </p:nvPr>
        </p:nvSpPr>
        <p:spPr>
          <a:xfrm>
            <a:off x="1771369" y="1922688"/>
            <a:ext cx="2531400" cy="5013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412" name="Google Shape;412;p13"/>
          <p:cNvSpPr txBox="1">
            <a:spLocks noGrp="1"/>
          </p:cNvSpPr>
          <p:nvPr>
            <p:ph type="subTitle" idx="4"/>
          </p:nvPr>
        </p:nvSpPr>
        <p:spPr>
          <a:xfrm>
            <a:off x="1771369" y="2320938"/>
            <a:ext cx="2531400" cy="61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413" name="Google Shape;413;p13"/>
          <p:cNvSpPr txBox="1">
            <a:spLocks noGrp="1"/>
          </p:cNvSpPr>
          <p:nvPr>
            <p:ph type="subTitle" idx="5"/>
          </p:nvPr>
        </p:nvSpPr>
        <p:spPr>
          <a:xfrm>
            <a:off x="4841246" y="3522450"/>
            <a:ext cx="2531400" cy="5013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414" name="Google Shape;414;p13"/>
          <p:cNvSpPr txBox="1">
            <a:spLocks noGrp="1"/>
          </p:cNvSpPr>
          <p:nvPr>
            <p:ph type="subTitle" idx="6"/>
          </p:nvPr>
        </p:nvSpPr>
        <p:spPr>
          <a:xfrm>
            <a:off x="4841246" y="3920750"/>
            <a:ext cx="2531400" cy="61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415" name="Google Shape;415;p13"/>
          <p:cNvSpPr txBox="1">
            <a:spLocks noGrp="1"/>
          </p:cNvSpPr>
          <p:nvPr>
            <p:ph type="subTitle" idx="7"/>
          </p:nvPr>
        </p:nvSpPr>
        <p:spPr>
          <a:xfrm>
            <a:off x="1771369" y="3522450"/>
            <a:ext cx="2531400" cy="5013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416" name="Google Shape;416;p13"/>
          <p:cNvSpPr txBox="1">
            <a:spLocks noGrp="1"/>
          </p:cNvSpPr>
          <p:nvPr>
            <p:ph type="subTitle" idx="8"/>
          </p:nvPr>
        </p:nvSpPr>
        <p:spPr>
          <a:xfrm>
            <a:off x="1771369" y="3920750"/>
            <a:ext cx="2531400" cy="61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417" name="Google Shape;417;p13"/>
          <p:cNvSpPr txBox="1">
            <a:spLocks noGrp="1"/>
          </p:cNvSpPr>
          <p:nvPr>
            <p:ph type="title" idx="9" hasCustomPrompt="1"/>
          </p:nvPr>
        </p:nvSpPr>
        <p:spPr>
          <a:xfrm>
            <a:off x="2517469" y="1350313"/>
            <a:ext cx="1039200" cy="582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000"/>
              <a:buNone/>
              <a:defRPr sz="4800">
                <a:solidFill>
                  <a:schemeClr val="accent1"/>
                </a:solidFill>
              </a:defRPr>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r>
              <a:t>xx%</a:t>
            </a:r>
          </a:p>
        </p:txBody>
      </p:sp>
      <p:sp>
        <p:nvSpPr>
          <p:cNvPr id="418" name="Google Shape;418;p13"/>
          <p:cNvSpPr txBox="1">
            <a:spLocks noGrp="1"/>
          </p:cNvSpPr>
          <p:nvPr>
            <p:ph type="title" idx="13" hasCustomPrompt="1"/>
          </p:nvPr>
        </p:nvSpPr>
        <p:spPr>
          <a:xfrm>
            <a:off x="5587346" y="1350313"/>
            <a:ext cx="1039200" cy="582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000"/>
              <a:buNone/>
              <a:defRPr sz="4800">
                <a:solidFill>
                  <a:schemeClr val="accent1"/>
                </a:solidFill>
              </a:defRPr>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r>
              <a:t>xx%</a:t>
            </a:r>
          </a:p>
        </p:txBody>
      </p:sp>
      <p:sp>
        <p:nvSpPr>
          <p:cNvPr id="419" name="Google Shape;419;p13"/>
          <p:cNvSpPr txBox="1">
            <a:spLocks noGrp="1"/>
          </p:cNvSpPr>
          <p:nvPr>
            <p:ph type="title" idx="14" hasCustomPrompt="1"/>
          </p:nvPr>
        </p:nvSpPr>
        <p:spPr>
          <a:xfrm>
            <a:off x="2517469" y="2939550"/>
            <a:ext cx="1039200" cy="582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000"/>
              <a:buNone/>
              <a:defRPr sz="4800">
                <a:solidFill>
                  <a:schemeClr val="accent1"/>
                </a:solidFill>
              </a:defRPr>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r>
              <a:t>xx%</a:t>
            </a:r>
          </a:p>
        </p:txBody>
      </p:sp>
      <p:sp>
        <p:nvSpPr>
          <p:cNvPr id="420" name="Google Shape;420;p13"/>
          <p:cNvSpPr txBox="1">
            <a:spLocks noGrp="1"/>
          </p:cNvSpPr>
          <p:nvPr>
            <p:ph type="title" idx="15" hasCustomPrompt="1"/>
          </p:nvPr>
        </p:nvSpPr>
        <p:spPr>
          <a:xfrm>
            <a:off x="5587346" y="2939561"/>
            <a:ext cx="1039200" cy="582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000"/>
              <a:buNone/>
              <a:defRPr sz="4800">
                <a:solidFill>
                  <a:schemeClr val="accent1"/>
                </a:solidFill>
              </a:defRPr>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r>
              <a:t>xx%</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1">
  <p:cSld name="CUSTOM_8_1_1">
    <p:spTree>
      <p:nvGrpSpPr>
        <p:cNvPr id="1" name="Shape 421"/>
        <p:cNvGrpSpPr/>
        <p:nvPr/>
      </p:nvGrpSpPr>
      <p:grpSpPr>
        <a:xfrm>
          <a:off x="0" y="0"/>
          <a:ext cx="0" cy="0"/>
          <a:chOff x="0" y="0"/>
          <a:chExt cx="0" cy="0"/>
        </a:xfrm>
      </p:grpSpPr>
      <p:grpSp>
        <p:nvGrpSpPr>
          <p:cNvPr id="422" name="Google Shape;422;p14"/>
          <p:cNvGrpSpPr/>
          <p:nvPr/>
        </p:nvGrpSpPr>
        <p:grpSpPr>
          <a:xfrm rot="10800000">
            <a:off x="0" y="50"/>
            <a:ext cx="9144003" cy="5143562"/>
            <a:chOff x="0" y="50"/>
            <a:chExt cx="9144003" cy="5143562"/>
          </a:xfrm>
        </p:grpSpPr>
        <p:sp>
          <p:nvSpPr>
            <p:cNvPr id="423" name="Google Shape;423;p14"/>
            <p:cNvSpPr/>
            <p:nvPr/>
          </p:nvSpPr>
          <p:spPr>
            <a:xfrm>
              <a:off x="0" y="934"/>
              <a:ext cx="9143964" cy="5142678"/>
            </a:xfrm>
            <a:custGeom>
              <a:avLst/>
              <a:gdLst/>
              <a:ahLst/>
              <a:cxnLst/>
              <a:rect l="l" t="t" r="r" b="b"/>
              <a:pathLst>
                <a:path w="87237" h="58157" extrusionOk="0">
                  <a:moveTo>
                    <a:pt x="1" y="0"/>
                  </a:moveTo>
                  <a:lnTo>
                    <a:pt x="1" y="58157"/>
                  </a:lnTo>
                  <a:lnTo>
                    <a:pt x="87236" y="58157"/>
                  </a:lnTo>
                  <a:lnTo>
                    <a:pt x="872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14"/>
            <p:cNvSpPr/>
            <p:nvPr/>
          </p:nvSpPr>
          <p:spPr>
            <a:xfrm>
              <a:off x="0" y="3832683"/>
              <a:ext cx="938431" cy="1310849"/>
            </a:xfrm>
            <a:custGeom>
              <a:avLst/>
              <a:gdLst/>
              <a:ahLst/>
              <a:cxnLst/>
              <a:rect l="l" t="t" r="r" b="b"/>
              <a:pathLst>
                <a:path w="8953" h="14824" extrusionOk="0">
                  <a:moveTo>
                    <a:pt x="1" y="1"/>
                  </a:moveTo>
                  <a:lnTo>
                    <a:pt x="1" y="14824"/>
                  </a:lnTo>
                  <a:lnTo>
                    <a:pt x="8952" y="14824"/>
                  </a:lnTo>
                  <a:cubicBezTo>
                    <a:pt x="8831" y="14656"/>
                    <a:pt x="8711" y="14498"/>
                    <a:pt x="8580" y="14349"/>
                  </a:cubicBezTo>
                  <a:cubicBezTo>
                    <a:pt x="5221" y="10385"/>
                    <a:pt x="2504" y="5919"/>
                    <a:pt x="531" y="1108"/>
                  </a:cubicBezTo>
                  <a:cubicBezTo>
                    <a:pt x="382" y="727"/>
                    <a:pt x="206" y="354"/>
                    <a:pt x="1" y="1"/>
                  </a:cubicBezTo>
                  <a:close/>
                </a:path>
              </a:pathLst>
            </a:custGeom>
            <a:solidFill>
              <a:srgbClr val="FED5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14"/>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14"/>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14"/>
            <p:cNvSpPr/>
            <p:nvPr/>
          </p:nvSpPr>
          <p:spPr>
            <a:xfrm>
              <a:off x="0" y="2309728"/>
              <a:ext cx="1929376" cy="2833836"/>
            </a:xfrm>
            <a:custGeom>
              <a:avLst/>
              <a:gdLst/>
              <a:ahLst/>
              <a:cxnLst/>
              <a:rect l="l" t="t" r="r" b="b"/>
              <a:pathLst>
                <a:path w="18407" h="32047" extrusionOk="0">
                  <a:moveTo>
                    <a:pt x="1" y="0"/>
                  </a:moveTo>
                  <a:lnTo>
                    <a:pt x="1" y="18778"/>
                  </a:lnTo>
                  <a:cubicBezTo>
                    <a:pt x="373" y="20955"/>
                    <a:pt x="969" y="23086"/>
                    <a:pt x="1788" y="25142"/>
                  </a:cubicBezTo>
                  <a:cubicBezTo>
                    <a:pt x="2774" y="27571"/>
                    <a:pt x="4104" y="29851"/>
                    <a:pt x="5593" y="32047"/>
                  </a:cubicBezTo>
                  <a:lnTo>
                    <a:pt x="18406" y="32047"/>
                  </a:lnTo>
                  <a:cubicBezTo>
                    <a:pt x="16024" y="31042"/>
                    <a:pt x="13717" y="29953"/>
                    <a:pt x="11753" y="28353"/>
                  </a:cubicBezTo>
                  <a:cubicBezTo>
                    <a:pt x="9790" y="26752"/>
                    <a:pt x="8273" y="24733"/>
                    <a:pt x="6924" y="22649"/>
                  </a:cubicBezTo>
                  <a:cubicBezTo>
                    <a:pt x="2988" y="16563"/>
                    <a:pt x="308" y="9519"/>
                    <a:pt x="922" y="2457"/>
                  </a:cubicBezTo>
                  <a:cubicBezTo>
                    <a:pt x="978" y="1805"/>
                    <a:pt x="1043" y="1089"/>
                    <a:pt x="643" y="549"/>
                  </a:cubicBezTo>
                  <a:cubicBezTo>
                    <a:pt x="401" y="223"/>
                    <a:pt x="187" y="56"/>
                    <a:pt x="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14"/>
            <p:cNvSpPr/>
            <p:nvPr/>
          </p:nvSpPr>
          <p:spPr>
            <a:xfrm>
              <a:off x="1048" y="934"/>
              <a:ext cx="3641045" cy="2341825"/>
            </a:xfrm>
            <a:custGeom>
              <a:avLst/>
              <a:gdLst/>
              <a:ahLst/>
              <a:cxnLst/>
              <a:rect l="l" t="t" r="r" b="b"/>
              <a:pathLst>
                <a:path w="34737" h="26483" extrusionOk="0">
                  <a:moveTo>
                    <a:pt x="12562" y="0"/>
                  </a:moveTo>
                  <a:cubicBezTo>
                    <a:pt x="12804" y="1852"/>
                    <a:pt x="13576" y="3694"/>
                    <a:pt x="14851" y="4988"/>
                  </a:cubicBezTo>
                  <a:cubicBezTo>
                    <a:pt x="15289" y="5434"/>
                    <a:pt x="15791" y="5853"/>
                    <a:pt x="15968" y="6439"/>
                  </a:cubicBezTo>
                  <a:cubicBezTo>
                    <a:pt x="15986" y="6523"/>
                    <a:pt x="16005" y="6597"/>
                    <a:pt x="16024" y="6672"/>
                  </a:cubicBezTo>
                  <a:cubicBezTo>
                    <a:pt x="16177" y="7536"/>
                    <a:pt x="15636" y="7805"/>
                    <a:pt x="14910" y="7805"/>
                  </a:cubicBezTo>
                  <a:cubicBezTo>
                    <a:pt x="13963" y="7805"/>
                    <a:pt x="12703" y="7349"/>
                    <a:pt x="12255" y="7165"/>
                  </a:cubicBezTo>
                  <a:cubicBezTo>
                    <a:pt x="10617" y="6507"/>
                    <a:pt x="9008" y="6129"/>
                    <a:pt x="7421" y="6129"/>
                  </a:cubicBezTo>
                  <a:cubicBezTo>
                    <a:pt x="5707" y="6129"/>
                    <a:pt x="4021" y="6570"/>
                    <a:pt x="2354" y="7574"/>
                  </a:cubicBezTo>
                  <a:cubicBezTo>
                    <a:pt x="1508" y="8086"/>
                    <a:pt x="717" y="8682"/>
                    <a:pt x="0" y="9361"/>
                  </a:cubicBezTo>
                  <a:lnTo>
                    <a:pt x="0" y="26482"/>
                  </a:lnTo>
                  <a:cubicBezTo>
                    <a:pt x="577" y="25971"/>
                    <a:pt x="903" y="25217"/>
                    <a:pt x="1219" y="24500"/>
                  </a:cubicBezTo>
                  <a:cubicBezTo>
                    <a:pt x="2336" y="22044"/>
                    <a:pt x="3741" y="19727"/>
                    <a:pt x="5407" y="17615"/>
                  </a:cubicBezTo>
                  <a:cubicBezTo>
                    <a:pt x="6337" y="16442"/>
                    <a:pt x="7389" y="15298"/>
                    <a:pt x="8747" y="14674"/>
                  </a:cubicBezTo>
                  <a:cubicBezTo>
                    <a:pt x="9684" y="14248"/>
                    <a:pt x="10714" y="14093"/>
                    <a:pt x="11744" y="14093"/>
                  </a:cubicBezTo>
                  <a:cubicBezTo>
                    <a:pt x="12064" y="14093"/>
                    <a:pt x="12384" y="14108"/>
                    <a:pt x="12702" y="14135"/>
                  </a:cubicBezTo>
                  <a:cubicBezTo>
                    <a:pt x="14507" y="14283"/>
                    <a:pt x="16312" y="14795"/>
                    <a:pt x="17736" y="15912"/>
                  </a:cubicBezTo>
                  <a:cubicBezTo>
                    <a:pt x="18536" y="16535"/>
                    <a:pt x="19187" y="17326"/>
                    <a:pt x="19904" y="18052"/>
                  </a:cubicBezTo>
                  <a:cubicBezTo>
                    <a:pt x="22398" y="20536"/>
                    <a:pt x="25626" y="22155"/>
                    <a:pt x="29107" y="22658"/>
                  </a:cubicBezTo>
                  <a:cubicBezTo>
                    <a:pt x="29522" y="22716"/>
                    <a:pt x="29953" y="22752"/>
                    <a:pt x="30383" y="22752"/>
                  </a:cubicBezTo>
                  <a:cubicBezTo>
                    <a:pt x="31544" y="22752"/>
                    <a:pt x="32695" y="22489"/>
                    <a:pt x="33489" y="21681"/>
                  </a:cubicBezTo>
                  <a:cubicBezTo>
                    <a:pt x="34736" y="20406"/>
                    <a:pt x="34559" y="18247"/>
                    <a:pt x="33610" y="16740"/>
                  </a:cubicBezTo>
                  <a:cubicBezTo>
                    <a:pt x="32661" y="15242"/>
                    <a:pt x="31116" y="14228"/>
                    <a:pt x="29646" y="13223"/>
                  </a:cubicBezTo>
                  <a:cubicBezTo>
                    <a:pt x="26129" y="10794"/>
                    <a:pt x="22584" y="7761"/>
                    <a:pt x="21653" y="3592"/>
                  </a:cubicBezTo>
                  <a:cubicBezTo>
                    <a:pt x="21393" y="2429"/>
                    <a:pt x="21514" y="1210"/>
                    <a:pt x="215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14"/>
            <p:cNvSpPr/>
            <p:nvPr/>
          </p:nvSpPr>
          <p:spPr>
            <a:xfrm>
              <a:off x="0" y="934"/>
              <a:ext cx="4865104" cy="5142678"/>
            </a:xfrm>
            <a:custGeom>
              <a:avLst/>
              <a:gdLst/>
              <a:ahLst/>
              <a:cxnLst/>
              <a:rect l="l" t="t" r="r" b="b"/>
              <a:pathLst>
                <a:path w="46415" h="58157" extrusionOk="0">
                  <a:moveTo>
                    <a:pt x="18118" y="0"/>
                  </a:moveTo>
                  <a:cubicBezTo>
                    <a:pt x="18109" y="2866"/>
                    <a:pt x="18909" y="5676"/>
                    <a:pt x="20426" y="8114"/>
                  </a:cubicBezTo>
                  <a:cubicBezTo>
                    <a:pt x="22659" y="11697"/>
                    <a:pt x="25990" y="14460"/>
                    <a:pt x="29126" y="17298"/>
                  </a:cubicBezTo>
                  <a:cubicBezTo>
                    <a:pt x="29600" y="17726"/>
                    <a:pt x="30103" y="18257"/>
                    <a:pt x="30010" y="18880"/>
                  </a:cubicBezTo>
                  <a:cubicBezTo>
                    <a:pt x="29923" y="19471"/>
                    <a:pt x="29290" y="19828"/>
                    <a:pt x="28680" y="19828"/>
                  </a:cubicBezTo>
                  <a:cubicBezTo>
                    <a:pt x="28569" y="19828"/>
                    <a:pt x="28459" y="19816"/>
                    <a:pt x="28354" y="19792"/>
                  </a:cubicBezTo>
                  <a:cubicBezTo>
                    <a:pt x="27665" y="19634"/>
                    <a:pt x="27116" y="19113"/>
                    <a:pt x="26623" y="18610"/>
                  </a:cubicBezTo>
                  <a:cubicBezTo>
                    <a:pt x="24511" y="16470"/>
                    <a:pt x="22473" y="14246"/>
                    <a:pt x="19988" y="12562"/>
                  </a:cubicBezTo>
                  <a:cubicBezTo>
                    <a:pt x="17875" y="11124"/>
                    <a:pt x="15367" y="10106"/>
                    <a:pt x="12832" y="10106"/>
                  </a:cubicBezTo>
                  <a:cubicBezTo>
                    <a:pt x="12398" y="10106"/>
                    <a:pt x="11963" y="10136"/>
                    <a:pt x="11530" y="10198"/>
                  </a:cubicBezTo>
                  <a:cubicBezTo>
                    <a:pt x="5603" y="11064"/>
                    <a:pt x="1601" y="17447"/>
                    <a:pt x="1" y="23123"/>
                  </a:cubicBezTo>
                  <a:lnTo>
                    <a:pt x="1" y="38663"/>
                  </a:lnTo>
                  <a:cubicBezTo>
                    <a:pt x="838" y="42990"/>
                    <a:pt x="2169" y="47298"/>
                    <a:pt x="4719" y="50899"/>
                  </a:cubicBezTo>
                  <a:cubicBezTo>
                    <a:pt x="6282" y="53114"/>
                    <a:pt x="8273" y="55002"/>
                    <a:pt x="10330" y="56789"/>
                  </a:cubicBezTo>
                  <a:cubicBezTo>
                    <a:pt x="10860" y="57254"/>
                    <a:pt x="11409" y="57710"/>
                    <a:pt x="11958" y="58157"/>
                  </a:cubicBezTo>
                  <a:lnTo>
                    <a:pt x="31657" y="58157"/>
                  </a:lnTo>
                  <a:cubicBezTo>
                    <a:pt x="31126" y="56854"/>
                    <a:pt x="29945" y="55896"/>
                    <a:pt x="28800" y="55040"/>
                  </a:cubicBezTo>
                  <a:cubicBezTo>
                    <a:pt x="25646" y="52695"/>
                    <a:pt x="22026" y="50145"/>
                    <a:pt x="21393" y="46265"/>
                  </a:cubicBezTo>
                  <a:cubicBezTo>
                    <a:pt x="21096" y="44478"/>
                    <a:pt x="21505" y="42645"/>
                    <a:pt x="22082" y="40933"/>
                  </a:cubicBezTo>
                  <a:cubicBezTo>
                    <a:pt x="22687" y="39109"/>
                    <a:pt x="23524" y="37286"/>
                    <a:pt x="25004" y="36076"/>
                  </a:cubicBezTo>
                  <a:cubicBezTo>
                    <a:pt x="26641" y="34717"/>
                    <a:pt x="28837" y="34299"/>
                    <a:pt x="30931" y="33917"/>
                  </a:cubicBezTo>
                  <a:cubicBezTo>
                    <a:pt x="33071" y="33536"/>
                    <a:pt x="35221" y="33154"/>
                    <a:pt x="37389" y="33117"/>
                  </a:cubicBezTo>
                  <a:cubicBezTo>
                    <a:pt x="37516" y="33115"/>
                    <a:pt x="37644" y="33114"/>
                    <a:pt x="37773" y="33114"/>
                  </a:cubicBezTo>
                  <a:cubicBezTo>
                    <a:pt x="38072" y="33114"/>
                    <a:pt x="38373" y="33118"/>
                    <a:pt x="38674" y="33118"/>
                  </a:cubicBezTo>
                  <a:cubicBezTo>
                    <a:pt x="39535" y="33118"/>
                    <a:pt x="40397" y="33089"/>
                    <a:pt x="41223" y="32866"/>
                  </a:cubicBezTo>
                  <a:cubicBezTo>
                    <a:pt x="44637" y="31944"/>
                    <a:pt x="46415" y="27692"/>
                    <a:pt x="45298" y="24342"/>
                  </a:cubicBezTo>
                  <a:cubicBezTo>
                    <a:pt x="44517" y="21988"/>
                    <a:pt x="42674" y="20164"/>
                    <a:pt x="41250" y="18136"/>
                  </a:cubicBezTo>
                  <a:cubicBezTo>
                    <a:pt x="39817" y="16098"/>
                    <a:pt x="38757" y="13437"/>
                    <a:pt x="39771" y="11175"/>
                  </a:cubicBezTo>
                  <a:cubicBezTo>
                    <a:pt x="40208" y="10217"/>
                    <a:pt x="40999" y="9231"/>
                    <a:pt x="40636" y="8244"/>
                  </a:cubicBezTo>
                  <a:cubicBezTo>
                    <a:pt x="40199" y="7109"/>
                    <a:pt x="38664" y="7053"/>
                    <a:pt x="37519" y="6616"/>
                  </a:cubicBezTo>
                  <a:cubicBezTo>
                    <a:pt x="35658" y="5900"/>
                    <a:pt x="34616" y="3564"/>
                    <a:pt x="35314" y="1703"/>
                  </a:cubicBezTo>
                  <a:cubicBezTo>
                    <a:pt x="35546" y="1079"/>
                    <a:pt x="35937" y="540"/>
                    <a:pt x="363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14"/>
            <p:cNvSpPr/>
            <p:nvPr/>
          </p:nvSpPr>
          <p:spPr>
            <a:xfrm>
              <a:off x="279025" y="50"/>
              <a:ext cx="7104425" cy="5142767"/>
            </a:xfrm>
            <a:custGeom>
              <a:avLst/>
              <a:gdLst/>
              <a:ahLst/>
              <a:cxnLst/>
              <a:rect l="l" t="t" r="r" b="b"/>
              <a:pathLst>
                <a:path w="67779" h="58158" extrusionOk="0">
                  <a:moveTo>
                    <a:pt x="25236" y="1"/>
                  </a:moveTo>
                  <a:cubicBezTo>
                    <a:pt x="24417" y="2234"/>
                    <a:pt x="24110" y="4625"/>
                    <a:pt x="24361" y="6998"/>
                  </a:cubicBezTo>
                  <a:cubicBezTo>
                    <a:pt x="24826" y="11065"/>
                    <a:pt x="26920" y="14842"/>
                    <a:pt x="29758" y="17792"/>
                  </a:cubicBezTo>
                  <a:cubicBezTo>
                    <a:pt x="30502" y="18574"/>
                    <a:pt x="31321" y="19327"/>
                    <a:pt x="31842" y="20277"/>
                  </a:cubicBezTo>
                  <a:cubicBezTo>
                    <a:pt x="32354" y="21235"/>
                    <a:pt x="32522" y="22463"/>
                    <a:pt x="31926" y="23375"/>
                  </a:cubicBezTo>
                  <a:cubicBezTo>
                    <a:pt x="31435" y="24134"/>
                    <a:pt x="30549" y="24470"/>
                    <a:pt x="29630" y="24470"/>
                  </a:cubicBezTo>
                  <a:cubicBezTo>
                    <a:pt x="29050" y="24470"/>
                    <a:pt x="28458" y="24336"/>
                    <a:pt x="27943" y="24092"/>
                  </a:cubicBezTo>
                  <a:cubicBezTo>
                    <a:pt x="26613" y="23459"/>
                    <a:pt x="25626" y="22286"/>
                    <a:pt x="24547" y="21291"/>
                  </a:cubicBezTo>
                  <a:cubicBezTo>
                    <a:pt x="21721" y="18677"/>
                    <a:pt x="17906" y="17103"/>
                    <a:pt x="14078" y="17103"/>
                  </a:cubicBezTo>
                  <a:cubicBezTo>
                    <a:pt x="13544" y="17103"/>
                    <a:pt x="13010" y="17134"/>
                    <a:pt x="12478" y="17197"/>
                  </a:cubicBezTo>
                  <a:cubicBezTo>
                    <a:pt x="8124" y="17718"/>
                    <a:pt x="4039" y="20481"/>
                    <a:pt x="2178" y="24455"/>
                  </a:cubicBezTo>
                  <a:cubicBezTo>
                    <a:pt x="1536" y="25832"/>
                    <a:pt x="1154" y="27311"/>
                    <a:pt x="893" y="28809"/>
                  </a:cubicBezTo>
                  <a:cubicBezTo>
                    <a:pt x="0" y="34132"/>
                    <a:pt x="670" y="39808"/>
                    <a:pt x="3369" y="44488"/>
                  </a:cubicBezTo>
                  <a:cubicBezTo>
                    <a:pt x="5518" y="48192"/>
                    <a:pt x="8505" y="51579"/>
                    <a:pt x="12246" y="53700"/>
                  </a:cubicBezTo>
                  <a:cubicBezTo>
                    <a:pt x="14795" y="55133"/>
                    <a:pt x="17680" y="56315"/>
                    <a:pt x="19997" y="58158"/>
                  </a:cubicBezTo>
                  <a:lnTo>
                    <a:pt x="26976" y="58158"/>
                  </a:lnTo>
                  <a:cubicBezTo>
                    <a:pt x="26241" y="56324"/>
                    <a:pt x="25226" y="54594"/>
                    <a:pt x="24389" y="52798"/>
                  </a:cubicBezTo>
                  <a:cubicBezTo>
                    <a:pt x="22649" y="49020"/>
                    <a:pt x="21728" y="44619"/>
                    <a:pt x="23142" y="40711"/>
                  </a:cubicBezTo>
                  <a:cubicBezTo>
                    <a:pt x="24357" y="37374"/>
                    <a:pt x="27689" y="34695"/>
                    <a:pt x="31121" y="34695"/>
                  </a:cubicBezTo>
                  <a:cubicBezTo>
                    <a:pt x="31710" y="34695"/>
                    <a:pt x="32301" y="34774"/>
                    <a:pt x="32884" y="34941"/>
                  </a:cubicBezTo>
                  <a:cubicBezTo>
                    <a:pt x="34644" y="35449"/>
                    <a:pt x="36366" y="36667"/>
                    <a:pt x="38091" y="36667"/>
                  </a:cubicBezTo>
                  <a:cubicBezTo>
                    <a:pt x="38455" y="36667"/>
                    <a:pt x="38819" y="36612"/>
                    <a:pt x="39184" y="36486"/>
                  </a:cubicBezTo>
                  <a:cubicBezTo>
                    <a:pt x="41454" y="35686"/>
                    <a:pt x="41957" y="32662"/>
                    <a:pt x="43781" y="31098"/>
                  </a:cubicBezTo>
                  <a:cubicBezTo>
                    <a:pt x="44157" y="30784"/>
                    <a:pt x="44615" y="30518"/>
                    <a:pt x="45109" y="30518"/>
                  </a:cubicBezTo>
                  <a:cubicBezTo>
                    <a:pt x="45140" y="30518"/>
                    <a:pt x="45172" y="30519"/>
                    <a:pt x="45204" y="30521"/>
                  </a:cubicBezTo>
                  <a:cubicBezTo>
                    <a:pt x="45791" y="30559"/>
                    <a:pt x="46293" y="30987"/>
                    <a:pt x="46665" y="31452"/>
                  </a:cubicBezTo>
                  <a:cubicBezTo>
                    <a:pt x="48303" y="33508"/>
                    <a:pt x="48173" y="36402"/>
                    <a:pt x="48526" y="39008"/>
                  </a:cubicBezTo>
                  <a:cubicBezTo>
                    <a:pt x="48926" y="41995"/>
                    <a:pt x="50210" y="45028"/>
                    <a:pt x="52723" y="46684"/>
                  </a:cubicBezTo>
                  <a:cubicBezTo>
                    <a:pt x="53993" y="47522"/>
                    <a:pt x="55470" y="47904"/>
                    <a:pt x="56972" y="47904"/>
                  </a:cubicBezTo>
                  <a:cubicBezTo>
                    <a:pt x="59443" y="47904"/>
                    <a:pt x="61980" y="46869"/>
                    <a:pt x="63768" y="45121"/>
                  </a:cubicBezTo>
                  <a:cubicBezTo>
                    <a:pt x="66643" y="42311"/>
                    <a:pt x="67778" y="38086"/>
                    <a:pt x="67658" y="34057"/>
                  </a:cubicBezTo>
                  <a:cubicBezTo>
                    <a:pt x="67592" y="32113"/>
                    <a:pt x="67248" y="30121"/>
                    <a:pt x="66243" y="28446"/>
                  </a:cubicBezTo>
                  <a:cubicBezTo>
                    <a:pt x="65378" y="27013"/>
                    <a:pt x="64075" y="25897"/>
                    <a:pt x="62744" y="24883"/>
                  </a:cubicBezTo>
                  <a:cubicBezTo>
                    <a:pt x="57701" y="21021"/>
                    <a:pt x="51932" y="18127"/>
                    <a:pt x="47168" y="13930"/>
                  </a:cubicBezTo>
                  <a:cubicBezTo>
                    <a:pt x="45549" y="12507"/>
                    <a:pt x="44013" y="10869"/>
                    <a:pt x="43325" y="8822"/>
                  </a:cubicBezTo>
                  <a:cubicBezTo>
                    <a:pt x="42404" y="6077"/>
                    <a:pt x="43092" y="2904"/>
                    <a:pt x="431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14"/>
            <p:cNvSpPr/>
            <p:nvPr/>
          </p:nvSpPr>
          <p:spPr>
            <a:xfrm>
              <a:off x="743264" y="50"/>
              <a:ext cx="6885986" cy="5142767"/>
            </a:xfrm>
            <a:custGeom>
              <a:avLst/>
              <a:gdLst/>
              <a:ahLst/>
              <a:cxnLst/>
              <a:rect l="l" t="t" r="r" b="b"/>
              <a:pathLst>
                <a:path w="65695" h="58158" extrusionOk="0">
                  <a:moveTo>
                    <a:pt x="24808" y="1"/>
                  </a:moveTo>
                  <a:cubicBezTo>
                    <a:pt x="24678" y="3946"/>
                    <a:pt x="25822" y="7929"/>
                    <a:pt x="27823" y="11316"/>
                  </a:cubicBezTo>
                  <a:cubicBezTo>
                    <a:pt x="30800" y="16350"/>
                    <a:pt x="35555" y="20156"/>
                    <a:pt x="40757" y="22817"/>
                  </a:cubicBezTo>
                  <a:cubicBezTo>
                    <a:pt x="44646" y="24808"/>
                    <a:pt x="49122" y="26483"/>
                    <a:pt x="51216" y="30307"/>
                  </a:cubicBezTo>
                  <a:cubicBezTo>
                    <a:pt x="51820" y="31424"/>
                    <a:pt x="52128" y="32959"/>
                    <a:pt x="51244" y="33862"/>
                  </a:cubicBezTo>
                  <a:cubicBezTo>
                    <a:pt x="50878" y="34237"/>
                    <a:pt x="50409" y="34399"/>
                    <a:pt x="49915" y="34399"/>
                  </a:cubicBezTo>
                  <a:cubicBezTo>
                    <a:pt x="48915" y="34399"/>
                    <a:pt x="47812" y="33735"/>
                    <a:pt x="47252" y="32838"/>
                  </a:cubicBezTo>
                  <a:cubicBezTo>
                    <a:pt x="46414" y="31498"/>
                    <a:pt x="46284" y="29833"/>
                    <a:pt x="45679" y="28372"/>
                  </a:cubicBezTo>
                  <a:cubicBezTo>
                    <a:pt x="44451" y="25376"/>
                    <a:pt x="41213" y="23487"/>
                    <a:pt x="37975" y="23338"/>
                  </a:cubicBezTo>
                  <a:cubicBezTo>
                    <a:pt x="37784" y="23329"/>
                    <a:pt x="37593" y="23325"/>
                    <a:pt x="37401" y="23325"/>
                  </a:cubicBezTo>
                  <a:cubicBezTo>
                    <a:pt x="34760" y="23325"/>
                    <a:pt x="32122" y="24170"/>
                    <a:pt x="30195" y="26027"/>
                  </a:cubicBezTo>
                  <a:cubicBezTo>
                    <a:pt x="28660" y="27516"/>
                    <a:pt x="27385" y="29656"/>
                    <a:pt x="25264" y="29898"/>
                  </a:cubicBezTo>
                  <a:cubicBezTo>
                    <a:pt x="25139" y="29913"/>
                    <a:pt x="25014" y="29920"/>
                    <a:pt x="24889" y="29920"/>
                  </a:cubicBezTo>
                  <a:cubicBezTo>
                    <a:pt x="23819" y="29920"/>
                    <a:pt x="22780" y="29405"/>
                    <a:pt x="21905" y="28763"/>
                  </a:cubicBezTo>
                  <a:cubicBezTo>
                    <a:pt x="19485" y="26986"/>
                    <a:pt x="17810" y="25329"/>
                    <a:pt x="14684" y="24864"/>
                  </a:cubicBezTo>
                  <a:cubicBezTo>
                    <a:pt x="14054" y="24767"/>
                    <a:pt x="13416" y="24719"/>
                    <a:pt x="12778" y="24719"/>
                  </a:cubicBezTo>
                  <a:cubicBezTo>
                    <a:pt x="10591" y="24719"/>
                    <a:pt x="8404" y="25287"/>
                    <a:pt x="6523" y="26418"/>
                  </a:cubicBezTo>
                  <a:cubicBezTo>
                    <a:pt x="1917" y="29191"/>
                    <a:pt x="0" y="34606"/>
                    <a:pt x="912" y="39752"/>
                  </a:cubicBezTo>
                  <a:cubicBezTo>
                    <a:pt x="1740" y="44302"/>
                    <a:pt x="4262" y="48378"/>
                    <a:pt x="7956" y="51160"/>
                  </a:cubicBezTo>
                  <a:cubicBezTo>
                    <a:pt x="10450" y="53021"/>
                    <a:pt x="13381" y="54212"/>
                    <a:pt x="15931" y="55999"/>
                  </a:cubicBezTo>
                  <a:cubicBezTo>
                    <a:pt x="16852" y="56632"/>
                    <a:pt x="17708" y="57357"/>
                    <a:pt x="18490" y="58158"/>
                  </a:cubicBezTo>
                  <a:lnTo>
                    <a:pt x="31712" y="58158"/>
                  </a:lnTo>
                  <a:cubicBezTo>
                    <a:pt x="33955" y="56083"/>
                    <a:pt x="36983" y="54845"/>
                    <a:pt x="40032" y="54845"/>
                  </a:cubicBezTo>
                  <a:cubicBezTo>
                    <a:pt x="40184" y="54845"/>
                    <a:pt x="40335" y="54848"/>
                    <a:pt x="40487" y="54854"/>
                  </a:cubicBezTo>
                  <a:cubicBezTo>
                    <a:pt x="43451" y="54971"/>
                    <a:pt x="46311" y="56170"/>
                    <a:pt x="49260" y="56170"/>
                  </a:cubicBezTo>
                  <a:cubicBezTo>
                    <a:pt x="49356" y="56170"/>
                    <a:pt x="49453" y="56169"/>
                    <a:pt x="49550" y="56166"/>
                  </a:cubicBezTo>
                  <a:cubicBezTo>
                    <a:pt x="52928" y="56073"/>
                    <a:pt x="56203" y="54203"/>
                    <a:pt x="57980" y="51337"/>
                  </a:cubicBezTo>
                  <a:cubicBezTo>
                    <a:pt x="58595" y="50341"/>
                    <a:pt x="59051" y="49243"/>
                    <a:pt x="59804" y="48350"/>
                  </a:cubicBezTo>
                  <a:cubicBezTo>
                    <a:pt x="60521" y="47513"/>
                    <a:pt x="61461" y="46898"/>
                    <a:pt x="62270" y="46135"/>
                  </a:cubicBezTo>
                  <a:cubicBezTo>
                    <a:pt x="64662" y="43902"/>
                    <a:pt x="65694" y="40441"/>
                    <a:pt x="65359" y="37184"/>
                  </a:cubicBezTo>
                  <a:cubicBezTo>
                    <a:pt x="65024" y="33936"/>
                    <a:pt x="63433" y="30894"/>
                    <a:pt x="61256" y="28446"/>
                  </a:cubicBezTo>
                  <a:cubicBezTo>
                    <a:pt x="60595" y="27702"/>
                    <a:pt x="59860" y="26986"/>
                    <a:pt x="59516" y="26055"/>
                  </a:cubicBezTo>
                  <a:cubicBezTo>
                    <a:pt x="59088" y="24910"/>
                    <a:pt x="59302" y="23636"/>
                    <a:pt x="59246" y="22417"/>
                  </a:cubicBezTo>
                  <a:cubicBezTo>
                    <a:pt x="59134" y="20100"/>
                    <a:pt x="58064" y="17941"/>
                    <a:pt x="56296" y="16452"/>
                  </a:cubicBezTo>
                  <a:cubicBezTo>
                    <a:pt x="53216" y="13875"/>
                    <a:pt x="48778" y="13884"/>
                    <a:pt x="45018" y="12470"/>
                  </a:cubicBezTo>
                  <a:cubicBezTo>
                    <a:pt x="43371" y="11846"/>
                    <a:pt x="41845" y="10944"/>
                    <a:pt x="40505" y="9799"/>
                  </a:cubicBezTo>
                  <a:cubicBezTo>
                    <a:pt x="39594" y="9027"/>
                    <a:pt x="38747" y="8096"/>
                    <a:pt x="38375" y="6961"/>
                  </a:cubicBezTo>
                  <a:cubicBezTo>
                    <a:pt x="37612" y="4681"/>
                    <a:pt x="38849" y="2327"/>
                    <a:pt x="3979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14"/>
            <p:cNvSpPr/>
            <p:nvPr/>
          </p:nvSpPr>
          <p:spPr>
            <a:xfrm>
              <a:off x="1631806" y="50"/>
              <a:ext cx="6306659" cy="5142767"/>
            </a:xfrm>
            <a:custGeom>
              <a:avLst/>
              <a:gdLst/>
              <a:ahLst/>
              <a:cxnLst/>
              <a:rect l="l" t="t" r="r" b="b"/>
              <a:pathLst>
                <a:path w="60168" h="58158" extrusionOk="0">
                  <a:moveTo>
                    <a:pt x="27860" y="1"/>
                  </a:moveTo>
                  <a:cubicBezTo>
                    <a:pt x="27636" y="801"/>
                    <a:pt x="27478" y="1629"/>
                    <a:pt x="27395" y="2457"/>
                  </a:cubicBezTo>
                  <a:cubicBezTo>
                    <a:pt x="27153" y="4812"/>
                    <a:pt x="27395" y="7194"/>
                    <a:pt x="28102" y="9455"/>
                  </a:cubicBezTo>
                  <a:cubicBezTo>
                    <a:pt x="30112" y="15810"/>
                    <a:pt x="35211" y="20770"/>
                    <a:pt x="40850" y="24315"/>
                  </a:cubicBezTo>
                  <a:cubicBezTo>
                    <a:pt x="43250" y="25822"/>
                    <a:pt x="45837" y="27200"/>
                    <a:pt x="47540" y="29461"/>
                  </a:cubicBezTo>
                  <a:cubicBezTo>
                    <a:pt x="50220" y="33034"/>
                    <a:pt x="49680" y="39343"/>
                    <a:pt x="44758" y="40590"/>
                  </a:cubicBezTo>
                  <a:cubicBezTo>
                    <a:pt x="44308" y="40705"/>
                    <a:pt x="43847" y="40760"/>
                    <a:pt x="43385" y="40760"/>
                  </a:cubicBezTo>
                  <a:cubicBezTo>
                    <a:pt x="41344" y="40760"/>
                    <a:pt x="39296" y="39681"/>
                    <a:pt x="38226" y="37928"/>
                  </a:cubicBezTo>
                  <a:cubicBezTo>
                    <a:pt x="37900" y="37370"/>
                    <a:pt x="37639" y="36774"/>
                    <a:pt x="37463" y="36151"/>
                  </a:cubicBezTo>
                  <a:cubicBezTo>
                    <a:pt x="36681" y="33471"/>
                    <a:pt x="37211" y="30140"/>
                    <a:pt x="35434" y="27814"/>
                  </a:cubicBezTo>
                  <a:cubicBezTo>
                    <a:pt x="34437" y="26511"/>
                    <a:pt x="32779" y="25834"/>
                    <a:pt x="31131" y="25834"/>
                  </a:cubicBezTo>
                  <a:cubicBezTo>
                    <a:pt x="30719" y="25834"/>
                    <a:pt x="30307" y="25876"/>
                    <a:pt x="29907" y="25962"/>
                  </a:cubicBezTo>
                  <a:cubicBezTo>
                    <a:pt x="27897" y="26399"/>
                    <a:pt x="26176" y="27749"/>
                    <a:pt x="24975" y="29423"/>
                  </a:cubicBezTo>
                  <a:cubicBezTo>
                    <a:pt x="24073" y="30689"/>
                    <a:pt x="23440" y="32131"/>
                    <a:pt x="22444" y="33332"/>
                  </a:cubicBezTo>
                  <a:cubicBezTo>
                    <a:pt x="21563" y="34376"/>
                    <a:pt x="20289" y="35227"/>
                    <a:pt x="18961" y="35227"/>
                  </a:cubicBezTo>
                  <a:cubicBezTo>
                    <a:pt x="18773" y="35227"/>
                    <a:pt x="18585" y="35210"/>
                    <a:pt x="18397" y="35174"/>
                  </a:cubicBezTo>
                  <a:cubicBezTo>
                    <a:pt x="16982" y="34913"/>
                    <a:pt x="15987" y="33722"/>
                    <a:pt x="14889" y="32801"/>
                  </a:cubicBezTo>
                  <a:cubicBezTo>
                    <a:pt x="13235" y="31416"/>
                    <a:pt x="11048" y="30603"/>
                    <a:pt x="8910" y="30603"/>
                  </a:cubicBezTo>
                  <a:cubicBezTo>
                    <a:pt x="7558" y="30603"/>
                    <a:pt x="6226" y="30928"/>
                    <a:pt x="5062" y="31638"/>
                  </a:cubicBezTo>
                  <a:cubicBezTo>
                    <a:pt x="3332" y="32699"/>
                    <a:pt x="2122" y="34476"/>
                    <a:pt x="1387" y="36374"/>
                  </a:cubicBezTo>
                  <a:cubicBezTo>
                    <a:pt x="0" y="39975"/>
                    <a:pt x="270" y="44274"/>
                    <a:pt x="2503" y="47419"/>
                  </a:cubicBezTo>
                  <a:cubicBezTo>
                    <a:pt x="4225" y="49839"/>
                    <a:pt x="6905" y="51374"/>
                    <a:pt x="9352" y="53068"/>
                  </a:cubicBezTo>
                  <a:cubicBezTo>
                    <a:pt x="11334" y="54426"/>
                    <a:pt x="13297" y="56064"/>
                    <a:pt x="14386" y="58158"/>
                  </a:cubicBezTo>
                  <a:lnTo>
                    <a:pt x="27497" y="58158"/>
                  </a:lnTo>
                  <a:cubicBezTo>
                    <a:pt x="27627" y="57590"/>
                    <a:pt x="27878" y="57060"/>
                    <a:pt x="28251" y="56613"/>
                  </a:cubicBezTo>
                  <a:cubicBezTo>
                    <a:pt x="28983" y="55756"/>
                    <a:pt x="30100" y="55405"/>
                    <a:pt x="31249" y="55405"/>
                  </a:cubicBezTo>
                  <a:cubicBezTo>
                    <a:pt x="31895" y="55405"/>
                    <a:pt x="32551" y="55516"/>
                    <a:pt x="33154" y="55710"/>
                  </a:cubicBezTo>
                  <a:cubicBezTo>
                    <a:pt x="34839" y="56250"/>
                    <a:pt x="36318" y="57292"/>
                    <a:pt x="37965" y="57925"/>
                  </a:cubicBezTo>
                  <a:cubicBezTo>
                    <a:pt x="38188" y="58018"/>
                    <a:pt x="38421" y="58092"/>
                    <a:pt x="38654" y="58158"/>
                  </a:cubicBezTo>
                  <a:lnTo>
                    <a:pt x="41985" y="58158"/>
                  </a:lnTo>
                  <a:cubicBezTo>
                    <a:pt x="42357" y="58027"/>
                    <a:pt x="42701" y="57832"/>
                    <a:pt x="42999" y="57581"/>
                  </a:cubicBezTo>
                  <a:cubicBezTo>
                    <a:pt x="44451" y="56362"/>
                    <a:pt x="44590" y="54147"/>
                    <a:pt x="45735" y="52630"/>
                  </a:cubicBezTo>
                  <a:cubicBezTo>
                    <a:pt x="47735" y="49960"/>
                    <a:pt x="51811" y="50379"/>
                    <a:pt x="54882" y="49066"/>
                  </a:cubicBezTo>
                  <a:cubicBezTo>
                    <a:pt x="57627" y="47903"/>
                    <a:pt x="59599" y="45140"/>
                    <a:pt x="59832" y="42171"/>
                  </a:cubicBezTo>
                  <a:cubicBezTo>
                    <a:pt x="60167" y="37891"/>
                    <a:pt x="57152" y="33918"/>
                    <a:pt x="57348" y="29619"/>
                  </a:cubicBezTo>
                  <a:cubicBezTo>
                    <a:pt x="57431" y="27935"/>
                    <a:pt x="58008" y="26269"/>
                    <a:pt x="57785" y="24603"/>
                  </a:cubicBezTo>
                  <a:cubicBezTo>
                    <a:pt x="57487" y="22398"/>
                    <a:pt x="55868" y="20621"/>
                    <a:pt x="54240" y="19113"/>
                  </a:cubicBezTo>
                  <a:cubicBezTo>
                    <a:pt x="51997" y="17029"/>
                    <a:pt x="49569" y="15084"/>
                    <a:pt x="47875" y="12535"/>
                  </a:cubicBezTo>
                  <a:cubicBezTo>
                    <a:pt x="46172" y="9985"/>
                    <a:pt x="45325" y="6617"/>
                    <a:pt x="46610" y="3834"/>
                  </a:cubicBezTo>
                  <a:cubicBezTo>
                    <a:pt x="47242" y="2448"/>
                    <a:pt x="48350" y="1322"/>
                    <a:pt x="491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14"/>
            <p:cNvSpPr/>
            <p:nvPr/>
          </p:nvSpPr>
          <p:spPr>
            <a:xfrm>
              <a:off x="8439629" y="934"/>
              <a:ext cx="704374" cy="1065198"/>
            </a:xfrm>
            <a:custGeom>
              <a:avLst/>
              <a:gdLst/>
              <a:ahLst/>
              <a:cxnLst/>
              <a:rect l="l" t="t" r="r" b="b"/>
              <a:pathLst>
                <a:path w="6720" h="12046" extrusionOk="0">
                  <a:moveTo>
                    <a:pt x="3044" y="0"/>
                  </a:moveTo>
                  <a:cubicBezTo>
                    <a:pt x="3044" y="121"/>
                    <a:pt x="3044" y="242"/>
                    <a:pt x="3034" y="363"/>
                  </a:cubicBezTo>
                  <a:cubicBezTo>
                    <a:pt x="2932" y="1787"/>
                    <a:pt x="2364" y="3127"/>
                    <a:pt x="1769" y="4401"/>
                  </a:cubicBezTo>
                  <a:cubicBezTo>
                    <a:pt x="857" y="6365"/>
                    <a:pt x="1" y="8747"/>
                    <a:pt x="1173" y="10561"/>
                  </a:cubicBezTo>
                  <a:cubicBezTo>
                    <a:pt x="1791" y="11488"/>
                    <a:pt x="2827" y="12046"/>
                    <a:pt x="3932" y="12046"/>
                  </a:cubicBezTo>
                  <a:cubicBezTo>
                    <a:pt x="3992" y="12046"/>
                    <a:pt x="4053" y="12044"/>
                    <a:pt x="4114" y="12041"/>
                  </a:cubicBezTo>
                  <a:cubicBezTo>
                    <a:pt x="4785" y="12004"/>
                    <a:pt x="5456" y="11762"/>
                    <a:pt x="6104" y="11762"/>
                  </a:cubicBezTo>
                  <a:cubicBezTo>
                    <a:pt x="6283" y="11762"/>
                    <a:pt x="6460" y="11781"/>
                    <a:pt x="6635" y="11827"/>
                  </a:cubicBezTo>
                  <a:lnTo>
                    <a:pt x="6719" y="11855"/>
                  </a:lnTo>
                  <a:lnTo>
                    <a:pt x="67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14"/>
            <p:cNvSpPr/>
            <p:nvPr/>
          </p:nvSpPr>
          <p:spPr>
            <a:xfrm>
              <a:off x="8268985" y="50"/>
              <a:ext cx="875016" cy="1526701"/>
            </a:xfrm>
            <a:custGeom>
              <a:avLst/>
              <a:gdLst/>
              <a:ahLst/>
              <a:cxnLst/>
              <a:rect l="l" t="t" r="r" b="b"/>
              <a:pathLst>
                <a:path w="8348" h="17265" extrusionOk="0">
                  <a:moveTo>
                    <a:pt x="401" y="1"/>
                  </a:moveTo>
                  <a:cubicBezTo>
                    <a:pt x="661" y="587"/>
                    <a:pt x="884" y="1192"/>
                    <a:pt x="1061" y="1806"/>
                  </a:cubicBezTo>
                  <a:cubicBezTo>
                    <a:pt x="1862" y="4663"/>
                    <a:pt x="643" y="7222"/>
                    <a:pt x="242" y="9967"/>
                  </a:cubicBezTo>
                  <a:cubicBezTo>
                    <a:pt x="10" y="11614"/>
                    <a:pt x="1" y="13409"/>
                    <a:pt x="987" y="14768"/>
                  </a:cubicBezTo>
                  <a:cubicBezTo>
                    <a:pt x="1973" y="16126"/>
                    <a:pt x="3713" y="16694"/>
                    <a:pt x="5360" y="17020"/>
                  </a:cubicBezTo>
                  <a:cubicBezTo>
                    <a:pt x="6060" y="17158"/>
                    <a:pt x="6778" y="17264"/>
                    <a:pt x="7485" y="17264"/>
                  </a:cubicBezTo>
                  <a:cubicBezTo>
                    <a:pt x="7775" y="17264"/>
                    <a:pt x="8063" y="17246"/>
                    <a:pt x="8347" y="17206"/>
                  </a:cubicBezTo>
                  <a:lnTo>
                    <a:pt x="8347" y="10097"/>
                  </a:lnTo>
                  <a:cubicBezTo>
                    <a:pt x="7441" y="10249"/>
                    <a:pt x="6500" y="10560"/>
                    <a:pt x="5629" y="10560"/>
                  </a:cubicBezTo>
                  <a:cubicBezTo>
                    <a:pt x="5167" y="10560"/>
                    <a:pt x="4724" y="10472"/>
                    <a:pt x="4318" y="10227"/>
                  </a:cubicBezTo>
                  <a:cubicBezTo>
                    <a:pt x="3248" y="9585"/>
                    <a:pt x="2997" y="8096"/>
                    <a:pt x="3313" y="6887"/>
                  </a:cubicBezTo>
                  <a:cubicBezTo>
                    <a:pt x="3620" y="5677"/>
                    <a:pt x="4346" y="4625"/>
                    <a:pt x="4839" y="3472"/>
                  </a:cubicBezTo>
                  <a:cubicBezTo>
                    <a:pt x="5304" y="2383"/>
                    <a:pt x="5528" y="1192"/>
                    <a:pt x="5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14"/>
            <p:cNvSpPr/>
            <p:nvPr/>
          </p:nvSpPr>
          <p:spPr>
            <a:xfrm>
              <a:off x="2750528" y="361888"/>
              <a:ext cx="6393448" cy="4781717"/>
            </a:xfrm>
            <a:custGeom>
              <a:avLst/>
              <a:gdLst/>
              <a:ahLst/>
              <a:cxnLst/>
              <a:rect l="l" t="t" r="r" b="b"/>
              <a:pathLst>
                <a:path w="60996" h="54075" extrusionOk="0">
                  <a:moveTo>
                    <a:pt x="39390" y="0"/>
                  </a:moveTo>
                  <a:cubicBezTo>
                    <a:pt x="37790" y="0"/>
                    <a:pt x="36166" y="928"/>
                    <a:pt x="35146" y="2218"/>
                  </a:cubicBezTo>
                  <a:cubicBezTo>
                    <a:pt x="32968" y="4991"/>
                    <a:pt x="33052" y="9020"/>
                    <a:pt x="34373" y="12295"/>
                  </a:cubicBezTo>
                  <a:cubicBezTo>
                    <a:pt x="35695" y="15570"/>
                    <a:pt x="38040" y="18306"/>
                    <a:pt x="40189" y="21098"/>
                  </a:cubicBezTo>
                  <a:cubicBezTo>
                    <a:pt x="42338" y="23898"/>
                    <a:pt x="44386" y="26941"/>
                    <a:pt x="44935" y="30431"/>
                  </a:cubicBezTo>
                  <a:cubicBezTo>
                    <a:pt x="45530" y="34227"/>
                    <a:pt x="44199" y="38200"/>
                    <a:pt x="41678" y="41085"/>
                  </a:cubicBezTo>
                  <a:cubicBezTo>
                    <a:pt x="39156" y="43979"/>
                    <a:pt x="35536" y="45812"/>
                    <a:pt x="31749" y="46454"/>
                  </a:cubicBezTo>
                  <a:cubicBezTo>
                    <a:pt x="31019" y="46579"/>
                    <a:pt x="30261" y="46656"/>
                    <a:pt x="29508" y="46656"/>
                  </a:cubicBezTo>
                  <a:cubicBezTo>
                    <a:pt x="27909" y="46656"/>
                    <a:pt x="26330" y="46311"/>
                    <a:pt x="25078" y="45356"/>
                  </a:cubicBezTo>
                  <a:cubicBezTo>
                    <a:pt x="23663" y="44286"/>
                    <a:pt x="22863" y="42602"/>
                    <a:pt x="22156" y="40964"/>
                  </a:cubicBezTo>
                  <a:cubicBezTo>
                    <a:pt x="21449" y="39336"/>
                    <a:pt x="20741" y="37633"/>
                    <a:pt x="19420" y="36442"/>
                  </a:cubicBezTo>
                  <a:cubicBezTo>
                    <a:pt x="18594" y="35697"/>
                    <a:pt x="17451" y="35214"/>
                    <a:pt x="16360" y="35214"/>
                  </a:cubicBezTo>
                  <a:cubicBezTo>
                    <a:pt x="15706" y="35214"/>
                    <a:pt x="15072" y="35387"/>
                    <a:pt x="14535" y="35781"/>
                  </a:cubicBezTo>
                  <a:cubicBezTo>
                    <a:pt x="13239" y="36721"/>
                    <a:pt x="12525" y="38770"/>
                    <a:pt x="10962" y="38770"/>
                  </a:cubicBezTo>
                  <a:cubicBezTo>
                    <a:pt x="10931" y="38770"/>
                    <a:pt x="10900" y="38770"/>
                    <a:pt x="10869" y="38768"/>
                  </a:cubicBezTo>
                  <a:cubicBezTo>
                    <a:pt x="10366" y="38740"/>
                    <a:pt x="9901" y="38480"/>
                    <a:pt x="9482" y="38200"/>
                  </a:cubicBezTo>
                  <a:cubicBezTo>
                    <a:pt x="8207" y="37363"/>
                    <a:pt x="7054" y="36302"/>
                    <a:pt x="5649" y="35707"/>
                  </a:cubicBezTo>
                  <a:cubicBezTo>
                    <a:pt x="5054" y="35460"/>
                    <a:pt x="4388" y="35318"/>
                    <a:pt x="3738" y="35318"/>
                  </a:cubicBezTo>
                  <a:cubicBezTo>
                    <a:pt x="2841" y="35318"/>
                    <a:pt x="1976" y="35590"/>
                    <a:pt x="1377" y="36237"/>
                  </a:cubicBezTo>
                  <a:cubicBezTo>
                    <a:pt x="1005" y="36665"/>
                    <a:pt x="745" y="37168"/>
                    <a:pt x="614" y="37707"/>
                  </a:cubicBezTo>
                  <a:cubicBezTo>
                    <a:pt x="0" y="40099"/>
                    <a:pt x="1340" y="42602"/>
                    <a:pt x="3145" y="44267"/>
                  </a:cubicBezTo>
                  <a:cubicBezTo>
                    <a:pt x="4951" y="45942"/>
                    <a:pt x="7202" y="47031"/>
                    <a:pt x="9194" y="48483"/>
                  </a:cubicBezTo>
                  <a:cubicBezTo>
                    <a:pt x="11259" y="49999"/>
                    <a:pt x="13027" y="51897"/>
                    <a:pt x="14395" y="54075"/>
                  </a:cubicBezTo>
                  <a:lnTo>
                    <a:pt x="60995" y="54075"/>
                  </a:lnTo>
                  <a:lnTo>
                    <a:pt x="60995" y="26355"/>
                  </a:lnTo>
                  <a:cubicBezTo>
                    <a:pt x="60137" y="26444"/>
                    <a:pt x="59274" y="26533"/>
                    <a:pt x="58409" y="26533"/>
                  </a:cubicBezTo>
                  <a:cubicBezTo>
                    <a:pt x="58185" y="26533"/>
                    <a:pt x="57962" y="26527"/>
                    <a:pt x="57738" y="26513"/>
                  </a:cubicBezTo>
                  <a:cubicBezTo>
                    <a:pt x="53532" y="26271"/>
                    <a:pt x="49810" y="23377"/>
                    <a:pt x="47652" y="19758"/>
                  </a:cubicBezTo>
                  <a:cubicBezTo>
                    <a:pt x="45493" y="16138"/>
                    <a:pt x="44683" y="11876"/>
                    <a:pt x="44274" y="7680"/>
                  </a:cubicBezTo>
                  <a:cubicBezTo>
                    <a:pt x="44004" y="4832"/>
                    <a:pt x="43502" y="1389"/>
                    <a:pt x="40868" y="291"/>
                  </a:cubicBezTo>
                  <a:cubicBezTo>
                    <a:pt x="40391" y="92"/>
                    <a:pt x="39891" y="0"/>
                    <a:pt x="393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14"/>
            <p:cNvSpPr/>
            <p:nvPr/>
          </p:nvSpPr>
          <p:spPr>
            <a:xfrm>
              <a:off x="8192887" y="3934726"/>
              <a:ext cx="951114" cy="1208804"/>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14"/>
            <p:cNvSpPr/>
            <p:nvPr/>
          </p:nvSpPr>
          <p:spPr>
            <a:xfrm>
              <a:off x="2398445" y="1730"/>
              <a:ext cx="6745530" cy="5141882"/>
            </a:xfrm>
            <a:custGeom>
              <a:avLst/>
              <a:gdLst/>
              <a:ahLst/>
              <a:cxnLst/>
              <a:rect l="l" t="t" r="r" b="b"/>
              <a:pathLst>
                <a:path w="64355" h="58148" extrusionOk="0">
                  <a:moveTo>
                    <a:pt x="33889" y="0"/>
                  </a:moveTo>
                  <a:cubicBezTo>
                    <a:pt x="30530" y="2801"/>
                    <a:pt x="28250" y="6998"/>
                    <a:pt x="29004" y="11232"/>
                  </a:cubicBezTo>
                  <a:cubicBezTo>
                    <a:pt x="29609" y="14609"/>
                    <a:pt x="31963" y="17382"/>
                    <a:pt x="34522" y="19671"/>
                  </a:cubicBezTo>
                  <a:cubicBezTo>
                    <a:pt x="36820" y="21718"/>
                    <a:pt x="39938" y="23579"/>
                    <a:pt x="41659" y="26185"/>
                  </a:cubicBezTo>
                  <a:cubicBezTo>
                    <a:pt x="43371" y="28753"/>
                    <a:pt x="44981" y="31424"/>
                    <a:pt x="45344" y="34569"/>
                  </a:cubicBezTo>
                  <a:cubicBezTo>
                    <a:pt x="45975" y="40161"/>
                    <a:pt x="41780" y="45911"/>
                    <a:pt x="35955" y="45911"/>
                  </a:cubicBezTo>
                  <a:cubicBezTo>
                    <a:pt x="35770" y="45911"/>
                    <a:pt x="35584" y="45905"/>
                    <a:pt x="35397" y="45893"/>
                  </a:cubicBezTo>
                  <a:cubicBezTo>
                    <a:pt x="32587" y="45716"/>
                    <a:pt x="29888" y="44032"/>
                    <a:pt x="28557" y="41548"/>
                  </a:cubicBezTo>
                  <a:cubicBezTo>
                    <a:pt x="27357" y="39305"/>
                    <a:pt x="27273" y="36625"/>
                    <a:pt x="26231" y="34299"/>
                  </a:cubicBezTo>
                  <a:cubicBezTo>
                    <a:pt x="25840" y="33406"/>
                    <a:pt x="25245" y="32531"/>
                    <a:pt x="24342" y="32177"/>
                  </a:cubicBezTo>
                  <a:cubicBezTo>
                    <a:pt x="24053" y="32065"/>
                    <a:pt x="23750" y="32014"/>
                    <a:pt x="23444" y="32014"/>
                  </a:cubicBezTo>
                  <a:cubicBezTo>
                    <a:pt x="22766" y="32014"/>
                    <a:pt x="22075" y="32264"/>
                    <a:pt x="21504" y="32643"/>
                  </a:cubicBezTo>
                  <a:cubicBezTo>
                    <a:pt x="20676" y="33201"/>
                    <a:pt x="20053" y="34001"/>
                    <a:pt x="19448" y="34792"/>
                  </a:cubicBezTo>
                  <a:cubicBezTo>
                    <a:pt x="18080" y="36560"/>
                    <a:pt x="16600" y="39175"/>
                    <a:pt x="14060" y="39277"/>
                  </a:cubicBezTo>
                  <a:cubicBezTo>
                    <a:pt x="14021" y="39279"/>
                    <a:pt x="13982" y="39279"/>
                    <a:pt x="13944" y="39279"/>
                  </a:cubicBezTo>
                  <a:cubicBezTo>
                    <a:pt x="12221" y="39279"/>
                    <a:pt x="10833" y="37883"/>
                    <a:pt x="9259" y="37137"/>
                  </a:cubicBezTo>
                  <a:cubicBezTo>
                    <a:pt x="8401" y="36728"/>
                    <a:pt x="7449" y="36525"/>
                    <a:pt x="6498" y="36525"/>
                  </a:cubicBezTo>
                  <a:cubicBezTo>
                    <a:pt x="5241" y="36525"/>
                    <a:pt x="3984" y="36879"/>
                    <a:pt x="2941" y="37584"/>
                  </a:cubicBezTo>
                  <a:cubicBezTo>
                    <a:pt x="1098" y="38812"/>
                    <a:pt x="0" y="41082"/>
                    <a:pt x="205" y="43278"/>
                  </a:cubicBezTo>
                  <a:cubicBezTo>
                    <a:pt x="475" y="46191"/>
                    <a:pt x="2745" y="48480"/>
                    <a:pt x="5034" y="50294"/>
                  </a:cubicBezTo>
                  <a:cubicBezTo>
                    <a:pt x="7835" y="52518"/>
                    <a:pt x="10813" y="54966"/>
                    <a:pt x="11604" y="58148"/>
                  </a:cubicBezTo>
                  <a:lnTo>
                    <a:pt x="20723" y="58148"/>
                  </a:lnTo>
                  <a:cubicBezTo>
                    <a:pt x="18173" y="53542"/>
                    <a:pt x="13632" y="49931"/>
                    <a:pt x="8803" y="47577"/>
                  </a:cubicBezTo>
                  <a:cubicBezTo>
                    <a:pt x="7593" y="46991"/>
                    <a:pt x="6309" y="46423"/>
                    <a:pt x="5453" y="45391"/>
                  </a:cubicBezTo>
                  <a:cubicBezTo>
                    <a:pt x="4606" y="44348"/>
                    <a:pt x="4364" y="42664"/>
                    <a:pt x="5323" y="41715"/>
                  </a:cubicBezTo>
                  <a:cubicBezTo>
                    <a:pt x="5751" y="41301"/>
                    <a:pt x="6269" y="41130"/>
                    <a:pt x="6820" y="41130"/>
                  </a:cubicBezTo>
                  <a:cubicBezTo>
                    <a:pt x="8016" y="41130"/>
                    <a:pt x="9370" y="41937"/>
                    <a:pt x="10320" y="42822"/>
                  </a:cubicBezTo>
                  <a:cubicBezTo>
                    <a:pt x="11495" y="43919"/>
                    <a:pt x="12899" y="45217"/>
                    <a:pt x="14388" y="45217"/>
                  </a:cubicBezTo>
                  <a:cubicBezTo>
                    <a:pt x="14655" y="45217"/>
                    <a:pt x="14924" y="45175"/>
                    <a:pt x="15195" y="45084"/>
                  </a:cubicBezTo>
                  <a:cubicBezTo>
                    <a:pt x="16917" y="44497"/>
                    <a:pt x="17708" y="42097"/>
                    <a:pt x="19513" y="41929"/>
                  </a:cubicBezTo>
                  <a:cubicBezTo>
                    <a:pt x="19582" y="41923"/>
                    <a:pt x="19649" y="41919"/>
                    <a:pt x="19716" y="41919"/>
                  </a:cubicBezTo>
                  <a:cubicBezTo>
                    <a:pt x="21257" y="41919"/>
                    <a:pt x="22270" y="43629"/>
                    <a:pt x="22974" y="45056"/>
                  </a:cubicBezTo>
                  <a:cubicBezTo>
                    <a:pt x="24417" y="47949"/>
                    <a:pt x="26399" y="50862"/>
                    <a:pt x="29441" y="51960"/>
                  </a:cubicBezTo>
                  <a:cubicBezTo>
                    <a:pt x="30375" y="52297"/>
                    <a:pt x="31342" y="52438"/>
                    <a:pt x="32321" y="52438"/>
                  </a:cubicBezTo>
                  <a:cubicBezTo>
                    <a:pt x="34423" y="52438"/>
                    <a:pt x="36579" y="51788"/>
                    <a:pt x="38579" y="51039"/>
                  </a:cubicBezTo>
                  <a:cubicBezTo>
                    <a:pt x="40850" y="50183"/>
                    <a:pt x="43120" y="49159"/>
                    <a:pt x="44897" y="47512"/>
                  </a:cubicBezTo>
                  <a:cubicBezTo>
                    <a:pt x="48322" y="44339"/>
                    <a:pt x="49438" y="39231"/>
                    <a:pt x="48740" y="34606"/>
                  </a:cubicBezTo>
                  <a:cubicBezTo>
                    <a:pt x="48042" y="29981"/>
                    <a:pt x="45753" y="25757"/>
                    <a:pt x="43250" y="21821"/>
                  </a:cubicBezTo>
                  <a:cubicBezTo>
                    <a:pt x="42115" y="20034"/>
                    <a:pt x="41101" y="18341"/>
                    <a:pt x="40180" y="16442"/>
                  </a:cubicBezTo>
                  <a:cubicBezTo>
                    <a:pt x="39510" y="15056"/>
                    <a:pt x="38840" y="13660"/>
                    <a:pt x="38607" y="12144"/>
                  </a:cubicBezTo>
                  <a:cubicBezTo>
                    <a:pt x="38374" y="10627"/>
                    <a:pt x="38626" y="8970"/>
                    <a:pt x="39649" y="7826"/>
                  </a:cubicBezTo>
                  <a:cubicBezTo>
                    <a:pt x="40287" y="7112"/>
                    <a:pt x="41258" y="6685"/>
                    <a:pt x="42199" y="6685"/>
                  </a:cubicBezTo>
                  <a:cubicBezTo>
                    <a:pt x="42767" y="6685"/>
                    <a:pt x="43324" y="6841"/>
                    <a:pt x="43790" y="7184"/>
                  </a:cubicBezTo>
                  <a:cubicBezTo>
                    <a:pt x="44888" y="8003"/>
                    <a:pt x="45167" y="9501"/>
                    <a:pt x="45362" y="10850"/>
                  </a:cubicBezTo>
                  <a:cubicBezTo>
                    <a:pt x="46172" y="16452"/>
                    <a:pt x="47875" y="22677"/>
                    <a:pt x="51634" y="27069"/>
                  </a:cubicBezTo>
                  <a:cubicBezTo>
                    <a:pt x="54362" y="30261"/>
                    <a:pt x="58444" y="32484"/>
                    <a:pt x="62583" y="32484"/>
                  </a:cubicBezTo>
                  <a:cubicBezTo>
                    <a:pt x="63174" y="32484"/>
                    <a:pt x="63765" y="32439"/>
                    <a:pt x="64354" y="32345"/>
                  </a:cubicBezTo>
                  <a:lnTo>
                    <a:pt x="64354" y="28120"/>
                  </a:lnTo>
                  <a:cubicBezTo>
                    <a:pt x="64062" y="28123"/>
                    <a:pt x="63769" y="28127"/>
                    <a:pt x="63477" y="28127"/>
                  </a:cubicBezTo>
                  <a:cubicBezTo>
                    <a:pt x="62857" y="28127"/>
                    <a:pt x="62241" y="28110"/>
                    <a:pt x="61646" y="28027"/>
                  </a:cubicBezTo>
                  <a:cubicBezTo>
                    <a:pt x="57580" y="27385"/>
                    <a:pt x="54826" y="23393"/>
                    <a:pt x="53849" y="19392"/>
                  </a:cubicBezTo>
                  <a:cubicBezTo>
                    <a:pt x="52872" y="15391"/>
                    <a:pt x="53169" y="11204"/>
                    <a:pt x="52537" y="7137"/>
                  </a:cubicBezTo>
                  <a:cubicBezTo>
                    <a:pt x="52137" y="4606"/>
                    <a:pt x="51243" y="2001"/>
                    <a:pt x="497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14"/>
            <p:cNvSpPr/>
            <p:nvPr/>
          </p:nvSpPr>
          <p:spPr>
            <a:xfrm>
              <a:off x="7229296" y="3342363"/>
              <a:ext cx="1914701" cy="1801180"/>
            </a:xfrm>
            <a:custGeom>
              <a:avLst/>
              <a:gdLst/>
              <a:ahLst/>
              <a:cxnLst/>
              <a:rect l="l" t="t" r="r" b="b"/>
              <a:pathLst>
                <a:path w="18267" h="20369" extrusionOk="0">
                  <a:moveTo>
                    <a:pt x="18266" y="0"/>
                  </a:moveTo>
                  <a:cubicBezTo>
                    <a:pt x="17680" y="261"/>
                    <a:pt x="17140" y="744"/>
                    <a:pt x="16684" y="1219"/>
                  </a:cubicBezTo>
                  <a:cubicBezTo>
                    <a:pt x="15931" y="2029"/>
                    <a:pt x="15102" y="2950"/>
                    <a:pt x="14004" y="3006"/>
                  </a:cubicBezTo>
                  <a:cubicBezTo>
                    <a:pt x="13970" y="3007"/>
                    <a:pt x="13936" y="3008"/>
                    <a:pt x="13902" y="3008"/>
                  </a:cubicBezTo>
                  <a:cubicBezTo>
                    <a:pt x="12996" y="3008"/>
                    <a:pt x="12198" y="2421"/>
                    <a:pt x="11408" y="1954"/>
                  </a:cubicBezTo>
                  <a:cubicBezTo>
                    <a:pt x="10895" y="1657"/>
                    <a:pt x="10280" y="1414"/>
                    <a:pt x="9704" y="1414"/>
                  </a:cubicBezTo>
                  <a:cubicBezTo>
                    <a:pt x="9361" y="1414"/>
                    <a:pt x="9032" y="1500"/>
                    <a:pt x="8747" y="1712"/>
                  </a:cubicBezTo>
                  <a:cubicBezTo>
                    <a:pt x="8058" y="2215"/>
                    <a:pt x="7984" y="3182"/>
                    <a:pt x="7947" y="4038"/>
                  </a:cubicBezTo>
                  <a:cubicBezTo>
                    <a:pt x="7817" y="6970"/>
                    <a:pt x="7444" y="9919"/>
                    <a:pt x="6421" y="12664"/>
                  </a:cubicBezTo>
                  <a:cubicBezTo>
                    <a:pt x="5397" y="15419"/>
                    <a:pt x="3657" y="17968"/>
                    <a:pt x="1210" y="19587"/>
                  </a:cubicBezTo>
                  <a:cubicBezTo>
                    <a:pt x="810" y="19848"/>
                    <a:pt x="391" y="20090"/>
                    <a:pt x="0" y="20369"/>
                  </a:cubicBezTo>
                  <a:lnTo>
                    <a:pt x="11129" y="20369"/>
                  </a:lnTo>
                  <a:cubicBezTo>
                    <a:pt x="12311" y="18778"/>
                    <a:pt x="13018" y="16889"/>
                    <a:pt x="13176" y="14916"/>
                  </a:cubicBezTo>
                  <a:cubicBezTo>
                    <a:pt x="13297" y="13223"/>
                    <a:pt x="13009" y="11501"/>
                    <a:pt x="13334" y="9836"/>
                  </a:cubicBezTo>
                  <a:cubicBezTo>
                    <a:pt x="13446" y="9277"/>
                    <a:pt x="13688" y="8663"/>
                    <a:pt x="14218" y="8458"/>
                  </a:cubicBezTo>
                  <a:cubicBezTo>
                    <a:pt x="14354" y="8406"/>
                    <a:pt x="14493" y="8385"/>
                    <a:pt x="14634" y="8385"/>
                  </a:cubicBezTo>
                  <a:cubicBezTo>
                    <a:pt x="15016" y="8385"/>
                    <a:pt x="15415" y="8534"/>
                    <a:pt x="15810" y="8589"/>
                  </a:cubicBezTo>
                  <a:cubicBezTo>
                    <a:pt x="15912" y="8601"/>
                    <a:pt x="16015" y="8608"/>
                    <a:pt x="16117" y="8608"/>
                  </a:cubicBezTo>
                  <a:cubicBezTo>
                    <a:pt x="16904" y="8608"/>
                    <a:pt x="17665" y="8241"/>
                    <a:pt x="18266" y="7714"/>
                  </a:cubicBezTo>
                  <a:lnTo>
                    <a:pt x="182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14"/>
            <p:cNvSpPr/>
            <p:nvPr/>
          </p:nvSpPr>
          <p:spPr>
            <a:xfrm>
              <a:off x="4084756" y="2797749"/>
              <a:ext cx="5059226" cy="2345805"/>
            </a:xfrm>
            <a:custGeom>
              <a:avLst/>
              <a:gdLst/>
              <a:ahLst/>
              <a:cxnLst/>
              <a:rect l="l" t="t" r="r" b="b"/>
              <a:pathLst>
                <a:path w="48267" h="26528" extrusionOk="0">
                  <a:moveTo>
                    <a:pt x="35378" y="1"/>
                  </a:moveTo>
                  <a:cubicBezTo>
                    <a:pt x="35229" y="1"/>
                    <a:pt x="35089" y="58"/>
                    <a:pt x="34969" y="194"/>
                  </a:cubicBezTo>
                  <a:cubicBezTo>
                    <a:pt x="34718" y="492"/>
                    <a:pt x="34830" y="948"/>
                    <a:pt x="34951" y="1320"/>
                  </a:cubicBezTo>
                  <a:cubicBezTo>
                    <a:pt x="35686" y="3609"/>
                    <a:pt x="36235" y="5982"/>
                    <a:pt x="36272" y="8383"/>
                  </a:cubicBezTo>
                  <a:cubicBezTo>
                    <a:pt x="36402" y="16050"/>
                    <a:pt x="30763" y="23429"/>
                    <a:pt x="23338" y="25318"/>
                  </a:cubicBezTo>
                  <a:cubicBezTo>
                    <a:pt x="22014" y="25656"/>
                    <a:pt x="20645" y="25830"/>
                    <a:pt x="19278" y="25830"/>
                  </a:cubicBezTo>
                  <a:cubicBezTo>
                    <a:pt x="16993" y="25830"/>
                    <a:pt x="14714" y="25345"/>
                    <a:pt x="12665" y="24332"/>
                  </a:cubicBezTo>
                  <a:cubicBezTo>
                    <a:pt x="9362" y="22694"/>
                    <a:pt x="6831" y="19810"/>
                    <a:pt x="4756" y="16758"/>
                  </a:cubicBezTo>
                  <a:cubicBezTo>
                    <a:pt x="4290" y="16078"/>
                    <a:pt x="3816" y="15362"/>
                    <a:pt x="3136" y="14897"/>
                  </a:cubicBezTo>
                  <a:cubicBezTo>
                    <a:pt x="2745" y="14632"/>
                    <a:pt x="2263" y="14470"/>
                    <a:pt x="1797" y="14470"/>
                  </a:cubicBezTo>
                  <a:cubicBezTo>
                    <a:pt x="1443" y="14470"/>
                    <a:pt x="1099" y="14563"/>
                    <a:pt x="810" y="14776"/>
                  </a:cubicBezTo>
                  <a:cubicBezTo>
                    <a:pt x="10" y="15362"/>
                    <a:pt x="1" y="16618"/>
                    <a:pt x="503" y="17474"/>
                  </a:cubicBezTo>
                  <a:cubicBezTo>
                    <a:pt x="996" y="18330"/>
                    <a:pt x="1862" y="18898"/>
                    <a:pt x="2662" y="19493"/>
                  </a:cubicBezTo>
                  <a:cubicBezTo>
                    <a:pt x="5174" y="21345"/>
                    <a:pt x="7380" y="23708"/>
                    <a:pt x="8710" y="26528"/>
                  </a:cubicBezTo>
                  <a:lnTo>
                    <a:pt x="32075" y="26528"/>
                  </a:lnTo>
                  <a:cubicBezTo>
                    <a:pt x="33480" y="25672"/>
                    <a:pt x="34737" y="24602"/>
                    <a:pt x="35797" y="23346"/>
                  </a:cubicBezTo>
                  <a:cubicBezTo>
                    <a:pt x="38421" y="20219"/>
                    <a:pt x="39789" y="16162"/>
                    <a:pt x="40050" y="12086"/>
                  </a:cubicBezTo>
                  <a:cubicBezTo>
                    <a:pt x="40087" y="11537"/>
                    <a:pt x="40106" y="10970"/>
                    <a:pt x="40366" y="10486"/>
                  </a:cubicBezTo>
                  <a:cubicBezTo>
                    <a:pt x="40585" y="10084"/>
                    <a:pt x="40905" y="9935"/>
                    <a:pt x="41272" y="9935"/>
                  </a:cubicBezTo>
                  <a:cubicBezTo>
                    <a:pt x="42215" y="9935"/>
                    <a:pt x="43476" y="10919"/>
                    <a:pt x="44172" y="11147"/>
                  </a:cubicBezTo>
                  <a:cubicBezTo>
                    <a:pt x="44510" y="11259"/>
                    <a:pt x="44866" y="11305"/>
                    <a:pt x="45226" y="11305"/>
                  </a:cubicBezTo>
                  <a:cubicBezTo>
                    <a:pt x="45730" y="11305"/>
                    <a:pt x="46243" y="11215"/>
                    <a:pt x="46731" y="11091"/>
                  </a:cubicBezTo>
                  <a:cubicBezTo>
                    <a:pt x="47261" y="10951"/>
                    <a:pt x="47773" y="10756"/>
                    <a:pt x="48266" y="10523"/>
                  </a:cubicBezTo>
                  <a:lnTo>
                    <a:pt x="48266" y="3628"/>
                  </a:lnTo>
                  <a:cubicBezTo>
                    <a:pt x="46811" y="4508"/>
                    <a:pt x="45250" y="5437"/>
                    <a:pt x="43567" y="5437"/>
                  </a:cubicBezTo>
                  <a:cubicBezTo>
                    <a:pt x="43453" y="5437"/>
                    <a:pt x="43338" y="5433"/>
                    <a:pt x="43223" y="5424"/>
                  </a:cubicBezTo>
                  <a:cubicBezTo>
                    <a:pt x="42106" y="5331"/>
                    <a:pt x="41064" y="4819"/>
                    <a:pt x="40087" y="4270"/>
                  </a:cubicBezTo>
                  <a:cubicBezTo>
                    <a:pt x="38635" y="3451"/>
                    <a:pt x="37528" y="2484"/>
                    <a:pt x="36672" y="1041"/>
                  </a:cubicBezTo>
                  <a:cubicBezTo>
                    <a:pt x="36383" y="556"/>
                    <a:pt x="35839" y="1"/>
                    <a:pt x="353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14"/>
            <p:cNvSpPr/>
            <p:nvPr/>
          </p:nvSpPr>
          <p:spPr>
            <a:xfrm>
              <a:off x="7234117" y="934"/>
              <a:ext cx="1909880" cy="2664409"/>
            </a:xfrm>
            <a:custGeom>
              <a:avLst/>
              <a:gdLst/>
              <a:ahLst/>
              <a:cxnLst/>
              <a:rect l="l" t="t" r="r" b="b"/>
              <a:pathLst>
                <a:path w="18221" h="30131" extrusionOk="0">
                  <a:moveTo>
                    <a:pt x="1" y="0"/>
                  </a:moveTo>
                  <a:cubicBezTo>
                    <a:pt x="1471" y="1452"/>
                    <a:pt x="2476" y="3331"/>
                    <a:pt x="3099" y="5285"/>
                  </a:cubicBezTo>
                  <a:cubicBezTo>
                    <a:pt x="4030" y="8170"/>
                    <a:pt x="4197" y="11222"/>
                    <a:pt x="4495" y="14237"/>
                  </a:cubicBezTo>
                  <a:cubicBezTo>
                    <a:pt x="4839" y="17726"/>
                    <a:pt x="5398" y="21904"/>
                    <a:pt x="7473" y="24817"/>
                  </a:cubicBezTo>
                  <a:cubicBezTo>
                    <a:pt x="9464" y="27608"/>
                    <a:pt x="12702" y="29544"/>
                    <a:pt x="16089" y="30028"/>
                  </a:cubicBezTo>
                  <a:cubicBezTo>
                    <a:pt x="16556" y="30095"/>
                    <a:pt x="17027" y="30130"/>
                    <a:pt x="17497" y="30130"/>
                  </a:cubicBezTo>
                  <a:cubicBezTo>
                    <a:pt x="17739" y="30130"/>
                    <a:pt x="17980" y="30121"/>
                    <a:pt x="18220" y="30102"/>
                  </a:cubicBezTo>
                  <a:lnTo>
                    <a:pt x="18220" y="21988"/>
                  </a:lnTo>
                  <a:cubicBezTo>
                    <a:pt x="17708" y="21914"/>
                    <a:pt x="17178" y="21858"/>
                    <a:pt x="16657" y="21783"/>
                  </a:cubicBezTo>
                  <a:cubicBezTo>
                    <a:pt x="15187" y="21588"/>
                    <a:pt x="13707" y="21290"/>
                    <a:pt x="12386" y="20611"/>
                  </a:cubicBezTo>
                  <a:cubicBezTo>
                    <a:pt x="11074" y="19932"/>
                    <a:pt x="9911" y="18834"/>
                    <a:pt x="9427" y="17438"/>
                  </a:cubicBezTo>
                  <a:cubicBezTo>
                    <a:pt x="9017" y="16303"/>
                    <a:pt x="9092" y="15056"/>
                    <a:pt x="9157" y="13846"/>
                  </a:cubicBezTo>
                  <a:cubicBezTo>
                    <a:pt x="9390" y="9984"/>
                    <a:pt x="9594" y="6076"/>
                    <a:pt x="8841" y="2280"/>
                  </a:cubicBezTo>
                  <a:cubicBezTo>
                    <a:pt x="8682" y="1508"/>
                    <a:pt x="8487" y="744"/>
                    <a:pt x="824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14"/>
            <p:cNvSpPr/>
            <p:nvPr/>
          </p:nvSpPr>
          <p:spPr>
            <a:xfrm>
              <a:off x="7994886" y="934"/>
              <a:ext cx="1149114" cy="2098296"/>
            </a:xfrm>
            <a:custGeom>
              <a:avLst/>
              <a:gdLst/>
              <a:ahLst/>
              <a:cxnLst/>
              <a:rect l="l" t="t" r="r" b="b"/>
              <a:pathLst>
                <a:path w="10963" h="23729" extrusionOk="0">
                  <a:moveTo>
                    <a:pt x="1" y="0"/>
                  </a:moveTo>
                  <a:cubicBezTo>
                    <a:pt x="866" y="1303"/>
                    <a:pt x="1397" y="2792"/>
                    <a:pt x="1555" y="4346"/>
                  </a:cubicBezTo>
                  <a:cubicBezTo>
                    <a:pt x="1843" y="6988"/>
                    <a:pt x="1452" y="9640"/>
                    <a:pt x="1192" y="12283"/>
                  </a:cubicBezTo>
                  <a:cubicBezTo>
                    <a:pt x="1006" y="14153"/>
                    <a:pt x="894" y="16089"/>
                    <a:pt x="1424" y="17894"/>
                  </a:cubicBezTo>
                  <a:cubicBezTo>
                    <a:pt x="2401" y="21216"/>
                    <a:pt x="5714" y="23709"/>
                    <a:pt x="9176" y="23728"/>
                  </a:cubicBezTo>
                  <a:cubicBezTo>
                    <a:pt x="9209" y="23729"/>
                    <a:pt x="9243" y="23729"/>
                    <a:pt x="9276" y="23729"/>
                  </a:cubicBezTo>
                  <a:cubicBezTo>
                    <a:pt x="9847" y="23729"/>
                    <a:pt x="10409" y="23654"/>
                    <a:pt x="10962" y="23505"/>
                  </a:cubicBezTo>
                  <a:lnTo>
                    <a:pt x="10962" y="15688"/>
                  </a:lnTo>
                  <a:cubicBezTo>
                    <a:pt x="10258" y="15732"/>
                    <a:pt x="9546" y="15848"/>
                    <a:pt x="8848" y="15848"/>
                  </a:cubicBezTo>
                  <a:cubicBezTo>
                    <a:pt x="8799" y="15848"/>
                    <a:pt x="8750" y="15848"/>
                    <a:pt x="8701" y="15847"/>
                  </a:cubicBezTo>
                  <a:cubicBezTo>
                    <a:pt x="6682" y="15754"/>
                    <a:pt x="4886" y="14544"/>
                    <a:pt x="4039" y="12711"/>
                  </a:cubicBezTo>
                  <a:cubicBezTo>
                    <a:pt x="2625" y="9547"/>
                    <a:pt x="4532" y="5927"/>
                    <a:pt x="4486" y="2466"/>
                  </a:cubicBezTo>
                  <a:cubicBezTo>
                    <a:pt x="4477" y="1628"/>
                    <a:pt x="4346" y="800"/>
                    <a:pt x="410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42" name="Google Shape;442;p14"/>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14"/>
          <p:cNvSpPr txBox="1">
            <a:spLocks noGrp="1"/>
          </p:cNvSpPr>
          <p:nvPr>
            <p:ph type="subTitle" idx="1"/>
          </p:nvPr>
        </p:nvSpPr>
        <p:spPr>
          <a:xfrm>
            <a:off x="4723994" y="1849168"/>
            <a:ext cx="3406200" cy="235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444" name="Google Shape;444;p14"/>
          <p:cNvSpPr txBox="1">
            <a:spLocks noGrp="1"/>
          </p:cNvSpPr>
          <p:nvPr>
            <p:ph type="subTitle" idx="2"/>
          </p:nvPr>
        </p:nvSpPr>
        <p:spPr>
          <a:xfrm>
            <a:off x="1013800" y="1849125"/>
            <a:ext cx="3406200" cy="235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445" name="Google Shape;445;p14"/>
          <p:cNvSpPr txBox="1">
            <a:spLocks noGrp="1"/>
          </p:cNvSpPr>
          <p:nvPr>
            <p:ph type="title"/>
          </p:nvPr>
        </p:nvSpPr>
        <p:spPr>
          <a:xfrm>
            <a:off x="621100" y="521076"/>
            <a:ext cx="79017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CUSTOM_2_1">
    <p:spTree>
      <p:nvGrpSpPr>
        <p:cNvPr id="1" name="Shape 446"/>
        <p:cNvGrpSpPr/>
        <p:nvPr/>
      </p:nvGrpSpPr>
      <p:grpSpPr>
        <a:xfrm>
          <a:off x="0" y="0"/>
          <a:ext cx="0" cy="0"/>
          <a:chOff x="0" y="0"/>
          <a:chExt cx="0" cy="0"/>
        </a:xfrm>
      </p:grpSpPr>
      <p:grpSp>
        <p:nvGrpSpPr>
          <p:cNvPr id="447" name="Google Shape;447;p15"/>
          <p:cNvGrpSpPr/>
          <p:nvPr/>
        </p:nvGrpSpPr>
        <p:grpSpPr>
          <a:xfrm rot="10800000" flipH="1">
            <a:off x="0" y="50"/>
            <a:ext cx="9144003" cy="5143562"/>
            <a:chOff x="0" y="50"/>
            <a:chExt cx="9144003" cy="5143562"/>
          </a:xfrm>
        </p:grpSpPr>
        <p:sp>
          <p:nvSpPr>
            <p:cNvPr id="448" name="Google Shape;448;p15"/>
            <p:cNvSpPr/>
            <p:nvPr/>
          </p:nvSpPr>
          <p:spPr>
            <a:xfrm>
              <a:off x="0" y="934"/>
              <a:ext cx="9143964" cy="5142678"/>
            </a:xfrm>
            <a:custGeom>
              <a:avLst/>
              <a:gdLst/>
              <a:ahLst/>
              <a:cxnLst/>
              <a:rect l="l" t="t" r="r" b="b"/>
              <a:pathLst>
                <a:path w="87237" h="58157" extrusionOk="0">
                  <a:moveTo>
                    <a:pt x="1" y="0"/>
                  </a:moveTo>
                  <a:lnTo>
                    <a:pt x="1" y="58157"/>
                  </a:lnTo>
                  <a:lnTo>
                    <a:pt x="87236" y="58157"/>
                  </a:lnTo>
                  <a:lnTo>
                    <a:pt x="872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15"/>
            <p:cNvSpPr/>
            <p:nvPr/>
          </p:nvSpPr>
          <p:spPr>
            <a:xfrm>
              <a:off x="0" y="3832683"/>
              <a:ext cx="938431" cy="1310849"/>
            </a:xfrm>
            <a:custGeom>
              <a:avLst/>
              <a:gdLst/>
              <a:ahLst/>
              <a:cxnLst/>
              <a:rect l="l" t="t" r="r" b="b"/>
              <a:pathLst>
                <a:path w="8953" h="14824" extrusionOk="0">
                  <a:moveTo>
                    <a:pt x="1" y="1"/>
                  </a:moveTo>
                  <a:lnTo>
                    <a:pt x="1" y="14824"/>
                  </a:lnTo>
                  <a:lnTo>
                    <a:pt x="8952" y="14824"/>
                  </a:lnTo>
                  <a:cubicBezTo>
                    <a:pt x="8831" y="14656"/>
                    <a:pt x="8711" y="14498"/>
                    <a:pt x="8580" y="14349"/>
                  </a:cubicBezTo>
                  <a:cubicBezTo>
                    <a:pt x="5221" y="10385"/>
                    <a:pt x="2504" y="5919"/>
                    <a:pt x="531" y="1108"/>
                  </a:cubicBezTo>
                  <a:cubicBezTo>
                    <a:pt x="382" y="727"/>
                    <a:pt x="206" y="354"/>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15"/>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15"/>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5"/>
            <p:cNvSpPr/>
            <p:nvPr/>
          </p:nvSpPr>
          <p:spPr>
            <a:xfrm>
              <a:off x="0" y="2309728"/>
              <a:ext cx="1929376" cy="2833836"/>
            </a:xfrm>
            <a:custGeom>
              <a:avLst/>
              <a:gdLst/>
              <a:ahLst/>
              <a:cxnLst/>
              <a:rect l="l" t="t" r="r" b="b"/>
              <a:pathLst>
                <a:path w="18407" h="32047" extrusionOk="0">
                  <a:moveTo>
                    <a:pt x="1" y="0"/>
                  </a:moveTo>
                  <a:lnTo>
                    <a:pt x="1" y="18778"/>
                  </a:lnTo>
                  <a:cubicBezTo>
                    <a:pt x="373" y="20955"/>
                    <a:pt x="969" y="23086"/>
                    <a:pt x="1788" y="25142"/>
                  </a:cubicBezTo>
                  <a:cubicBezTo>
                    <a:pt x="2774" y="27571"/>
                    <a:pt x="4104" y="29851"/>
                    <a:pt x="5593" y="32047"/>
                  </a:cubicBezTo>
                  <a:lnTo>
                    <a:pt x="18406" y="32047"/>
                  </a:lnTo>
                  <a:cubicBezTo>
                    <a:pt x="16024" y="31042"/>
                    <a:pt x="13717" y="29953"/>
                    <a:pt x="11753" y="28353"/>
                  </a:cubicBezTo>
                  <a:cubicBezTo>
                    <a:pt x="9790" y="26752"/>
                    <a:pt x="8273" y="24733"/>
                    <a:pt x="6924" y="22649"/>
                  </a:cubicBezTo>
                  <a:cubicBezTo>
                    <a:pt x="2988" y="16563"/>
                    <a:pt x="308" y="9519"/>
                    <a:pt x="922" y="2457"/>
                  </a:cubicBezTo>
                  <a:cubicBezTo>
                    <a:pt x="978" y="1805"/>
                    <a:pt x="1043" y="1089"/>
                    <a:pt x="643" y="549"/>
                  </a:cubicBezTo>
                  <a:cubicBezTo>
                    <a:pt x="401" y="223"/>
                    <a:pt x="187" y="56"/>
                    <a:pt x="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15"/>
            <p:cNvSpPr/>
            <p:nvPr/>
          </p:nvSpPr>
          <p:spPr>
            <a:xfrm>
              <a:off x="1048" y="934"/>
              <a:ext cx="3641045" cy="2341825"/>
            </a:xfrm>
            <a:custGeom>
              <a:avLst/>
              <a:gdLst/>
              <a:ahLst/>
              <a:cxnLst/>
              <a:rect l="l" t="t" r="r" b="b"/>
              <a:pathLst>
                <a:path w="34737" h="26483" extrusionOk="0">
                  <a:moveTo>
                    <a:pt x="12562" y="0"/>
                  </a:moveTo>
                  <a:cubicBezTo>
                    <a:pt x="12804" y="1852"/>
                    <a:pt x="13576" y="3694"/>
                    <a:pt x="14851" y="4988"/>
                  </a:cubicBezTo>
                  <a:cubicBezTo>
                    <a:pt x="15289" y="5434"/>
                    <a:pt x="15791" y="5853"/>
                    <a:pt x="15968" y="6439"/>
                  </a:cubicBezTo>
                  <a:cubicBezTo>
                    <a:pt x="15986" y="6523"/>
                    <a:pt x="16005" y="6597"/>
                    <a:pt x="16024" y="6672"/>
                  </a:cubicBezTo>
                  <a:cubicBezTo>
                    <a:pt x="16177" y="7536"/>
                    <a:pt x="15636" y="7805"/>
                    <a:pt x="14910" y="7805"/>
                  </a:cubicBezTo>
                  <a:cubicBezTo>
                    <a:pt x="13963" y="7805"/>
                    <a:pt x="12703" y="7349"/>
                    <a:pt x="12255" y="7165"/>
                  </a:cubicBezTo>
                  <a:cubicBezTo>
                    <a:pt x="10617" y="6507"/>
                    <a:pt x="9008" y="6129"/>
                    <a:pt x="7421" y="6129"/>
                  </a:cubicBezTo>
                  <a:cubicBezTo>
                    <a:pt x="5707" y="6129"/>
                    <a:pt x="4021" y="6570"/>
                    <a:pt x="2354" y="7574"/>
                  </a:cubicBezTo>
                  <a:cubicBezTo>
                    <a:pt x="1508" y="8086"/>
                    <a:pt x="717" y="8682"/>
                    <a:pt x="0" y="9361"/>
                  </a:cubicBezTo>
                  <a:lnTo>
                    <a:pt x="0" y="26482"/>
                  </a:lnTo>
                  <a:cubicBezTo>
                    <a:pt x="577" y="25971"/>
                    <a:pt x="903" y="25217"/>
                    <a:pt x="1219" y="24500"/>
                  </a:cubicBezTo>
                  <a:cubicBezTo>
                    <a:pt x="2336" y="22044"/>
                    <a:pt x="3741" y="19727"/>
                    <a:pt x="5407" y="17615"/>
                  </a:cubicBezTo>
                  <a:cubicBezTo>
                    <a:pt x="6337" y="16442"/>
                    <a:pt x="7389" y="15298"/>
                    <a:pt x="8747" y="14674"/>
                  </a:cubicBezTo>
                  <a:cubicBezTo>
                    <a:pt x="9684" y="14248"/>
                    <a:pt x="10714" y="14093"/>
                    <a:pt x="11744" y="14093"/>
                  </a:cubicBezTo>
                  <a:cubicBezTo>
                    <a:pt x="12064" y="14093"/>
                    <a:pt x="12384" y="14108"/>
                    <a:pt x="12702" y="14135"/>
                  </a:cubicBezTo>
                  <a:cubicBezTo>
                    <a:pt x="14507" y="14283"/>
                    <a:pt x="16312" y="14795"/>
                    <a:pt x="17736" y="15912"/>
                  </a:cubicBezTo>
                  <a:cubicBezTo>
                    <a:pt x="18536" y="16535"/>
                    <a:pt x="19187" y="17326"/>
                    <a:pt x="19904" y="18052"/>
                  </a:cubicBezTo>
                  <a:cubicBezTo>
                    <a:pt x="22398" y="20536"/>
                    <a:pt x="25626" y="22155"/>
                    <a:pt x="29107" y="22658"/>
                  </a:cubicBezTo>
                  <a:cubicBezTo>
                    <a:pt x="29522" y="22716"/>
                    <a:pt x="29953" y="22752"/>
                    <a:pt x="30383" y="22752"/>
                  </a:cubicBezTo>
                  <a:cubicBezTo>
                    <a:pt x="31544" y="22752"/>
                    <a:pt x="32695" y="22489"/>
                    <a:pt x="33489" y="21681"/>
                  </a:cubicBezTo>
                  <a:cubicBezTo>
                    <a:pt x="34736" y="20406"/>
                    <a:pt x="34559" y="18247"/>
                    <a:pt x="33610" y="16740"/>
                  </a:cubicBezTo>
                  <a:cubicBezTo>
                    <a:pt x="32661" y="15242"/>
                    <a:pt x="31116" y="14228"/>
                    <a:pt x="29646" y="13223"/>
                  </a:cubicBezTo>
                  <a:cubicBezTo>
                    <a:pt x="26129" y="10794"/>
                    <a:pt x="22584" y="7761"/>
                    <a:pt x="21653" y="3592"/>
                  </a:cubicBezTo>
                  <a:cubicBezTo>
                    <a:pt x="21393" y="2429"/>
                    <a:pt x="21514" y="1210"/>
                    <a:pt x="215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15"/>
            <p:cNvSpPr/>
            <p:nvPr/>
          </p:nvSpPr>
          <p:spPr>
            <a:xfrm>
              <a:off x="0" y="934"/>
              <a:ext cx="4865104" cy="5142678"/>
            </a:xfrm>
            <a:custGeom>
              <a:avLst/>
              <a:gdLst/>
              <a:ahLst/>
              <a:cxnLst/>
              <a:rect l="l" t="t" r="r" b="b"/>
              <a:pathLst>
                <a:path w="46415" h="58157" extrusionOk="0">
                  <a:moveTo>
                    <a:pt x="18118" y="0"/>
                  </a:moveTo>
                  <a:cubicBezTo>
                    <a:pt x="18109" y="2866"/>
                    <a:pt x="18909" y="5676"/>
                    <a:pt x="20426" y="8114"/>
                  </a:cubicBezTo>
                  <a:cubicBezTo>
                    <a:pt x="22659" y="11697"/>
                    <a:pt x="25990" y="14460"/>
                    <a:pt x="29126" y="17298"/>
                  </a:cubicBezTo>
                  <a:cubicBezTo>
                    <a:pt x="29600" y="17726"/>
                    <a:pt x="30103" y="18257"/>
                    <a:pt x="30010" y="18880"/>
                  </a:cubicBezTo>
                  <a:cubicBezTo>
                    <a:pt x="29923" y="19471"/>
                    <a:pt x="29290" y="19828"/>
                    <a:pt x="28680" y="19828"/>
                  </a:cubicBezTo>
                  <a:cubicBezTo>
                    <a:pt x="28569" y="19828"/>
                    <a:pt x="28459" y="19816"/>
                    <a:pt x="28354" y="19792"/>
                  </a:cubicBezTo>
                  <a:cubicBezTo>
                    <a:pt x="27665" y="19634"/>
                    <a:pt x="27116" y="19113"/>
                    <a:pt x="26623" y="18610"/>
                  </a:cubicBezTo>
                  <a:cubicBezTo>
                    <a:pt x="24511" y="16470"/>
                    <a:pt x="22473" y="14246"/>
                    <a:pt x="19988" y="12562"/>
                  </a:cubicBezTo>
                  <a:cubicBezTo>
                    <a:pt x="17875" y="11124"/>
                    <a:pt x="15367" y="10106"/>
                    <a:pt x="12832" y="10106"/>
                  </a:cubicBezTo>
                  <a:cubicBezTo>
                    <a:pt x="12398" y="10106"/>
                    <a:pt x="11963" y="10136"/>
                    <a:pt x="11530" y="10198"/>
                  </a:cubicBezTo>
                  <a:cubicBezTo>
                    <a:pt x="5603" y="11064"/>
                    <a:pt x="1601" y="17447"/>
                    <a:pt x="1" y="23123"/>
                  </a:cubicBezTo>
                  <a:lnTo>
                    <a:pt x="1" y="38663"/>
                  </a:lnTo>
                  <a:cubicBezTo>
                    <a:pt x="838" y="42990"/>
                    <a:pt x="2169" y="47298"/>
                    <a:pt x="4719" y="50899"/>
                  </a:cubicBezTo>
                  <a:cubicBezTo>
                    <a:pt x="6282" y="53114"/>
                    <a:pt x="8273" y="55002"/>
                    <a:pt x="10330" y="56789"/>
                  </a:cubicBezTo>
                  <a:cubicBezTo>
                    <a:pt x="10860" y="57254"/>
                    <a:pt x="11409" y="57710"/>
                    <a:pt x="11958" y="58157"/>
                  </a:cubicBezTo>
                  <a:lnTo>
                    <a:pt x="31657" y="58157"/>
                  </a:lnTo>
                  <a:cubicBezTo>
                    <a:pt x="31126" y="56854"/>
                    <a:pt x="29945" y="55896"/>
                    <a:pt x="28800" y="55040"/>
                  </a:cubicBezTo>
                  <a:cubicBezTo>
                    <a:pt x="25646" y="52695"/>
                    <a:pt x="22026" y="50145"/>
                    <a:pt x="21393" y="46265"/>
                  </a:cubicBezTo>
                  <a:cubicBezTo>
                    <a:pt x="21096" y="44478"/>
                    <a:pt x="21505" y="42645"/>
                    <a:pt x="22082" y="40933"/>
                  </a:cubicBezTo>
                  <a:cubicBezTo>
                    <a:pt x="22687" y="39109"/>
                    <a:pt x="23524" y="37286"/>
                    <a:pt x="25004" y="36076"/>
                  </a:cubicBezTo>
                  <a:cubicBezTo>
                    <a:pt x="26641" y="34717"/>
                    <a:pt x="28837" y="34299"/>
                    <a:pt x="30931" y="33917"/>
                  </a:cubicBezTo>
                  <a:cubicBezTo>
                    <a:pt x="33071" y="33536"/>
                    <a:pt x="35221" y="33154"/>
                    <a:pt x="37389" y="33117"/>
                  </a:cubicBezTo>
                  <a:cubicBezTo>
                    <a:pt x="37516" y="33115"/>
                    <a:pt x="37644" y="33114"/>
                    <a:pt x="37773" y="33114"/>
                  </a:cubicBezTo>
                  <a:cubicBezTo>
                    <a:pt x="38072" y="33114"/>
                    <a:pt x="38373" y="33118"/>
                    <a:pt x="38674" y="33118"/>
                  </a:cubicBezTo>
                  <a:cubicBezTo>
                    <a:pt x="39535" y="33118"/>
                    <a:pt x="40397" y="33089"/>
                    <a:pt x="41223" y="32866"/>
                  </a:cubicBezTo>
                  <a:cubicBezTo>
                    <a:pt x="44637" y="31944"/>
                    <a:pt x="46415" y="27692"/>
                    <a:pt x="45298" y="24342"/>
                  </a:cubicBezTo>
                  <a:cubicBezTo>
                    <a:pt x="44517" y="21988"/>
                    <a:pt x="42674" y="20164"/>
                    <a:pt x="41250" y="18136"/>
                  </a:cubicBezTo>
                  <a:cubicBezTo>
                    <a:pt x="39817" y="16098"/>
                    <a:pt x="38757" y="13437"/>
                    <a:pt x="39771" y="11175"/>
                  </a:cubicBezTo>
                  <a:cubicBezTo>
                    <a:pt x="40208" y="10217"/>
                    <a:pt x="40999" y="9231"/>
                    <a:pt x="40636" y="8244"/>
                  </a:cubicBezTo>
                  <a:cubicBezTo>
                    <a:pt x="40199" y="7109"/>
                    <a:pt x="38664" y="7053"/>
                    <a:pt x="37519" y="6616"/>
                  </a:cubicBezTo>
                  <a:cubicBezTo>
                    <a:pt x="35658" y="5900"/>
                    <a:pt x="34616" y="3564"/>
                    <a:pt x="35314" y="1703"/>
                  </a:cubicBezTo>
                  <a:cubicBezTo>
                    <a:pt x="35546" y="1079"/>
                    <a:pt x="35937" y="540"/>
                    <a:pt x="363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15"/>
            <p:cNvSpPr/>
            <p:nvPr/>
          </p:nvSpPr>
          <p:spPr>
            <a:xfrm>
              <a:off x="279025" y="50"/>
              <a:ext cx="7104425" cy="5142767"/>
            </a:xfrm>
            <a:custGeom>
              <a:avLst/>
              <a:gdLst/>
              <a:ahLst/>
              <a:cxnLst/>
              <a:rect l="l" t="t" r="r" b="b"/>
              <a:pathLst>
                <a:path w="67779" h="58158" extrusionOk="0">
                  <a:moveTo>
                    <a:pt x="25236" y="1"/>
                  </a:moveTo>
                  <a:cubicBezTo>
                    <a:pt x="24417" y="2234"/>
                    <a:pt x="24110" y="4625"/>
                    <a:pt x="24361" y="6998"/>
                  </a:cubicBezTo>
                  <a:cubicBezTo>
                    <a:pt x="24826" y="11065"/>
                    <a:pt x="26920" y="14842"/>
                    <a:pt x="29758" y="17792"/>
                  </a:cubicBezTo>
                  <a:cubicBezTo>
                    <a:pt x="30502" y="18574"/>
                    <a:pt x="31321" y="19327"/>
                    <a:pt x="31842" y="20277"/>
                  </a:cubicBezTo>
                  <a:cubicBezTo>
                    <a:pt x="32354" y="21235"/>
                    <a:pt x="32522" y="22463"/>
                    <a:pt x="31926" y="23375"/>
                  </a:cubicBezTo>
                  <a:cubicBezTo>
                    <a:pt x="31435" y="24134"/>
                    <a:pt x="30549" y="24470"/>
                    <a:pt x="29630" y="24470"/>
                  </a:cubicBezTo>
                  <a:cubicBezTo>
                    <a:pt x="29050" y="24470"/>
                    <a:pt x="28458" y="24336"/>
                    <a:pt x="27943" y="24092"/>
                  </a:cubicBezTo>
                  <a:cubicBezTo>
                    <a:pt x="26613" y="23459"/>
                    <a:pt x="25626" y="22286"/>
                    <a:pt x="24547" y="21291"/>
                  </a:cubicBezTo>
                  <a:cubicBezTo>
                    <a:pt x="21721" y="18677"/>
                    <a:pt x="17906" y="17103"/>
                    <a:pt x="14078" y="17103"/>
                  </a:cubicBezTo>
                  <a:cubicBezTo>
                    <a:pt x="13544" y="17103"/>
                    <a:pt x="13010" y="17134"/>
                    <a:pt x="12478" y="17197"/>
                  </a:cubicBezTo>
                  <a:cubicBezTo>
                    <a:pt x="8124" y="17718"/>
                    <a:pt x="4039" y="20481"/>
                    <a:pt x="2178" y="24455"/>
                  </a:cubicBezTo>
                  <a:cubicBezTo>
                    <a:pt x="1536" y="25832"/>
                    <a:pt x="1154" y="27311"/>
                    <a:pt x="893" y="28809"/>
                  </a:cubicBezTo>
                  <a:cubicBezTo>
                    <a:pt x="0" y="34132"/>
                    <a:pt x="670" y="39808"/>
                    <a:pt x="3369" y="44488"/>
                  </a:cubicBezTo>
                  <a:cubicBezTo>
                    <a:pt x="5518" y="48192"/>
                    <a:pt x="8505" y="51579"/>
                    <a:pt x="12246" y="53700"/>
                  </a:cubicBezTo>
                  <a:cubicBezTo>
                    <a:pt x="14795" y="55133"/>
                    <a:pt x="17680" y="56315"/>
                    <a:pt x="19997" y="58158"/>
                  </a:cubicBezTo>
                  <a:lnTo>
                    <a:pt x="26976" y="58158"/>
                  </a:lnTo>
                  <a:cubicBezTo>
                    <a:pt x="26241" y="56324"/>
                    <a:pt x="25226" y="54594"/>
                    <a:pt x="24389" y="52798"/>
                  </a:cubicBezTo>
                  <a:cubicBezTo>
                    <a:pt x="22649" y="49020"/>
                    <a:pt x="21728" y="44619"/>
                    <a:pt x="23142" y="40711"/>
                  </a:cubicBezTo>
                  <a:cubicBezTo>
                    <a:pt x="24357" y="37374"/>
                    <a:pt x="27689" y="34695"/>
                    <a:pt x="31121" y="34695"/>
                  </a:cubicBezTo>
                  <a:cubicBezTo>
                    <a:pt x="31710" y="34695"/>
                    <a:pt x="32301" y="34774"/>
                    <a:pt x="32884" y="34941"/>
                  </a:cubicBezTo>
                  <a:cubicBezTo>
                    <a:pt x="34644" y="35449"/>
                    <a:pt x="36366" y="36667"/>
                    <a:pt x="38091" y="36667"/>
                  </a:cubicBezTo>
                  <a:cubicBezTo>
                    <a:pt x="38455" y="36667"/>
                    <a:pt x="38819" y="36612"/>
                    <a:pt x="39184" y="36486"/>
                  </a:cubicBezTo>
                  <a:cubicBezTo>
                    <a:pt x="41454" y="35686"/>
                    <a:pt x="41957" y="32662"/>
                    <a:pt x="43781" y="31098"/>
                  </a:cubicBezTo>
                  <a:cubicBezTo>
                    <a:pt x="44157" y="30784"/>
                    <a:pt x="44615" y="30518"/>
                    <a:pt x="45109" y="30518"/>
                  </a:cubicBezTo>
                  <a:cubicBezTo>
                    <a:pt x="45140" y="30518"/>
                    <a:pt x="45172" y="30519"/>
                    <a:pt x="45204" y="30521"/>
                  </a:cubicBezTo>
                  <a:cubicBezTo>
                    <a:pt x="45791" y="30559"/>
                    <a:pt x="46293" y="30987"/>
                    <a:pt x="46665" y="31452"/>
                  </a:cubicBezTo>
                  <a:cubicBezTo>
                    <a:pt x="48303" y="33508"/>
                    <a:pt x="48173" y="36402"/>
                    <a:pt x="48526" y="39008"/>
                  </a:cubicBezTo>
                  <a:cubicBezTo>
                    <a:pt x="48926" y="41995"/>
                    <a:pt x="50210" y="45028"/>
                    <a:pt x="52723" y="46684"/>
                  </a:cubicBezTo>
                  <a:cubicBezTo>
                    <a:pt x="53993" y="47522"/>
                    <a:pt x="55470" y="47904"/>
                    <a:pt x="56972" y="47904"/>
                  </a:cubicBezTo>
                  <a:cubicBezTo>
                    <a:pt x="59443" y="47904"/>
                    <a:pt x="61980" y="46869"/>
                    <a:pt x="63768" y="45121"/>
                  </a:cubicBezTo>
                  <a:cubicBezTo>
                    <a:pt x="66643" y="42311"/>
                    <a:pt x="67778" y="38086"/>
                    <a:pt x="67658" y="34057"/>
                  </a:cubicBezTo>
                  <a:cubicBezTo>
                    <a:pt x="67592" y="32113"/>
                    <a:pt x="67248" y="30121"/>
                    <a:pt x="66243" y="28446"/>
                  </a:cubicBezTo>
                  <a:cubicBezTo>
                    <a:pt x="65378" y="27013"/>
                    <a:pt x="64075" y="25897"/>
                    <a:pt x="62744" y="24883"/>
                  </a:cubicBezTo>
                  <a:cubicBezTo>
                    <a:pt x="57701" y="21021"/>
                    <a:pt x="51932" y="18127"/>
                    <a:pt x="47168" y="13930"/>
                  </a:cubicBezTo>
                  <a:cubicBezTo>
                    <a:pt x="45549" y="12507"/>
                    <a:pt x="44013" y="10869"/>
                    <a:pt x="43325" y="8822"/>
                  </a:cubicBezTo>
                  <a:cubicBezTo>
                    <a:pt x="42404" y="6077"/>
                    <a:pt x="43092" y="2904"/>
                    <a:pt x="431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15"/>
            <p:cNvSpPr/>
            <p:nvPr/>
          </p:nvSpPr>
          <p:spPr>
            <a:xfrm>
              <a:off x="743264" y="50"/>
              <a:ext cx="6885986" cy="5142767"/>
            </a:xfrm>
            <a:custGeom>
              <a:avLst/>
              <a:gdLst/>
              <a:ahLst/>
              <a:cxnLst/>
              <a:rect l="l" t="t" r="r" b="b"/>
              <a:pathLst>
                <a:path w="65695" h="58158" extrusionOk="0">
                  <a:moveTo>
                    <a:pt x="24808" y="1"/>
                  </a:moveTo>
                  <a:cubicBezTo>
                    <a:pt x="24678" y="3946"/>
                    <a:pt x="25822" y="7929"/>
                    <a:pt x="27823" y="11316"/>
                  </a:cubicBezTo>
                  <a:cubicBezTo>
                    <a:pt x="30800" y="16350"/>
                    <a:pt x="35555" y="20156"/>
                    <a:pt x="40757" y="22817"/>
                  </a:cubicBezTo>
                  <a:cubicBezTo>
                    <a:pt x="44646" y="24808"/>
                    <a:pt x="49122" y="26483"/>
                    <a:pt x="51216" y="30307"/>
                  </a:cubicBezTo>
                  <a:cubicBezTo>
                    <a:pt x="51820" y="31424"/>
                    <a:pt x="52128" y="32959"/>
                    <a:pt x="51244" y="33862"/>
                  </a:cubicBezTo>
                  <a:cubicBezTo>
                    <a:pt x="50878" y="34237"/>
                    <a:pt x="50409" y="34399"/>
                    <a:pt x="49915" y="34399"/>
                  </a:cubicBezTo>
                  <a:cubicBezTo>
                    <a:pt x="48915" y="34399"/>
                    <a:pt x="47812" y="33735"/>
                    <a:pt x="47252" y="32838"/>
                  </a:cubicBezTo>
                  <a:cubicBezTo>
                    <a:pt x="46414" y="31498"/>
                    <a:pt x="46284" y="29833"/>
                    <a:pt x="45679" y="28372"/>
                  </a:cubicBezTo>
                  <a:cubicBezTo>
                    <a:pt x="44451" y="25376"/>
                    <a:pt x="41213" y="23487"/>
                    <a:pt x="37975" y="23338"/>
                  </a:cubicBezTo>
                  <a:cubicBezTo>
                    <a:pt x="37784" y="23329"/>
                    <a:pt x="37593" y="23325"/>
                    <a:pt x="37401" y="23325"/>
                  </a:cubicBezTo>
                  <a:cubicBezTo>
                    <a:pt x="34760" y="23325"/>
                    <a:pt x="32122" y="24170"/>
                    <a:pt x="30195" y="26027"/>
                  </a:cubicBezTo>
                  <a:cubicBezTo>
                    <a:pt x="28660" y="27516"/>
                    <a:pt x="27385" y="29656"/>
                    <a:pt x="25264" y="29898"/>
                  </a:cubicBezTo>
                  <a:cubicBezTo>
                    <a:pt x="25139" y="29913"/>
                    <a:pt x="25014" y="29920"/>
                    <a:pt x="24889" y="29920"/>
                  </a:cubicBezTo>
                  <a:cubicBezTo>
                    <a:pt x="23819" y="29920"/>
                    <a:pt x="22780" y="29405"/>
                    <a:pt x="21905" y="28763"/>
                  </a:cubicBezTo>
                  <a:cubicBezTo>
                    <a:pt x="19485" y="26986"/>
                    <a:pt x="17810" y="25329"/>
                    <a:pt x="14684" y="24864"/>
                  </a:cubicBezTo>
                  <a:cubicBezTo>
                    <a:pt x="14054" y="24767"/>
                    <a:pt x="13416" y="24719"/>
                    <a:pt x="12778" y="24719"/>
                  </a:cubicBezTo>
                  <a:cubicBezTo>
                    <a:pt x="10591" y="24719"/>
                    <a:pt x="8404" y="25287"/>
                    <a:pt x="6523" y="26418"/>
                  </a:cubicBezTo>
                  <a:cubicBezTo>
                    <a:pt x="1917" y="29191"/>
                    <a:pt x="0" y="34606"/>
                    <a:pt x="912" y="39752"/>
                  </a:cubicBezTo>
                  <a:cubicBezTo>
                    <a:pt x="1740" y="44302"/>
                    <a:pt x="4262" y="48378"/>
                    <a:pt x="7956" y="51160"/>
                  </a:cubicBezTo>
                  <a:cubicBezTo>
                    <a:pt x="10450" y="53021"/>
                    <a:pt x="13381" y="54212"/>
                    <a:pt x="15931" y="55999"/>
                  </a:cubicBezTo>
                  <a:cubicBezTo>
                    <a:pt x="16852" y="56632"/>
                    <a:pt x="17708" y="57357"/>
                    <a:pt x="18490" y="58158"/>
                  </a:cubicBezTo>
                  <a:lnTo>
                    <a:pt x="31712" y="58158"/>
                  </a:lnTo>
                  <a:cubicBezTo>
                    <a:pt x="33955" y="56083"/>
                    <a:pt x="36983" y="54845"/>
                    <a:pt x="40032" y="54845"/>
                  </a:cubicBezTo>
                  <a:cubicBezTo>
                    <a:pt x="40184" y="54845"/>
                    <a:pt x="40335" y="54848"/>
                    <a:pt x="40487" y="54854"/>
                  </a:cubicBezTo>
                  <a:cubicBezTo>
                    <a:pt x="43451" y="54971"/>
                    <a:pt x="46311" y="56170"/>
                    <a:pt x="49260" y="56170"/>
                  </a:cubicBezTo>
                  <a:cubicBezTo>
                    <a:pt x="49356" y="56170"/>
                    <a:pt x="49453" y="56169"/>
                    <a:pt x="49550" y="56166"/>
                  </a:cubicBezTo>
                  <a:cubicBezTo>
                    <a:pt x="52928" y="56073"/>
                    <a:pt x="56203" y="54203"/>
                    <a:pt x="57980" y="51337"/>
                  </a:cubicBezTo>
                  <a:cubicBezTo>
                    <a:pt x="58595" y="50341"/>
                    <a:pt x="59051" y="49243"/>
                    <a:pt x="59804" y="48350"/>
                  </a:cubicBezTo>
                  <a:cubicBezTo>
                    <a:pt x="60521" y="47513"/>
                    <a:pt x="61461" y="46898"/>
                    <a:pt x="62270" y="46135"/>
                  </a:cubicBezTo>
                  <a:cubicBezTo>
                    <a:pt x="64662" y="43902"/>
                    <a:pt x="65694" y="40441"/>
                    <a:pt x="65359" y="37184"/>
                  </a:cubicBezTo>
                  <a:cubicBezTo>
                    <a:pt x="65024" y="33936"/>
                    <a:pt x="63433" y="30894"/>
                    <a:pt x="61256" y="28446"/>
                  </a:cubicBezTo>
                  <a:cubicBezTo>
                    <a:pt x="60595" y="27702"/>
                    <a:pt x="59860" y="26986"/>
                    <a:pt x="59516" y="26055"/>
                  </a:cubicBezTo>
                  <a:cubicBezTo>
                    <a:pt x="59088" y="24910"/>
                    <a:pt x="59302" y="23636"/>
                    <a:pt x="59246" y="22417"/>
                  </a:cubicBezTo>
                  <a:cubicBezTo>
                    <a:pt x="59134" y="20100"/>
                    <a:pt x="58064" y="17941"/>
                    <a:pt x="56296" y="16452"/>
                  </a:cubicBezTo>
                  <a:cubicBezTo>
                    <a:pt x="53216" y="13875"/>
                    <a:pt x="48778" y="13884"/>
                    <a:pt x="45018" y="12470"/>
                  </a:cubicBezTo>
                  <a:cubicBezTo>
                    <a:pt x="43371" y="11846"/>
                    <a:pt x="41845" y="10944"/>
                    <a:pt x="40505" y="9799"/>
                  </a:cubicBezTo>
                  <a:cubicBezTo>
                    <a:pt x="39594" y="9027"/>
                    <a:pt x="38747" y="8096"/>
                    <a:pt x="38375" y="6961"/>
                  </a:cubicBezTo>
                  <a:cubicBezTo>
                    <a:pt x="37612" y="4681"/>
                    <a:pt x="38849" y="2327"/>
                    <a:pt x="3979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15"/>
            <p:cNvSpPr/>
            <p:nvPr/>
          </p:nvSpPr>
          <p:spPr>
            <a:xfrm>
              <a:off x="1631806" y="50"/>
              <a:ext cx="6306659" cy="5142767"/>
            </a:xfrm>
            <a:custGeom>
              <a:avLst/>
              <a:gdLst/>
              <a:ahLst/>
              <a:cxnLst/>
              <a:rect l="l" t="t" r="r" b="b"/>
              <a:pathLst>
                <a:path w="60168" h="58158" extrusionOk="0">
                  <a:moveTo>
                    <a:pt x="27860" y="1"/>
                  </a:moveTo>
                  <a:cubicBezTo>
                    <a:pt x="27636" y="801"/>
                    <a:pt x="27478" y="1629"/>
                    <a:pt x="27395" y="2457"/>
                  </a:cubicBezTo>
                  <a:cubicBezTo>
                    <a:pt x="27153" y="4812"/>
                    <a:pt x="27395" y="7194"/>
                    <a:pt x="28102" y="9455"/>
                  </a:cubicBezTo>
                  <a:cubicBezTo>
                    <a:pt x="30112" y="15810"/>
                    <a:pt x="35211" y="20770"/>
                    <a:pt x="40850" y="24315"/>
                  </a:cubicBezTo>
                  <a:cubicBezTo>
                    <a:pt x="43250" y="25822"/>
                    <a:pt x="45837" y="27200"/>
                    <a:pt x="47540" y="29461"/>
                  </a:cubicBezTo>
                  <a:cubicBezTo>
                    <a:pt x="50220" y="33034"/>
                    <a:pt x="49680" y="39343"/>
                    <a:pt x="44758" y="40590"/>
                  </a:cubicBezTo>
                  <a:cubicBezTo>
                    <a:pt x="44308" y="40705"/>
                    <a:pt x="43847" y="40760"/>
                    <a:pt x="43385" y="40760"/>
                  </a:cubicBezTo>
                  <a:cubicBezTo>
                    <a:pt x="41344" y="40760"/>
                    <a:pt x="39296" y="39681"/>
                    <a:pt x="38226" y="37928"/>
                  </a:cubicBezTo>
                  <a:cubicBezTo>
                    <a:pt x="37900" y="37370"/>
                    <a:pt x="37639" y="36774"/>
                    <a:pt x="37463" y="36151"/>
                  </a:cubicBezTo>
                  <a:cubicBezTo>
                    <a:pt x="36681" y="33471"/>
                    <a:pt x="37211" y="30140"/>
                    <a:pt x="35434" y="27814"/>
                  </a:cubicBezTo>
                  <a:cubicBezTo>
                    <a:pt x="34437" y="26511"/>
                    <a:pt x="32779" y="25834"/>
                    <a:pt x="31131" y="25834"/>
                  </a:cubicBezTo>
                  <a:cubicBezTo>
                    <a:pt x="30719" y="25834"/>
                    <a:pt x="30307" y="25876"/>
                    <a:pt x="29907" y="25962"/>
                  </a:cubicBezTo>
                  <a:cubicBezTo>
                    <a:pt x="27897" y="26399"/>
                    <a:pt x="26176" y="27749"/>
                    <a:pt x="24975" y="29423"/>
                  </a:cubicBezTo>
                  <a:cubicBezTo>
                    <a:pt x="24073" y="30689"/>
                    <a:pt x="23440" y="32131"/>
                    <a:pt x="22444" y="33332"/>
                  </a:cubicBezTo>
                  <a:cubicBezTo>
                    <a:pt x="21563" y="34376"/>
                    <a:pt x="20289" y="35227"/>
                    <a:pt x="18961" y="35227"/>
                  </a:cubicBezTo>
                  <a:cubicBezTo>
                    <a:pt x="18773" y="35227"/>
                    <a:pt x="18585" y="35210"/>
                    <a:pt x="18397" y="35174"/>
                  </a:cubicBezTo>
                  <a:cubicBezTo>
                    <a:pt x="16982" y="34913"/>
                    <a:pt x="15987" y="33722"/>
                    <a:pt x="14889" y="32801"/>
                  </a:cubicBezTo>
                  <a:cubicBezTo>
                    <a:pt x="13235" y="31416"/>
                    <a:pt x="11048" y="30603"/>
                    <a:pt x="8910" y="30603"/>
                  </a:cubicBezTo>
                  <a:cubicBezTo>
                    <a:pt x="7558" y="30603"/>
                    <a:pt x="6226" y="30928"/>
                    <a:pt x="5062" y="31638"/>
                  </a:cubicBezTo>
                  <a:cubicBezTo>
                    <a:pt x="3332" y="32699"/>
                    <a:pt x="2122" y="34476"/>
                    <a:pt x="1387" y="36374"/>
                  </a:cubicBezTo>
                  <a:cubicBezTo>
                    <a:pt x="0" y="39975"/>
                    <a:pt x="270" y="44274"/>
                    <a:pt x="2503" y="47419"/>
                  </a:cubicBezTo>
                  <a:cubicBezTo>
                    <a:pt x="4225" y="49839"/>
                    <a:pt x="6905" y="51374"/>
                    <a:pt x="9352" y="53068"/>
                  </a:cubicBezTo>
                  <a:cubicBezTo>
                    <a:pt x="11334" y="54426"/>
                    <a:pt x="13297" y="56064"/>
                    <a:pt x="14386" y="58158"/>
                  </a:cubicBezTo>
                  <a:lnTo>
                    <a:pt x="27497" y="58158"/>
                  </a:lnTo>
                  <a:cubicBezTo>
                    <a:pt x="27627" y="57590"/>
                    <a:pt x="27878" y="57060"/>
                    <a:pt x="28251" y="56613"/>
                  </a:cubicBezTo>
                  <a:cubicBezTo>
                    <a:pt x="28983" y="55756"/>
                    <a:pt x="30100" y="55405"/>
                    <a:pt x="31249" y="55405"/>
                  </a:cubicBezTo>
                  <a:cubicBezTo>
                    <a:pt x="31895" y="55405"/>
                    <a:pt x="32551" y="55516"/>
                    <a:pt x="33154" y="55710"/>
                  </a:cubicBezTo>
                  <a:cubicBezTo>
                    <a:pt x="34839" y="56250"/>
                    <a:pt x="36318" y="57292"/>
                    <a:pt x="37965" y="57925"/>
                  </a:cubicBezTo>
                  <a:cubicBezTo>
                    <a:pt x="38188" y="58018"/>
                    <a:pt x="38421" y="58092"/>
                    <a:pt x="38654" y="58158"/>
                  </a:cubicBezTo>
                  <a:lnTo>
                    <a:pt x="41985" y="58158"/>
                  </a:lnTo>
                  <a:cubicBezTo>
                    <a:pt x="42357" y="58027"/>
                    <a:pt x="42701" y="57832"/>
                    <a:pt x="42999" y="57581"/>
                  </a:cubicBezTo>
                  <a:cubicBezTo>
                    <a:pt x="44451" y="56362"/>
                    <a:pt x="44590" y="54147"/>
                    <a:pt x="45735" y="52630"/>
                  </a:cubicBezTo>
                  <a:cubicBezTo>
                    <a:pt x="47735" y="49960"/>
                    <a:pt x="51811" y="50379"/>
                    <a:pt x="54882" y="49066"/>
                  </a:cubicBezTo>
                  <a:cubicBezTo>
                    <a:pt x="57627" y="47903"/>
                    <a:pt x="59599" y="45140"/>
                    <a:pt x="59832" y="42171"/>
                  </a:cubicBezTo>
                  <a:cubicBezTo>
                    <a:pt x="60167" y="37891"/>
                    <a:pt x="57152" y="33918"/>
                    <a:pt x="57348" y="29619"/>
                  </a:cubicBezTo>
                  <a:cubicBezTo>
                    <a:pt x="57431" y="27935"/>
                    <a:pt x="58008" y="26269"/>
                    <a:pt x="57785" y="24603"/>
                  </a:cubicBezTo>
                  <a:cubicBezTo>
                    <a:pt x="57487" y="22398"/>
                    <a:pt x="55868" y="20621"/>
                    <a:pt x="54240" y="19113"/>
                  </a:cubicBezTo>
                  <a:cubicBezTo>
                    <a:pt x="51997" y="17029"/>
                    <a:pt x="49569" y="15084"/>
                    <a:pt x="47875" y="12535"/>
                  </a:cubicBezTo>
                  <a:cubicBezTo>
                    <a:pt x="46172" y="9985"/>
                    <a:pt x="45325" y="6617"/>
                    <a:pt x="46610" y="3834"/>
                  </a:cubicBezTo>
                  <a:cubicBezTo>
                    <a:pt x="47242" y="2448"/>
                    <a:pt x="48350" y="1322"/>
                    <a:pt x="491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15"/>
            <p:cNvSpPr/>
            <p:nvPr/>
          </p:nvSpPr>
          <p:spPr>
            <a:xfrm>
              <a:off x="8439629" y="934"/>
              <a:ext cx="704374" cy="1065198"/>
            </a:xfrm>
            <a:custGeom>
              <a:avLst/>
              <a:gdLst/>
              <a:ahLst/>
              <a:cxnLst/>
              <a:rect l="l" t="t" r="r" b="b"/>
              <a:pathLst>
                <a:path w="6720" h="12046" extrusionOk="0">
                  <a:moveTo>
                    <a:pt x="3044" y="0"/>
                  </a:moveTo>
                  <a:cubicBezTo>
                    <a:pt x="3044" y="121"/>
                    <a:pt x="3044" y="242"/>
                    <a:pt x="3034" y="363"/>
                  </a:cubicBezTo>
                  <a:cubicBezTo>
                    <a:pt x="2932" y="1787"/>
                    <a:pt x="2364" y="3127"/>
                    <a:pt x="1769" y="4401"/>
                  </a:cubicBezTo>
                  <a:cubicBezTo>
                    <a:pt x="857" y="6365"/>
                    <a:pt x="1" y="8747"/>
                    <a:pt x="1173" y="10561"/>
                  </a:cubicBezTo>
                  <a:cubicBezTo>
                    <a:pt x="1791" y="11488"/>
                    <a:pt x="2827" y="12046"/>
                    <a:pt x="3932" y="12046"/>
                  </a:cubicBezTo>
                  <a:cubicBezTo>
                    <a:pt x="3992" y="12046"/>
                    <a:pt x="4053" y="12044"/>
                    <a:pt x="4114" y="12041"/>
                  </a:cubicBezTo>
                  <a:cubicBezTo>
                    <a:pt x="4785" y="12004"/>
                    <a:pt x="5456" y="11762"/>
                    <a:pt x="6104" y="11762"/>
                  </a:cubicBezTo>
                  <a:cubicBezTo>
                    <a:pt x="6283" y="11762"/>
                    <a:pt x="6460" y="11781"/>
                    <a:pt x="6635" y="11827"/>
                  </a:cubicBezTo>
                  <a:lnTo>
                    <a:pt x="6719" y="11855"/>
                  </a:lnTo>
                  <a:lnTo>
                    <a:pt x="67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5"/>
            <p:cNvSpPr/>
            <p:nvPr/>
          </p:nvSpPr>
          <p:spPr>
            <a:xfrm>
              <a:off x="8268985" y="50"/>
              <a:ext cx="875016" cy="1526701"/>
            </a:xfrm>
            <a:custGeom>
              <a:avLst/>
              <a:gdLst/>
              <a:ahLst/>
              <a:cxnLst/>
              <a:rect l="l" t="t" r="r" b="b"/>
              <a:pathLst>
                <a:path w="8348" h="17265" extrusionOk="0">
                  <a:moveTo>
                    <a:pt x="401" y="1"/>
                  </a:moveTo>
                  <a:cubicBezTo>
                    <a:pt x="661" y="587"/>
                    <a:pt x="884" y="1192"/>
                    <a:pt x="1061" y="1806"/>
                  </a:cubicBezTo>
                  <a:cubicBezTo>
                    <a:pt x="1862" y="4663"/>
                    <a:pt x="643" y="7222"/>
                    <a:pt x="242" y="9967"/>
                  </a:cubicBezTo>
                  <a:cubicBezTo>
                    <a:pt x="10" y="11614"/>
                    <a:pt x="1" y="13409"/>
                    <a:pt x="987" y="14768"/>
                  </a:cubicBezTo>
                  <a:cubicBezTo>
                    <a:pt x="1973" y="16126"/>
                    <a:pt x="3713" y="16694"/>
                    <a:pt x="5360" y="17020"/>
                  </a:cubicBezTo>
                  <a:cubicBezTo>
                    <a:pt x="6060" y="17158"/>
                    <a:pt x="6778" y="17264"/>
                    <a:pt x="7485" y="17264"/>
                  </a:cubicBezTo>
                  <a:cubicBezTo>
                    <a:pt x="7775" y="17264"/>
                    <a:pt x="8063" y="17246"/>
                    <a:pt x="8347" y="17206"/>
                  </a:cubicBezTo>
                  <a:lnTo>
                    <a:pt x="8347" y="10097"/>
                  </a:lnTo>
                  <a:cubicBezTo>
                    <a:pt x="7441" y="10249"/>
                    <a:pt x="6500" y="10560"/>
                    <a:pt x="5629" y="10560"/>
                  </a:cubicBezTo>
                  <a:cubicBezTo>
                    <a:pt x="5167" y="10560"/>
                    <a:pt x="4724" y="10472"/>
                    <a:pt x="4318" y="10227"/>
                  </a:cubicBezTo>
                  <a:cubicBezTo>
                    <a:pt x="3248" y="9585"/>
                    <a:pt x="2997" y="8096"/>
                    <a:pt x="3313" y="6887"/>
                  </a:cubicBezTo>
                  <a:cubicBezTo>
                    <a:pt x="3620" y="5677"/>
                    <a:pt x="4346" y="4625"/>
                    <a:pt x="4839" y="3472"/>
                  </a:cubicBezTo>
                  <a:cubicBezTo>
                    <a:pt x="5304" y="2383"/>
                    <a:pt x="5528" y="1192"/>
                    <a:pt x="5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5"/>
            <p:cNvSpPr/>
            <p:nvPr/>
          </p:nvSpPr>
          <p:spPr>
            <a:xfrm>
              <a:off x="2750528" y="361888"/>
              <a:ext cx="6393448" cy="4781717"/>
            </a:xfrm>
            <a:custGeom>
              <a:avLst/>
              <a:gdLst/>
              <a:ahLst/>
              <a:cxnLst/>
              <a:rect l="l" t="t" r="r" b="b"/>
              <a:pathLst>
                <a:path w="60996" h="54075" extrusionOk="0">
                  <a:moveTo>
                    <a:pt x="39390" y="0"/>
                  </a:moveTo>
                  <a:cubicBezTo>
                    <a:pt x="37790" y="0"/>
                    <a:pt x="36166" y="928"/>
                    <a:pt x="35146" y="2218"/>
                  </a:cubicBezTo>
                  <a:cubicBezTo>
                    <a:pt x="32968" y="4991"/>
                    <a:pt x="33052" y="9020"/>
                    <a:pt x="34373" y="12295"/>
                  </a:cubicBezTo>
                  <a:cubicBezTo>
                    <a:pt x="35695" y="15570"/>
                    <a:pt x="38040" y="18306"/>
                    <a:pt x="40189" y="21098"/>
                  </a:cubicBezTo>
                  <a:cubicBezTo>
                    <a:pt x="42338" y="23898"/>
                    <a:pt x="44386" y="26941"/>
                    <a:pt x="44935" y="30431"/>
                  </a:cubicBezTo>
                  <a:cubicBezTo>
                    <a:pt x="45530" y="34227"/>
                    <a:pt x="44199" y="38200"/>
                    <a:pt x="41678" y="41085"/>
                  </a:cubicBezTo>
                  <a:cubicBezTo>
                    <a:pt x="39156" y="43979"/>
                    <a:pt x="35536" y="45812"/>
                    <a:pt x="31749" y="46454"/>
                  </a:cubicBezTo>
                  <a:cubicBezTo>
                    <a:pt x="31019" y="46579"/>
                    <a:pt x="30261" y="46656"/>
                    <a:pt x="29508" y="46656"/>
                  </a:cubicBezTo>
                  <a:cubicBezTo>
                    <a:pt x="27909" y="46656"/>
                    <a:pt x="26330" y="46311"/>
                    <a:pt x="25078" y="45356"/>
                  </a:cubicBezTo>
                  <a:cubicBezTo>
                    <a:pt x="23663" y="44286"/>
                    <a:pt x="22863" y="42602"/>
                    <a:pt x="22156" y="40964"/>
                  </a:cubicBezTo>
                  <a:cubicBezTo>
                    <a:pt x="21449" y="39336"/>
                    <a:pt x="20741" y="37633"/>
                    <a:pt x="19420" y="36442"/>
                  </a:cubicBezTo>
                  <a:cubicBezTo>
                    <a:pt x="18594" y="35697"/>
                    <a:pt x="17451" y="35214"/>
                    <a:pt x="16360" y="35214"/>
                  </a:cubicBezTo>
                  <a:cubicBezTo>
                    <a:pt x="15706" y="35214"/>
                    <a:pt x="15072" y="35387"/>
                    <a:pt x="14535" y="35781"/>
                  </a:cubicBezTo>
                  <a:cubicBezTo>
                    <a:pt x="13239" y="36721"/>
                    <a:pt x="12525" y="38770"/>
                    <a:pt x="10962" y="38770"/>
                  </a:cubicBezTo>
                  <a:cubicBezTo>
                    <a:pt x="10931" y="38770"/>
                    <a:pt x="10900" y="38770"/>
                    <a:pt x="10869" y="38768"/>
                  </a:cubicBezTo>
                  <a:cubicBezTo>
                    <a:pt x="10366" y="38740"/>
                    <a:pt x="9901" y="38480"/>
                    <a:pt x="9482" y="38200"/>
                  </a:cubicBezTo>
                  <a:cubicBezTo>
                    <a:pt x="8207" y="37363"/>
                    <a:pt x="7054" y="36302"/>
                    <a:pt x="5649" y="35707"/>
                  </a:cubicBezTo>
                  <a:cubicBezTo>
                    <a:pt x="5054" y="35460"/>
                    <a:pt x="4388" y="35318"/>
                    <a:pt x="3738" y="35318"/>
                  </a:cubicBezTo>
                  <a:cubicBezTo>
                    <a:pt x="2841" y="35318"/>
                    <a:pt x="1976" y="35590"/>
                    <a:pt x="1377" y="36237"/>
                  </a:cubicBezTo>
                  <a:cubicBezTo>
                    <a:pt x="1005" y="36665"/>
                    <a:pt x="745" y="37168"/>
                    <a:pt x="614" y="37707"/>
                  </a:cubicBezTo>
                  <a:cubicBezTo>
                    <a:pt x="0" y="40099"/>
                    <a:pt x="1340" y="42602"/>
                    <a:pt x="3145" y="44267"/>
                  </a:cubicBezTo>
                  <a:cubicBezTo>
                    <a:pt x="4951" y="45942"/>
                    <a:pt x="7202" y="47031"/>
                    <a:pt x="9194" y="48483"/>
                  </a:cubicBezTo>
                  <a:cubicBezTo>
                    <a:pt x="11259" y="49999"/>
                    <a:pt x="13027" y="51897"/>
                    <a:pt x="14395" y="54075"/>
                  </a:cubicBezTo>
                  <a:lnTo>
                    <a:pt x="60995" y="54075"/>
                  </a:lnTo>
                  <a:lnTo>
                    <a:pt x="60995" y="26355"/>
                  </a:lnTo>
                  <a:cubicBezTo>
                    <a:pt x="60137" y="26444"/>
                    <a:pt x="59274" y="26533"/>
                    <a:pt x="58409" y="26533"/>
                  </a:cubicBezTo>
                  <a:cubicBezTo>
                    <a:pt x="58185" y="26533"/>
                    <a:pt x="57962" y="26527"/>
                    <a:pt x="57738" y="26513"/>
                  </a:cubicBezTo>
                  <a:cubicBezTo>
                    <a:pt x="53532" y="26271"/>
                    <a:pt x="49810" y="23377"/>
                    <a:pt x="47652" y="19758"/>
                  </a:cubicBezTo>
                  <a:cubicBezTo>
                    <a:pt x="45493" y="16138"/>
                    <a:pt x="44683" y="11876"/>
                    <a:pt x="44274" y="7680"/>
                  </a:cubicBezTo>
                  <a:cubicBezTo>
                    <a:pt x="44004" y="4832"/>
                    <a:pt x="43502" y="1389"/>
                    <a:pt x="40868" y="291"/>
                  </a:cubicBezTo>
                  <a:cubicBezTo>
                    <a:pt x="40391" y="92"/>
                    <a:pt x="39891" y="0"/>
                    <a:pt x="393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5"/>
            <p:cNvSpPr/>
            <p:nvPr/>
          </p:nvSpPr>
          <p:spPr>
            <a:xfrm>
              <a:off x="8192887" y="3934726"/>
              <a:ext cx="951114" cy="1208804"/>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5"/>
            <p:cNvSpPr/>
            <p:nvPr/>
          </p:nvSpPr>
          <p:spPr>
            <a:xfrm>
              <a:off x="2398445" y="1730"/>
              <a:ext cx="6745530" cy="5141882"/>
            </a:xfrm>
            <a:custGeom>
              <a:avLst/>
              <a:gdLst/>
              <a:ahLst/>
              <a:cxnLst/>
              <a:rect l="l" t="t" r="r" b="b"/>
              <a:pathLst>
                <a:path w="64355" h="58148" extrusionOk="0">
                  <a:moveTo>
                    <a:pt x="33889" y="0"/>
                  </a:moveTo>
                  <a:cubicBezTo>
                    <a:pt x="30530" y="2801"/>
                    <a:pt x="28250" y="6998"/>
                    <a:pt x="29004" y="11232"/>
                  </a:cubicBezTo>
                  <a:cubicBezTo>
                    <a:pt x="29609" y="14609"/>
                    <a:pt x="31963" y="17382"/>
                    <a:pt x="34522" y="19671"/>
                  </a:cubicBezTo>
                  <a:cubicBezTo>
                    <a:pt x="36820" y="21718"/>
                    <a:pt x="39938" y="23579"/>
                    <a:pt x="41659" y="26185"/>
                  </a:cubicBezTo>
                  <a:cubicBezTo>
                    <a:pt x="43371" y="28753"/>
                    <a:pt x="44981" y="31424"/>
                    <a:pt x="45344" y="34569"/>
                  </a:cubicBezTo>
                  <a:cubicBezTo>
                    <a:pt x="45975" y="40161"/>
                    <a:pt x="41780" y="45911"/>
                    <a:pt x="35955" y="45911"/>
                  </a:cubicBezTo>
                  <a:cubicBezTo>
                    <a:pt x="35770" y="45911"/>
                    <a:pt x="35584" y="45905"/>
                    <a:pt x="35397" y="45893"/>
                  </a:cubicBezTo>
                  <a:cubicBezTo>
                    <a:pt x="32587" y="45716"/>
                    <a:pt x="29888" y="44032"/>
                    <a:pt x="28557" y="41548"/>
                  </a:cubicBezTo>
                  <a:cubicBezTo>
                    <a:pt x="27357" y="39305"/>
                    <a:pt x="27273" y="36625"/>
                    <a:pt x="26231" y="34299"/>
                  </a:cubicBezTo>
                  <a:cubicBezTo>
                    <a:pt x="25840" y="33406"/>
                    <a:pt x="25245" y="32531"/>
                    <a:pt x="24342" y="32177"/>
                  </a:cubicBezTo>
                  <a:cubicBezTo>
                    <a:pt x="24053" y="32065"/>
                    <a:pt x="23750" y="32014"/>
                    <a:pt x="23444" y="32014"/>
                  </a:cubicBezTo>
                  <a:cubicBezTo>
                    <a:pt x="22766" y="32014"/>
                    <a:pt x="22075" y="32264"/>
                    <a:pt x="21504" y="32643"/>
                  </a:cubicBezTo>
                  <a:cubicBezTo>
                    <a:pt x="20676" y="33201"/>
                    <a:pt x="20053" y="34001"/>
                    <a:pt x="19448" y="34792"/>
                  </a:cubicBezTo>
                  <a:cubicBezTo>
                    <a:pt x="18080" y="36560"/>
                    <a:pt x="16600" y="39175"/>
                    <a:pt x="14060" y="39277"/>
                  </a:cubicBezTo>
                  <a:cubicBezTo>
                    <a:pt x="14021" y="39279"/>
                    <a:pt x="13982" y="39279"/>
                    <a:pt x="13944" y="39279"/>
                  </a:cubicBezTo>
                  <a:cubicBezTo>
                    <a:pt x="12221" y="39279"/>
                    <a:pt x="10833" y="37883"/>
                    <a:pt x="9259" y="37137"/>
                  </a:cubicBezTo>
                  <a:cubicBezTo>
                    <a:pt x="8401" y="36728"/>
                    <a:pt x="7449" y="36525"/>
                    <a:pt x="6498" y="36525"/>
                  </a:cubicBezTo>
                  <a:cubicBezTo>
                    <a:pt x="5241" y="36525"/>
                    <a:pt x="3984" y="36879"/>
                    <a:pt x="2941" y="37584"/>
                  </a:cubicBezTo>
                  <a:cubicBezTo>
                    <a:pt x="1098" y="38812"/>
                    <a:pt x="0" y="41082"/>
                    <a:pt x="205" y="43278"/>
                  </a:cubicBezTo>
                  <a:cubicBezTo>
                    <a:pt x="475" y="46191"/>
                    <a:pt x="2745" y="48480"/>
                    <a:pt x="5034" y="50294"/>
                  </a:cubicBezTo>
                  <a:cubicBezTo>
                    <a:pt x="7835" y="52518"/>
                    <a:pt x="10813" y="54966"/>
                    <a:pt x="11604" y="58148"/>
                  </a:cubicBezTo>
                  <a:lnTo>
                    <a:pt x="20723" y="58148"/>
                  </a:lnTo>
                  <a:cubicBezTo>
                    <a:pt x="18173" y="53542"/>
                    <a:pt x="13632" y="49931"/>
                    <a:pt x="8803" y="47577"/>
                  </a:cubicBezTo>
                  <a:cubicBezTo>
                    <a:pt x="7593" y="46991"/>
                    <a:pt x="6309" y="46423"/>
                    <a:pt x="5453" y="45391"/>
                  </a:cubicBezTo>
                  <a:cubicBezTo>
                    <a:pt x="4606" y="44348"/>
                    <a:pt x="4364" y="42664"/>
                    <a:pt x="5323" y="41715"/>
                  </a:cubicBezTo>
                  <a:cubicBezTo>
                    <a:pt x="5751" y="41301"/>
                    <a:pt x="6269" y="41130"/>
                    <a:pt x="6820" y="41130"/>
                  </a:cubicBezTo>
                  <a:cubicBezTo>
                    <a:pt x="8016" y="41130"/>
                    <a:pt x="9370" y="41937"/>
                    <a:pt x="10320" y="42822"/>
                  </a:cubicBezTo>
                  <a:cubicBezTo>
                    <a:pt x="11495" y="43919"/>
                    <a:pt x="12899" y="45217"/>
                    <a:pt x="14388" y="45217"/>
                  </a:cubicBezTo>
                  <a:cubicBezTo>
                    <a:pt x="14655" y="45217"/>
                    <a:pt x="14924" y="45175"/>
                    <a:pt x="15195" y="45084"/>
                  </a:cubicBezTo>
                  <a:cubicBezTo>
                    <a:pt x="16917" y="44497"/>
                    <a:pt x="17708" y="42097"/>
                    <a:pt x="19513" y="41929"/>
                  </a:cubicBezTo>
                  <a:cubicBezTo>
                    <a:pt x="19582" y="41923"/>
                    <a:pt x="19649" y="41919"/>
                    <a:pt x="19716" y="41919"/>
                  </a:cubicBezTo>
                  <a:cubicBezTo>
                    <a:pt x="21257" y="41919"/>
                    <a:pt x="22270" y="43629"/>
                    <a:pt x="22974" y="45056"/>
                  </a:cubicBezTo>
                  <a:cubicBezTo>
                    <a:pt x="24417" y="47949"/>
                    <a:pt x="26399" y="50862"/>
                    <a:pt x="29441" y="51960"/>
                  </a:cubicBezTo>
                  <a:cubicBezTo>
                    <a:pt x="30375" y="52297"/>
                    <a:pt x="31342" y="52438"/>
                    <a:pt x="32321" y="52438"/>
                  </a:cubicBezTo>
                  <a:cubicBezTo>
                    <a:pt x="34423" y="52438"/>
                    <a:pt x="36579" y="51788"/>
                    <a:pt x="38579" y="51039"/>
                  </a:cubicBezTo>
                  <a:cubicBezTo>
                    <a:pt x="40850" y="50183"/>
                    <a:pt x="43120" y="49159"/>
                    <a:pt x="44897" y="47512"/>
                  </a:cubicBezTo>
                  <a:cubicBezTo>
                    <a:pt x="48322" y="44339"/>
                    <a:pt x="49438" y="39231"/>
                    <a:pt x="48740" y="34606"/>
                  </a:cubicBezTo>
                  <a:cubicBezTo>
                    <a:pt x="48042" y="29981"/>
                    <a:pt x="45753" y="25757"/>
                    <a:pt x="43250" y="21821"/>
                  </a:cubicBezTo>
                  <a:cubicBezTo>
                    <a:pt x="42115" y="20034"/>
                    <a:pt x="41101" y="18341"/>
                    <a:pt x="40180" y="16442"/>
                  </a:cubicBezTo>
                  <a:cubicBezTo>
                    <a:pt x="39510" y="15056"/>
                    <a:pt x="38840" y="13660"/>
                    <a:pt x="38607" y="12144"/>
                  </a:cubicBezTo>
                  <a:cubicBezTo>
                    <a:pt x="38374" y="10627"/>
                    <a:pt x="38626" y="8970"/>
                    <a:pt x="39649" y="7826"/>
                  </a:cubicBezTo>
                  <a:cubicBezTo>
                    <a:pt x="40287" y="7112"/>
                    <a:pt x="41258" y="6685"/>
                    <a:pt x="42199" y="6685"/>
                  </a:cubicBezTo>
                  <a:cubicBezTo>
                    <a:pt x="42767" y="6685"/>
                    <a:pt x="43324" y="6841"/>
                    <a:pt x="43790" y="7184"/>
                  </a:cubicBezTo>
                  <a:cubicBezTo>
                    <a:pt x="44888" y="8003"/>
                    <a:pt x="45167" y="9501"/>
                    <a:pt x="45362" y="10850"/>
                  </a:cubicBezTo>
                  <a:cubicBezTo>
                    <a:pt x="46172" y="16452"/>
                    <a:pt x="47875" y="22677"/>
                    <a:pt x="51634" y="27069"/>
                  </a:cubicBezTo>
                  <a:cubicBezTo>
                    <a:pt x="54362" y="30261"/>
                    <a:pt x="58444" y="32484"/>
                    <a:pt x="62583" y="32484"/>
                  </a:cubicBezTo>
                  <a:cubicBezTo>
                    <a:pt x="63174" y="32484"/>
                    <a:pt x="63765" y="32439"/>
                    <a:pt x="64354" y="32345"/>
                  </a:cubicBezTo>
                  <a:lnTo>
                    <a:pt x="64354" y="28120"/>
                  </a:lnTo>
                  <a:cubicBezTo>
                    <a:pt x="64062" y="28123"/>
                    <a:pt x="63769" y="28127"/>
                    <a:pt x="63477" y="28127"/>
                  </a:cubicBezTo>
                  <a:cubicBezTo>
                    <a:pt x="62857" y="28127"/>
                    <a:pt x="62241" y="28110"/>
                    <a:pt x="61646" y="28027"/>
                  </a:cubicBezTo>
                  <a:cubicBezTo>
                    <a:pt x="57580" y="27385"/>
                    <a:pt x="54826" y="23393"/>
                    <a:pt x="53849" y="19392"/>
                  </a:cubicBezTo>
                  <a:cubicBezTo>
                    <a:pt x="52872" y="15391"/>
                    <a:pt x="53169" y="11204"/>
                    <a:pt x="52537" y="7137"/>
                  </a:cubicBezTo>
                  <a:cubicBezTo>
                    <a:pt x="52137" y="4606"/>
                    <a:pt x="51243" y="2001"/>
                    <a:pt x="497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15"/>
            <p:cNvSpPr/>
            <p:nvPr/>
          </p:nvSpPr>
          <p:spPr>
            <a:xfrm>
              <a:off x="7229296" y="3342363"/>
              <a:ext cx="1914701" cy="1801180"/>
            </a:xfrm>
            <a:custGeom>
              <a:avLst/>
              <a:gdLst/>
              <a:ahLst/>
              <a:cxnLst/>
              <a:rect l="l" t="t" r="r" b="b"/>
              <a:pathLst>
                <a:path w="18267" h="20369" extrusionOk="0">
                  <a:moveTo>
                    <a:pt x="18266" y="0"/>
                  </a:moveTo>
                  <a:cubicBezTo>
                    <a:pt x="17680" y="261"/>
                    <a:pt x="17140" y="744"/>
                    <a:pt x="16684" y="1219"/>
                  </a:cubicBezTo>
                  <a:cubicBezTo>
                    <a:pt x="15931" y="2029"/>
                    <a:pt x="15102" y="2950"/>
                    <a:pt x="14004" y="3006"/>
                  </a:cubicBezTo>
                  <a:cubicBezTo>
                    <a:pt x="13970" y="3007"/>
                    <a:pt x="13936" y="3008"/>
                    <a:pt x="13902" y="3008"/>
                  </a:cubicBezTo>
                  <a:cubicBezTo>
                    <a:pt x="12996" y="3008"/>
                    <a:pt x="12198" y="2421"/>
                    <a:pt x="11408" y="1954"/>
                  </a:cubicBezTo>
                  <a:cubicBezTo>
                    <a:pt x="10895" y="1657"/>
                    <a:pt x="10280" y="1414"/>
                    <a:pt x="9704" y="1414"/>
                  </a:cubicBezTo>
                  <a:cubicBezTo>
                    <a:pt x="9361" y="1414"/>
                    <a:pt x="9032" y="1500"/>
                    <a:pt x="8747" y="1712"/>
                  </a:cubicBezTo>
                  <a:cubicBezTo>
                    <a:pt x="8058" y="2215"/>
                    <a:pt x="7984" y="3182"/>
                    <a:pt x="7947" y="4038"/>
                  </a:cubicBezTo>
                  <a:cubicBezTo>
                    <a:pt x="7817" y="6970"/>
                    <a:pt x="7444" y="9919"/>
                    <a:pt x="6421" y="12664"/>
                  </a:cubicBezTo>
                  <a:cubicBezTo>
                    <a:pt x="5397" y="15419"/>
                    <a:pt x="3657" y="17968"/>
                    <a:pt x="1210" y="19587"/>
                  </a:cubicBezTo>
                  <a:cubicBezTo>
                    <a:pt x="810" y="19848"/>
                    <a:pt x="391" y="20090"/>
                    <a:pt x="0" y="20369"/>
                  </a:cubicBezTo>
                  <a:lnTo>
                    <a:pt x="11129" y="20369"/>
                  </a:lnTo>
                  <a:cubicBezTo>
                    <a:pt x="12311" y="18778"/>
                    <a:pt x="13018" y="16889"/>
                    <a:pt x="13176" y="14916"/>
                  </a:cubicBezTo>
                  <a:cubicBezTo>
                    <a:pt x="13297" y="13223"/>
                    <a:pt x="13009" y="11501"/>
                    <a:pt x="13334" y="9836"/>
                  </a:cubicBezTo>
                  <a:cubicBezTo>
                    <a:pt x="13446" y="9277"/>
                    <a:pt x="13688" y="8663"/>
                    <a:pt x="14218" y="8458"/>
                  </a:cubicBezTo>
                  <a:cubicBezTo>
                    <a:pt x="14354" y="8406"/>
                    <a:pt x="14493" y="8385"/>
                    <a:pt x="14634" y="8385"/>
                  </a:cubicBezTo>
                  <a:cubicBezTo>
                    <a:pt x="15016" y="8385"/>
                    <a:pt x="15415" y="8534"/>
                    <a:pt x="15810" y="8589"/>
                  </a:cubicBezTo>
                  <a:cubicBezTo>
                    <a:pt x="15912" y="8601"/>
                    <a:pt x="16015" y="8608"/>
                    <a:pt x="16117" y="8608"/>
                  </a:cubicBezTo>
                  <a:cubicBezTo>
                    <a:pt x="16904" y="8608"/>
                    <a:pt x="17665" y="8241"/>
                    <a:pt x="18266" y="7714"/>
                  </a:cubicBezTo>
                  <a:lnTo>
                    <a:pt x="182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15"/>
            <p:cNvSpPr/>
            <p:nvPr/>
          </p:nvSpPr>
          <p:spPr>
            <a:xfrm>
              <a:off x="4084756" y="2797749"/>
              <a:ext cx="5059226" cy="2345805"/>
            </a:xfrm>
            <a:custGeom>
              <a:avLst/>
              <a:gdLst/>
              <a:ahLst/>
              <a:cxnLst/>
              <a:rect l="l" t="t" r="r" b="b"/>
              <a:pathLst>
                <a:path w="48267" h="26528" extrusionOk="0">
                  <a:moveTo>
                    <a:pt x="35378" y="1"/>
                  </a:moveTo>
                  <a:cubicBezTo>
                    <a:pt x="35229" y="1"/>
                    <a:pt x="35089" y="58"/>
                    <a:pt x="34969" y="194"/>
                  </a:cubicBezTo>
                  <a:cubicBezTo>
                    <a:pt x="34718" y="492"/>
                    <a:pt x="34830" y="948"/>
                    <a:pt x="34951" y="1320"/>
                  </a:cubicBezTo>
                  <a:cubicBezTo>
                    <a:pt x="35686" y="3609"/>
                    <a:pt x="36235" y="5982"/>
                    <a:pt x="36272" y="8383"/>
                  </a:cubicBezTo>
                  <a:cubicBezTo>
                    <a:pt x="36402" y="16050"/>
                    <a:pt x="30763" y="23429"/>
                    <a:pt x="23338" y="25318"/>
                  </a:cubicBezTo>
                  <a:cubicBezTo>
                    <a:pt x="22014" y="25656"/>
                    <a:pt x="20645" y="25830"/>
                    <a:pt x="19278" y="25830"/>
                  </a:cubicBezTo>
                  <a:cubicBezTo>
                    <a:pt x="16993" y="25830"/>
                    <a:pt x="14714" y="25345"/>
                    <a:pt x="12665" y="24332"/>
                  </a:cubicBezTo>
                  <a:cubicBezTo>
                    <a:pt x="9362" y="22694"/>
                    <a:pt x="6831" y="19810"/>
                    <a:pt x="4756" y="16758"/>
                  </a:cubicBezTo>
                  <a:cubicBezTo>
                    <a:pt x="4290" y="16078"/>
                    <a:pt x="3816" y="15362"/>
                    <a:pt x="3136" y="14897"/>
                  </a:cubicBezTo>
                  <a:cubicBezTo>
                    <a:pt x="2745" y="14632"/>
                    <a:pt x="2263" y="14470"/>
                    <a:pt x="1797" y="14470"/>
                  </a:cubicBezTo>
                  <a:cubicBezTo>
                    <a:pt x="1443" y="14470"/>
                    <a:pt x="1099" y="14563"/>
                    <a:pt x="810" y="14776"/>
                  </a:cubicBezTo>
                  <a:cubicBezTo>
                    <a:pt x="10" y="15362"/>
                    <a:pt x="1" y="16618"/>
                    <a:pt x="503" y="17474"/>
                  </a:cubicBezTo>
                  <a:cubicBezTo>
                    <a:pt x="996" y="18330"/>
                    <a:pt x="1862" y="18898"/>
                    <a:pt x="2662" y="19493"/>
                  </a:cubicBezTo>
                  <a:cubicBezTo>
                    <a:pt x="5174" y="21345"/>
                    <a:pt x="7380" y="23708"/>
                    <a:pt x="8710" y="26528"/>
                  </a:cubicBezTo>
                  <a:lnTo>
                    <a:pt x="32075" y="26528"/>
                  </a:lnTo>
                  <a:cubicBezTo>
                    <a:pt x="33480" y="25672"/>
                    <a:pt x="34737" y="24602"/>
                    <a:pt x="35797" y="23346"/>
                  </a:cubicBezTo>
                  <a:cubicBezTo>
                    <a:pt x="38421" y="20219"/>
                    <a:pt x="39789" y="16162"/>
                    <a:pt x="40050" y="12086"/>
                  </a:cubicBezTo>
                  <a:cubicBezTo>
                    <a:pt x="40087" y="11537"/>
                    <a:pt x="40106" y="10970"/>
                    <a:pt x="40366" y="10486"/>
                  </a:cubicBezTo>
                  <a:cubicBezTo>
                    <a:pt x="40585" y="10084"/>
                    <a:pt x="40905" y="9935"/>
                    <a:pt x="41272" y="9935"/>
                  </a:cubicBezTo>
                  <a:cubicBezTo>
                    <a:pt x="42215" y="9935"/>
                    <a:pt x="43476" y="10919"/>
                    <a:pt x="44172" y="11147"/>
                  </a:cubicBezTo>
                  <a:cubicBezTo>
                    <a:pt x="44510" y="11259"/>
                    <a:pt x="44866" y="11305"/>
                    <a:pt x="45226" y="11305"/>
                  </a:cubicBezTo>
                  <a:cubicBezTo>
                    <a:pt x="45730" y="11305"/>
                    <a:pt x="46243" y="11215"/>
                    <a:pt x="46731" y="11091"/>
                  </a:cubicBezTo>
                  <a:cubicBezTo>
                    <a:pt x="47261" y="10951"/>
                    <a:pt x="47773" y="10756"/>
                    <a:pt x="48266" y="10523"/>
                  </a:cubicBezTo>
                  <a:lnTo>
                    <a:pt x="48266" y="3628"/>
                  </a:lnTo>
                  <a:cubicBezTo>
                    <a:pt x="46811" y="4508"/>
                    <a:pt x="45250" y="5437"/>
                    <a:pt x="43567" y="5437"/>
                  </a:cubicBezTo>
                  <a:cubicBezTo>
                    <a:pt x="43453" y="5437"/>
                    <a:pt x="43338" y="5433"/>
                    <a:pt x="43223" y="5424"/>
                  </a:cubicBezTo>
                  <a:cubicBezTo>
                    <a:pt x="42106" y="5331"/>
                    <a:pt x="41064" y="4819"/>
                    <a:pt x="40087" y="4270"/>
                  </a:cubicBezTo>
                  <a:cubicBezTo>
                    <a:pt x="38635" y="3451"/>
                    <a:pt x="37528" y="2484"/>
                    <a:pt x="36672" y="1041"/>
                  </a:cubicBezTo>
                  <a:cubicBezTo>
                    <a:pt x="36383" y="556"/>
                    <a:pt x="35839" y="1"/>
                    <a:pt x="353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15"/>
            <p:cNvSpPr/>
            <p:nvPr/>
          </p:nvSpPr>
          <p:spPr>
            <a:xfrm>
              <a:off x="7234117" y="934"/>
              <a:ext cx="1909880" cy="2664409"/>
            </a:xfrm>
            <a:custGeom>
              <a:avLst/>
              <a:gdLst/>
              <a:ahLst/>
              <a:cxnLst/>
              <a:rect l="l" t="t" r="r" b="b"/>
              <a:pathLst>
                <a:path w="18221" h="30131" extrusionOk="0">
                  <a:moveTo>
                    <a:pt x="1" y="0"/>
                  </a:moveTo>
                  <a:cubicBezTo>
                    <a:pt x="1471" y="1452"/>
                    <a:pt x="2476" y="3331"/>
                    <a:pt x="3099" y="5285"/>
                  </a:cubicBezTo>
                  <a:cubicBezTo>
                    <a:pt x="4030" y="8170"/>
                    <a:pt x="4197" y="11222"/>
                    <a:pt x="4495" y="14237"/>
                  </a:cubicBezTo>
                  <a:cubicBezTo>
                    <a:pt x="4839" y="17726"/>
                    <a:pt x="5398" y="21904"/>
                    <a:pt x="7473" y="24817"/>
                  </a:cubicBezTo>
                  <a:cubicBezTo>
                    <a:pt x="9464" y="27608"/>
                    <a:pt x="12702" y="29544"/>
                    <a:pt x="16089" y="30028"/>
                  </a:cubicBezTo>
                  <a:cubicBezTo>
                    <a:pt x="16556" y="30095"/>
                    <a:pt x="17027" y="30130"/>
                    <a:pt x="17497" y="30130"/>
                  </a:cubicBezTo>
                  <a:cubicBezTo>
                    <a:pt x="17739" y="30130"/>
                    <a:pt x="17980" y="30121"/>
                    <a:pt x="18220" y="30102"/>
                  </a:cubicBezTo>
                  <a:lnTo>
                    <a:pt x="18220" y="21988"/>
                  </a:lnTo>
                  <a:cubicBezTo>
                    <a:pt x="17708" y="21914"/>
                    <a:pt x="17178" y="21858"/>
                    <a:pt x="16657" y="21783"/>
                  </a:cubicBezTo>
                  <a:cubicBezTo>
                    <a:pt x="15187" y="21588"/>
                    <a:pt x="13707" y="21290"/>
                    <a:pt x="12386" y="20611"/>
                  </a:cubicBezTo>
                  <a:cubicBezTo>
                    <a:pt x="11074" y="19932"/>
                    <a:pt x="9911" y="18834"/>
                    <a:pt x="9427" y="17438"/>
                  </a:cubicBezTo>
                  <a:cubicBezTo>
                    <a:pt x="9017" y="16303"/>
                    <a:pt x="9092" y="15056"/>
                    <a:pt x="9157" y="13846"/>
                  </a:cubicBezTo>
                  <a:cubicBezTo>
                    <a:pt x="9390" y="9984"/>
                    <a:pt x="9594" y="6076"/>
                    <a:pt x="8841" y="2280"/>
                  </a:cubicBezTo>
                  <a:cubicBezTo>
                    <a:pt x="8682" y="1508"/>
                    <a:pt x="8487" y="744"/>
                    <a:pt x="824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15"/>
            <p:cNvSpPr/>
            <p:nvPr/>
          </p:nvSpPr>
          <p:spPr>
            <a:xfrm>
              <a:off x="7994886" y="934"/>
              <a:ext cx="1149114" cy="2098296"/>
            </a:xfrm>
            <a:custGeom>
              <a:avLst/>
              <a:gdLst/>
              <a:ahLst/>
              <a:cxnLst/>
              <a:rect l="l" t="t" r="r" b="b"/>
              <a:pathLst>
                <a:path w="10963" h="23729" extrusionOk="0">
                  <a:moveTo>
                    <a:pt x="1" y="0"/>
                  </a:moveTo>
                  <a:cubicBezTo>
                    <a:pt x="866" y="1303"/>
                    <a:pt x="1397" y="2792"/>
                    <a:pt x="1555" y="4346"/>
                  </a:cubicBezTo>
                  <a:cubicBezTo>
                    <a:pt x="1843" y="6988"/>
                    <a:pt x="1452" y="9640"/>
                    <a:pt x="1192" y="12283"/>
                  </a:cubicBezTo>
                  <a:cubicBezTo>
                    <a:pt x="1006" y="14153"/>
                    <a:pt x="894" y="16089"/>
                    <a:pt x="1424" y="17894"/>
                  </a:cubicBezTo>
                  <a:cubicBezTo>
                    <a:pt x="2401" y="21216"/>
                    <a:pt x="5714" y="23709"/>
                    <a:pt x="9176" y="23728"/>
                  </a:cubicBezTo>
                  <a:cubicBezTo>
                    <a:pt x="9209" y="23729"/>
                    <a:pt x="9243" y="23729"/>
                    <a:pt x="9276" y="23729"/>
                  </a:cubicBezTo>
                  <a:cubicBezTo>
                    <a:pt x="9847" y="23729"/>
                    <a:pt x="10409" y="23654"/>
                    <a:pt x="10962" y="23505"/>
                  </a:cubicBezTo>
                  <a:lnTo>
                    <a:pt x="10962" y="15688"/>
                  </a:lnTo>
                  <a:cubicBezTo>
                    <a:pt x="10258" y="15732"/>
                    <a:pt x="9546" y="15848"/>
                    <a:pt x="8848" y="15848"/>
                  </a:cubicBezTo>
                  <a:cubicBezTo>
                    <a:pt x="8799" y="15848"/>
                    <a:pt x="8750" y="15848"/>
                    <a:pt x="8701" y="15847"/>
                  </a:cubicBezTo>
                  <a:cubicBezTo>
                    <a:pt x="6682" y="15754"/>
                    <a:pt x="4886" y="14544"/>
                    <a:pt x="4039" y="12711"/>
                  </a:cubicBezTo>
                  <a:cubicBezTo>
                    <a:pt x="2625" y="9547"/>
                    <a:pt x="4532" y="5927"/>
                    <a:pt x="4486" y="2466"/>
                  </a:cubicBezTo>
                  <a:cubicBezTo>
                    <a:pt x="4477" y="1628"/>
                    <a:pt x="4346" y="800"/>
                    <a:pt x="410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7" name="Google Shape;467;p15"/>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15"/>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69" name="Google Shape;469;p15"/>
          <p:cNvSpPr txBox="1">
            <a:spLocks noGrp="1"/>
          </p:cNvSpPr>
          <p:nvPr>
            <p:ph type="subTitle" idx="1"/>
          </p:nvPr>
        </p:nvSpPr>
        <p:spPr>
          <a:xfrm>
            <a:off x="3547250" y="2732300"/>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470" name="Google Shape;470;p15"/>
          <p:cNvSpPr txBox="1">
            <a:spLocks noGrp="1"/>
          </p:cNvSpPr>
          <p:nvPr>
            <p:ph type="subTitle" idx="2"/>
          </p:nvPr>
        </p:nvSpPr>
        <p:spPr>
          <a:xfrm>
            <a:off x="3547250" y="3147461"/>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471" name="Google Shape;471;p15"/>
          <p:cNvSpPr txBox="1">
            <a:spLocks noGrp="1"/>
          </p:cNvSpPr>
          <p:nvPr>
            <p:ph type="subTitle" idx="3"/>
          </p:nvPr>
        </p:nvSpPr>
        <p:spPr>
          <a:xfrm>
            <a:off x="1128636" y="2732300"/>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472" name="Google Shape;472;p15"/>
          <p:cNvSpPr txBox="1">
            <a:spLocks noGrp="1"/>
          </p:cNvSpPr>
          <p:nvPr>
            <p:ph type="subTitle" idx="4"/>
          </p:nvPr>
        </p:nvSpPr>
        <p:spPr>
          <a:xfrm>
            <a:off x="1128636" y="3147461"/>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473" name="Google Shape;473;p15"/>
          <p:cNvSpPr txBox="1">
            <a:spLocks noGrp="1"/>
          </p:cNvSpPr>
          <p:nvPr>
            <p:ph type="subTitle" idx="5"/>
          </p:nvPr>
        </p:nvSpPr>
        <p:spPr>
          <a:xfrm>
            <a:off x="5965985" y="2732300"/>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474" name="Google Shape;474;p15"/>
          <p:cNvSpPr txBox="1">
            <a:spLocks noGrp="1"/>
          </p:cNvSpPr>
          <p:nvPr>
            <p:ph type="subTitle" idx="6"/>
          </p:nvPr>
        </p:nvSpPr>
        <p:spPr>
          <a:xfrm>
            <a:off x="5965963" y="3147461"/>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four columns">
  <p:cSld name="CUSTOM_2_2">
    <p:spTree>
      <p:nvGrpSpPr>
        <p:cNvPr id="1" name="Shape 475"/>
        <p:cNvGrpSpPr/>
        <p:nvPr/>
      </p:nvGrpSpPr>
      <p:grpSpPr>
        <a:xfrm>
          <a:off x="0" y="0"/>
          <a:ext cx="0" cy="0"/>
          <a:chOff x="0" y="0"/>
          <a:chExt cx="0" cy="0"/>
        </a:xfrm>
      </p:grpSpPr>
      <p:grpSp>
        <p:nvGrpSpPr>
          <p:cNvPr id="476" name="Google Shape;476;p16"/>
          <p:cNvGrpSpPr/>
          <p:nvPr/>
        </p:nvGrpSpPr>
        <p:grpSpPr>
          <a:xfrm rot="10800000" flipH="1">
            <a:off x="0" y="0"/>
            <a:ext cx="9144078" cy="5143562"/>
            <a:chOff x="0" y="0"/>
            <a:chExt cx="9144078" cy="5143562"/>
          </a:xfrm>
        </p:grpSpPr>
        <p:sp>
          <p:nvSpPr>
            <p:cNvPr id="477" name="Google Shape;477;p16"/>
            <p:cNvSpPr/>
            <p:nvPr/>
          </p:nvSpPr>
          <p:spPr>
            <a:xfrm>
              <a:off x="0" y="796"/>
              <a:ext cx="9144078" cy="5142767"/>
            </a:xfrm>
            <a:custGeom>
              <a:avLst/>
              <a:gdLst/>
              <a:ahLst/>
              <a:cxnLst/>
              <a:rect l="l" t="t" r="r" b="b"/>
              <a:pathLst>
                <a:path w="87236" h="58158" extrusionOk="0">
                  <a:moveTo>
                    <a:pt x="0" y="0"/>
                  </a:moveTo>
                  <a:lnTo>
                    <a:pt x="0" y="58157"/>
                  </a:lnTo>
                  <a:lnTo>
                    <a:pt x="87235" y="58157"/>
                  </a:lnTo>
                  <a:lnTo>
                    <a:pt x="8723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16"/>
            <p:cNvSpPr/>
            <p:nvPr/>
          </p:nvSpPr>
          <p:spPr>
            <a:xfrm>
              <a:off x="0" y="796"/>
              <a:ext cx="4071209" cy="2610910"/>
            </a:xfrm>
            <a:custGeom>
              <a:avLst/>
              <a:gdLst/>
              <a:ahLst/>
              <a:cxnLst/>
              <a:rect l="l" t="t" r="r" b="b"/>
              <a:pathLst>
                <a:path w="38840" h="29526" extrusionOk="0">
                  <a:moveTo>
                    <a:pt x="0" y="0"/>
                  </a:moveTo>
                  <a:lnTo>
                    <a:pt x="0" y="522"/>
                  </a:lnTo>
                  <a:cubicBezTo>
                    <a:pt x="1917" y="615"/>
                    <a:pt x="3815" y="1108"/>
                    <a:pt x="5471" y="2085"/>
                  </a:cubicBezTo>
                  <a:cubicBezTo>
                    <a:pt x="8040" y="3602"/>
                    <a:pt x="9938" y="6374"/>
                    <a:pt x="10049" y="9361"/>
                  </a:cubicBezTo>
                  <a:cubicBezTo>
                    <a:pt x="10143" y="11613"/>
                    <a:pt x="9259" y="13781"/>
                    <a:pt x="8319" y="15819"/>
                  </a:cubicBezTo>
                  <a:cubicBezTo>
                    <a:pt x="7370" y="17857"/>
                    <a:pt x="6309" y="19895"/>
                    <a:pt x="5974" y="22128"/>
                  </a:cubicBezTo>
                  <a:cubicBezTo>
                    <a:pt x="5648" y="24352"/>
                    <a:pt x="6197" y="26864"/>
                    <a:pt x="7956" y="28260"/>
                  </a:cubicBezTo>
                  <a:cubicBezTo>
                    <a:pt x="9217" y="29254"/>
                    <a:pt x="10846" y="29526"/>
                    <a:pt x="12487" y="29526"/>
                  </a:cubicBezTo>
                  <a:cubicBezTo>
                    <a:pt x="13074" y="29526"/>
                    <a:pt x="13663" y="29491"/>
                    <a:pt x="14237" y="29442"/>
                  </a:cubicBezTo>
                  <a:cubicBezTo>
                    <a:pt x="18024" y="29125"/>
                    <a:pt x="21774" y="28409"/>
                    <a:pt x="25422" y="27320"/>
                  </a:cubicBezTo>
                  <a:cubicBezTo>
                    <a:pt x="27999" y="26548"/>
                    <a:pt x="30549" y="25571"/>
                    <a:pt x="32763" y="24036"/>
                  </a:cubicBezTo>
                  <a:cubicBezTo>
                    <a:pt x="34978" y="22509"/>
                    <a:pt x="36857" y="20388"/>
                    <a:pt x="37723" y="17848"/>
                  </a:cubicBezTo>
                  <a:cubicBezTo>
                    <a:pt x="38839" y="14544"/>
                    <a:pt x="38179" y="10953"/>
                    <a:pt x="37583" y="7519"/>
                  </a:cubicBezTo>
                  <a:cubicBezTo>
                    <a:pt x="37155" y="5044"/>
                    <a:pt x="36792" y="2438"/>
                    <a:pt x="37155" y="0"/>
                  </a:cubicBezTo>
                  <a:lnTo>
                    <a:pt x="34969" y="0"/>
                  </a:lnTo>
                  <a:cubicBezTo>
                    <a:pt x="34941" y="159"/>
                    <a:pt x="34913" y="317"/>
                    <a:pt x="34885" y="475"/>
                  </a:cubicBezTo>
                  <a:cubicBezTo>
                    <a:pt x="33982" y="6440"/>
                    <a:pt x="36671" y="12851"/>
                    <a:pt x="34261" y="18397"/>
                  </a:cubicBezTo>
                  <a:cubicBezTo>
                    <a:pt x="32819" y="21719"/>
                    <a:pt x="29702" y="24147"/>
                    <a:pt x="26287" y="25487"/>
                  </a:cubicBezTo>
                  <a:cubicBezTo>
                    <a:pt x="22872" y="26827"/>
                    <a:pt x="19150" y="27218"/>
                    <a:pt x="15474" y="27413"/>
                  </a:cubicBezTo>
                  <a:cubicBezTo>
                    <a:pt x="15058" y="27434"/>
                    <a:pt x="14632" y="27448"/>
                    <a:pt x="14204" y="27448"/>
                  </a:cubicBezTo>
                  <a:cubicBezTo>
                    <a:pt x="12277" y="27448"/>
                    <a:pt x="10313" y="27155"/>
                    <a:pt x="9072" y="25785"/>
                  </a:cubicBezTo>
                  <a:cubicBezTo>
                    <a:pt x="7714" y="24268"/>
                    <a:pt x="7760" y="21942"/>
                    <a:pt x="8430" y="20034"/>
                  </a:cubicBezTo>
                  <a:cubicBezTo>
                    <a:pt x="9110" y="18127"/>
                    <a:pt x="10301" y="16433"/>
                    <a:pt x="11036" y="14554"/>
                  </a:cubicBezTo>
                  <a:cubicBezTo>
                    <a:pt x="12683" y="10366"/>
                    <a:pt x="11836" y="5323"/>
                    <a:pt x="8905" y="1871"/>
                  </a:cubicBezTo>
                  <a:cubicBezTo>
                    <a:pt x="8309" y="1173"/>
                    <a:pt x="7639" y="549"/>
                    <a:pt x="69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16"/>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rgbClr val="0041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16"/>
            <p:cNvSpPr/>
            <p:nvPr/>
          </p:nvSpPr>
          <p:spPr>
            <a:xfrm>
              <a:off x="0" y="1592"/>
              <a:ext cx="4302337" cy="2850726"/>
            </a:xfrm>
            <a:custGeom>
              <a:avLst/>
              <a:gdLst/>
              <a:ahLst/>
              <a:cxnLst/>
              <a:rect l="l" t="t" r="r" b="b"/>
              <a:pathLst>
                <a:path w="41045" h="32238" extrusionOk="0">
                  <a:moveTo>
                    <a:pt x="37174" y="1"/>
                  </a:moveTo>
                  <a:cubicBezTo>
                    <a:pt x="36811" y="2448"/>
                    <a:pt x="37174" y="5044"/>
                    <a:pt x="37602" y="7519"/>
                  </a:cubicBezTo>
                  <a:cubicBezTo>
                    <a:pt x="38188" y="10944"/>
                    <a:pt x="38849" y="14545"/>
                    <a:pt x="37732" y="17839"/>
                  </a:cubicBezTo>
                  <a:cubicBezTo>
                    <a:pt x="36867" y="20388"/>
                    <a:pt x="34987" y="22510"/>
                    <a:pt x="32773" y="24036"/>
                  </a:cubicBezTo>
                  <a:cubicBezTo>
                    <a:pt x="30558" y="25562"/>
                    <a:pt x="28008" y="26539"/>
                    <a:pt x="25431" y="27311"/>
                  </a:cubicBezTo>
                  <a:cubicBezTo>
                    <a:pt x="21783" y="28409"/>
                    <a:pt x="18033" y="29116"/>
                    <a:pt x="14246" y="29433"/>
                  </a:cubicBezTo>
                  <a:cubicBezTo>
                    <a:pt x="13666" y="29482"/>
                    <a:pt x="13070" y="29518"/>
                    <a:pt x="12477" y="29518"/>
                  </a:cubicBezTo>
                  <a:cubicBezTo>
                    <a:pt x="10842" y="29518"/>
                    <a:pt x="9221" y="29248"/>
                    <a:pt x="7965" y="28251"/>
                  </a:cubicBezTo>
                  <a:cubicBezTo>
                    <a:pt x="6197" y="26855"/>
                    <a:pt x="5648" y="24352"/>
                    <a:pt x="5983" y="22119"/>
                  </a:cubicBezTo>
                  <a:cubicBezTo>
                    <a:pt x="6318" y="19886"/>
                    <a:pt x="7379" y="17848"/>
                    <a:pt x="8328" y="15810"/>
                  </a:cubicBezTo>
                  <a:cubicBezTo>
                    <a:pt x="9277" y="13772"/>
                    <a:pt x="10143" y="11604"/>
                    <a:pt x="10049" y="9352"/>
                  </a:cubicBezTo>
                  <a:cubicBezTo>
                    <a:pt x="9938" y="6365"/>
                    <a:pt x="8040" y="3593"/>
                    <a:pt x="5471" y="2076"/>
                  </a:cubicBezTo>
                  <a:cubicBezTo>
                    <a:pt x="3815" y="1099"/>
                    <a:pt x="1917" y="606"/>
                    <a:pt x="0" y="513"/>
                  </a:cubicBezTo>
                  <a:lnTo>
                    <a:pt x="0" y="3434"/>
                  </a:lnTo>
                  <a:cubicBezTo>
                    <a:pt x="1777" y="3658"/>
                    <a:pt x="3434" y="4421"/>
                    <a:pt x="4764" y="5621"/>
                  </a:cubicBezTo>
                  <a:cubicBezTo>
                    <a:pt x="7044" y="7724"/>
                    <a:pt x="8058" y="11102"/>
                    <a:pt x="7314" y="14107"/>
                  </a:cubicBezTo>
                  <a:cubicBezTo>
                    <a:pt x="6737" y="16396"/>
                    <a:pt x="5267" y="18341"/>
                    <a:pt x="4150" y="20425"/>
                  </a:cubicBezTo>
                  <a:cubicBezTo>
                    <a:pt x="3043" y="22510"/>
                    <a:pt x="2280" y="25041"/>
                    <a:pt x="3210" y="27209"/>
                  </a:cubicBezTo>
                  <a:cubicBezTo>
                    <a:pt x="3890" y="28791"/>
                    <a:pt x="5369" y="29898"/>
                    <a:pt x="6923" y="30642"/>
                  </a:cubicBezTo>
                  <a:cubicBezTo>
                    <a:pt x="9309" y="31789"/>
                    <a:pt x="11902" y="32238"/>
                    <a:pt x="14544" y="32238"/>
                  </a:cubicBezTo>
                  <a:cubicBezTo>
                    <a:pt x="17477" y="32238"/>
                    <a:pt x="20470" y="31685"/>
                    <a:pt x="23309" y="30922"/>
                  </a:cubicBezTo>
                  <a:cubicBezTo>
                    <a:pt x="29348" y="29293"/>
                    <a:pt x="35592" y="26390"/>
                    <a:pt x="38514" y="20853"/>
                  </a:cubicBezTo>
                  <a:cubicBezTo>
                    <a:pt x="41045" y="16080"/>
                    <a:pt x="40579" y="10329"/>
                    <a:pt x="39900" y="4970"/>
                  </a:cubicBezTo>
                  <a:cubicBezTo>
                    <a:pt x="39677" y="3341"/>
                    <a:pt x="39463" y="1638"/>
                    <a:pt x="3954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16"/>
            <p:cNvSpPr/>
            <p:nvPr/>
          </p:nvSpPr>
          <p:spPr>
            <a:xfrm>
              <a:off x="0" y="2760456"/>
              <a:ext cx="9144078" cy="2283110"/>
            </a:xfrm>
            <a:custGeom>
              <a:avLst/>
              <a:gdLst/>
              <a:ahLst/>
              <a:cxnLst/>
              <a:rect l="l" t="t" r="r" b="b"/>
              <a:pathLst>
                <a:path w="87236" h="25819" extrusionOk="0">
                  <a:moveTo>
                    <a:pt x="87235" y="1"/>
                  </a:moveTo>
                  <a:cubicBezTo>
                    <a:pt x="76013" y="3174"/>
                    <a:pt x="65992" y="10627"/>
                    <a:pt x="59962" y="20621"/>
                  </a:cubicBezTo>
                  <a:cubicBezTo>
                    <a:pt x="59487" y="21402"/>
                    <a:pt x="59022" y="22212"/>
                    <a:pt x="58296" y="22761"/>
                  </a:cubicBezTo>
                  <a:cubicBezTo>
                    <a:pt x="57869" y="23075"/>
                    <a:pt x="57329" y="23269"/>
                    <a:pt x="56809" y="23269"/>
                  </a:cubicBezTo>
                  <a:cubicBezTo>
                    <a:pt x="56434" y="23269"/>
                    <a:pt x="56069" y="23168"/>
                    <a:pt x="55765" y="22938"/>
                  </a:cubicBezTo>
                  <a:cubicBezTo>
                    <a:pt x="54872" y="22268"/>
                    <a:pt x="54937" y="20928"/>
                    <a:pt x="55095" y="19821"/>
                  </a:cubicBezTo>
                  <a:cubicBezTo>
                    <a:pt x="55765" y="14973"/>
                    <a:pt x="56138" y="9576"/>
                    <a:pt x="53216" y="5649"/>
                  </a:cubicBezTo>
                  <a:cubicBezTo>
                    <a:pt x="51457" y="3285"/>
                    <a:pt x="48684" y="1806"/>
                    <a:pt x="45800" y="1155"/>
                  </a:cubicBezTo>
                  <a:cubicBezTo>
                    <a:pt x="44321" y="824"/>
                    <a:pt x="42808" y="696"/>
                    <a:pt x="41288" y="696"/>
                  </a:cubicBezTo>
                  <a:cubicBezTo>
                    <a:pt x="39853" y="696"/>
                    <a:pt x="38411" y="811"/>
                    <a:pt x="36988" y="978"/>
                  </a:cubicBezTo>
                  <a:cubicBezTo>
                    <a:pt x="30046" y="1806"/>
                    <a:pt x="23281" y="3872"/>
                    <a:pt x="16303" y="4346"/>
                  </a:cubicBezTo>
                  <a:cubicBezTo>
                    <a:pt x="15475" y="4402"/>
                    <a:pt x="14639" y="4432"/>
                    <a:pt x="13799" y="4432"/>
                  </a:cubicBezTo>
                  <a:cubicBezTo>
                    <a:pt x="8939" y="4432"/>
                    <a:pt x="3975" y="3441"/>
                    <a:pt x="0" y="894"/>
                  </a:cubicBezTo>
                  <a:lnTo>
                    <a:pt x="0" y="3713"/>
                  </a:lnTo>
                  <a:cubicBezTo>
                    <a:pt x="3744" y="6029"/>
                    <a:pt x="8309" y="6883"/>
                    <a:pt x="12864" y="6883"/>
                  </a:cubicBezTo>
                  <a:cubicBezTo>
                    <a:pt x="14423" y="6883"/>
                    <a:pt x="15980" y="6783"/>
                    <a:pt x="17503" y="6607"/>
                  </a:cubicBezTo>
                  <a:cubicBezTo>
                    <a:pt x="24491" y="5798"/>
                    <a:pt x="31302" y="3648"/>
                    <a:pt x="38328" y="3378"/>
                  </a:cubicBezTo>
                  <a:cubicBezTo>
                    <a:pt x="38738" y="3363"/>
                    <a:pt x="39150" y="3355"/>
                    <a:pt x="39563" y="3355"/>
                  </a:cubicBezTo>
                  <a:cubicBezTo>
                    <a:pt x="42168" y="3355"/>
                    <a:pt x="44784" y="3693"/>
                    <a:pt x="47130" y="4802"/>
                  </a:cubicBezTo>
                  <a:cubicBezTo>
                    <a:pt x="49847" y="6086"/>
                    <a:pt x="52136" y="8543"/>
                    <a:pt x="52602" y="11502"/>
                  </a:cubicBezTo>
                  <a:cubicBezTo>
                    <a:pt x="52983" y="14005"/>
                    <a:pt x="52081" y="16499"/>
                    <a:pt x="51801" y="19011"/>
                  </a:cubicBezTo>
                  <a:cubicBezTo>
                    <a:pt x="51532" y="21523"/>
                    <a:pt x="52220" y="24529"/>
                    <a:pt x="54546" y="25515"/>
                  </a:cubicBezTo>
                  <a:cubicBezTo>
                    <a:pt x="55036" y="25725"/>
                    <a:pt x="55555" y="25819"/>
                    <a:pt x="56079" y="25819"/>
                  </a:cubicBezTo>
                  <a:cubicBezTo>
                    <a:pt x="57279" y="25819"/>
                    <a:pt x="58507" y="25326"/>
                    <a:pt x="59478" y="24594"/>
                  </a:cubicBezTo>
                  <a:cubicBezTo>
                    <a:pt x="60874" y="23543"/>
                    <a:pt x="61870" y="22054"/>
                    <a:pt x="62893" y="20630"/>
                  </a:cubicBezTo>
                  <a:cubicBezTo>
                    <a:pt x="66048" y="16238"/>
                    <a:pt x="69695" y="12135"/>
                    <a:pt x="74096" y="8980"/>
                  </a:cubicBezTo>
                  <a:cubicBezTo>
                    <a:pt x="77995" y="6189"/>
                    <a:pt x="82508" y="4169"/>
                    <a:pt x="87235" y="3518"/>
                  </a:cubicBezTo>
                  <a:lnTo>
                    <a:pt x="8723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16"/>
            <p:cNvSpPr/>
            <p:nvPr/>
          </p:nvSpPr>
          <p:spPr>
            <a:xfrm>
              <a:off x="0" y="3208683"/>
              <a:ext cx="5379153" cy="1934794"/>
            </a:xfrm>
            <a:custGeom>
              <a:avLst/>
              <a:gdLst/>
              <a:ahLst/>
              <a:cxnLst/>
              <a:rect l="l" t="t" r="r" b="b"/>
              <a:pathLst>
                <a:path w="51318" h="21880" extrusionOk="0">
                  <a:moveTo>
                    <a:pt x="39086" y="0"/>
                  </a:moveTo>
                  <a:cubicBezTo>
                    <a:pt x="30687" y="0"/>
                    <a:pt x="22553" y="4306"/>
                    <a:pt x="14079" y="4348"/>
                  </a:cubicBezTo>
                  <a:cubicBezTo>
                    <a:pt x="14031" y="4349"/>
                    <a:pt x="13984" y="4349"/>
                    <a:pt x="13937" y="4349"/>
                  </a:cubicBezTo>
                  <a:cubicBezTo>
                    <a:pt x="9082" y="4349"/>
                    <a:pt x="4322" y="2931"/>
                    <a:pt x="0" y="673"/>
                  </a:cubicBezTo>
                  <a:lnTo>
                    <a:pt x="0" y="2283"/>
                  </a:lnTo>
                  <a:cubicBezTo>
                    <a:pt x="3527" y="4358"/>
                    <a:pt x="7574" y="5549"/>
                    <a:pt x="11659" y="5949"/>
                  </a:cubicBezTo>
                  <a:cubicBezTo>
                    <a:pt x="12761" y="6057"/>
                    <a:pt x="13866" y="6108"/>
                    <a:pt x="14970" y="6108"/>
                  </a:cubicBezTo>
                  <a:cubicBezTo>
                    <a:pt x="19016" y="6108"/>
                    <a:pt x="23061" y="5420"/>
                    <a:pt x="26957" y="4302"/>
                  </a:cubicBezTo>
                  <a:cubicBezTo>
                    <a:pt x="30148" y="3390"/>
                    <a:pt x="33266" y="2190"/>
                    <a:pt x="36541" y="1678"/>
                  </a:cubicBezTo>
                  <a:cubicBezTo>
                    <a:pt x="37486" y="1533"/>
                    <a:pt x="38454" y="1451"/>
                    <a:pt x="39419" y="1451"/>
                  </a:cubicBezTo>
                  <a:cubicBezTo>
                    <a:pt x="41798" y="1451"/>
                    <a:pt x="44162" y="1950"/>
                    <a:pt x="46135" y="3241"/>
                  </a:cubicBezTo>
                  <a:cubicBezTo>
                    <a:pt x="47651" y="4237"/>
                    <a:pt x="48935" y="5819"/>
                    <a:pt x="48935" y="7624"/>
                  </a:cubicBezTo>
                  <a:cubicBezTo>
                    <a:pt x="48935" y="9196"/>
                    <a:pt x="47996" y="10583"/>
                    <a:pt x="47354" y="12025"/>
                  </a:cubicBezTo>
                  <a:cubicBezTo>
                    <a:pt x="46200" y="14649"/>
                    <a:pt x="46032" y="17599"/>
                    <a:pt x="46879" y="20344"/>
                  </a:cubicBezTo>
                  <a:cubicBezTo>
                    <a:pt x="47037" y="20865"/>
                    <a:pt x="47242" y="21377"/>
                    <a:pt x="47484" y="21879"/>
                  </a:cubicBezTo>
                  <a:lnTo>
                    <a:pt x="49810" y="21879"/>
                  </a:lnTo>
                  <a:cubicBezTo>
                    <a:pt x="48954" y="19730"/>
                    <a:pt x="48749" y="17320"/>
                    <a:pt x="49345" y="15077"/>
                  </a:cubicBezTo>
                  <a:cubicBezTo>
                    <a:pt x="49922" y="12881"/>
                    <a:pt x="51197" y="10843"/>
                    <a:pt x="51252" y="8592"/>
                  </a:cubicBezTo>
                  <a:cubicBezTo>
                    <a:pt x="51318" y="6172"/>
                    <a:pt x="49922" y="3865"/>
                    <a:pt x="47977" y="2422"/>
                  </a:cubicBezTo>
                  <a:cubicBezTo>
                    <a:pt x="46042" y="980"/>
                    <a:pt x="43613" y="319"/>
                    <a:pt x="41203" y="96"/>
                  </a:cubicBezTo>
                  <a:cubicBezTo>
                    <a:pt x="40495" y="31"/>
                    <a:pt x="39790" y="0"/>
                    <a:pt x="3908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16"/>
            <p:cNvSpPr/>
            <p:nvPr/>
          </p:nvSpPr>
          <p:spPr>
            <a:xfrm>
              <a:off x="0" y="3607127"/>
              <a:ext cx="4775390" cy="1536339"/>
            </a:xfrm>
            <a:custGeom>
              <a:avLst/>
              <a:gdLst/>
              <a:ahLst/>
              <a:cxnLst/>
              <a:rect l="l" t="t" r="r" b="b"/>
              <a:pathLst>
                <a:path w="45558" h="17374" extrusionOk="0">
                  <a:moveTo>
                    <a:pt x="0" y="1"/>
                  </a:moveTo>
                  <a:lnTo>
                    <a:pt x="0" y="3955"/>
                  </a:lnTo>
                  <a:cubicBezTo>
                    <a:pt x="968" y="4774"/>
                    <a:pt x="2066" y="5435"/>
                    <a:pt x="3238" y="5919"/>
                  </a:cubicBezTo>
                  <a:cubicBezTo>
                    <a:pt x="5992" y="7063"/>
                    <a:pt x="9035" y="7324"/>
                    <a:pt x="12022" y="7324"/>
                  </a:cubicBezTo>
                  <a:cubicBezTo>
                    <a:pt x="17168" y="7305"/>
                    <a:pt x="22276" y="6542"/>
                    <a:pt x="27199" y="5053"/>
                  </a:cubicBezTo>
                  <a:cubicBezTo>
                    <a:pt x="30446" y="4076"/>
                    <a:pt x="33657" y="2764"/>
                    <a:pt x="37034" y="2653"/>
                  </a:cubicBezTo>
                  <a:cubicBezTo>
                    <a:pt x="37167" y="2648"/>
                    <a:pt x="37301" y="2645"/>
                    <a:pt x="37436" y="2645"/>
                  </a:cubicBezTo>
                  <a:cubicBezTo>
                    <a:pt x="38796" y="2645"/>
                    <a:pt x="40201" y="2920"/>
                    <a:pt x="41175" y="3834"/>
                  </a:cubicBezTo>
                  <a:cubicBezTo>
                    <a:pt x="42217" y="4821"/>
                    <a:pt x="42543" y="6375"/>
                    <a:pt x="42431" y="7798"/>
                  </a:cubicBezTo>
                  <a:cubicBezTo>
                    <a:pt x="42320" y="9231"/>
                    <a:pt x="41826" y="10590"/>
                    <a:pt x="41454" y="11976"/>
                  </a:cubicBezTo>
                  <a:cubicBezTo>
                    <a:pt x="40980" y="13735"/>
                    <a:pt x="40682" y="15568"/>
                    <a:pt x="40905" y="17373"/>
                  </a:cubicBezTo>
                  <a:lnTo>
                    <a:pt x="44199" y="17373"/>
                  </a:lnTo>
                  <a:cubicBezTo>
                    <a:pt x="43306" y="15000"/>
                    <a:pt x="43204" y="12330"/>
                    <a:pt x="44106" y="9957"/>
                  </a:cubicBezTo>
                  <a:cubicBezTo>
                    <a:pt x="44646" y="8580"/>
                    <a:pt x="45483" y="7249"/>
                    <a:pt x="45511" y="5770"/>
                  </a:cubicBezTo>
                  <a:cubicBezTo>
                    <a:pt x="45558" y="3872"/>
                    <a:pt x="44208" y="2150"/>
                    <a:pt x="42524" y="1285"/>
                  </a:cubicBezTo>
                  <a:cubicBezTo>
                    <a:pt x="41089" y="547"/>
                    <a:pt x="39451" y="337"/>
                    <a:pt x="37823" y="337"/>
                  </a:cubicBezTo>
                  <a:cubicBezTo>
                    <a:pt x="37541" y="337"/>
                    <a:pt x="37259" y="343"/>
                    <a:pt x="36978" y="354"/>
                  </a:cubicBezTo>
                  <a:cubicBezTo>
                    <a:pt x="30921" y="605"/>
                    <a:pt x="25114" y="2904"/>
                    <a:pt x="19085" y="3574"/>
                  </a:cubicBezTo>
                  <a:cubicBezTo>
                    <a:pt x="17891" y="3700"/>
                    <a:pt x="16695" y="3763"/>
                    <a:pt x="15502" y="3763"/>
                  </a:cubicBezTo>
                  <a:cubicBezTo>
                    <a:pt x="10123" y="3763"/>
                    <a:pt x="4806" y="2484"/>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16"/>
            <p:cNvSpPr/>
            <p:nvPr/>
          </p:nvSpPr>
          <p:spPr>
            <a:xfrm>
              <a:off x="0" y="4092139"/>
              <a:ext cx="4149195" cy="1051315"/>
            </a:xfrm>
            <a:custGeom>
              <a:avLst/>
              <a:gdLst/>
              <a:ahLst/>
              <a:cxnLst/>
              <a:rect l="l" t="t" r="r" b="b"/>
              <a:pathLst>
                <a:path w="39584" h="11889" extrusionOk="0">
                  <a:moveTo>
                    <a:pt x="35803" y="1"/>
                  </a:moveTo>
                  <a:cubicBezTo>
                    <a:pt x="35430" y="1"/>
                    <a:pt x="35054" y="27"/>
                    <a:pt x="34689" y="61"/>
                  </a:cubicBezTo>
                  <a:cubicBezTo>
                    <a:pt x="30687" y="474"/>
                    <a:pt x="21665" y="3882"/>
                    <a:pt x="11730" y="3882"/>
                  </a:cubicBezTo>
                  <a:cubicBezTo>
                    <a:pt x="11363" y="3882"/>
                    <a:pt x="10995" y="3877"/>
                    <a:pt x="10626" y="3867"/>
                  </a:cubicBezTo>
                  <a:cubicBezTo>
                    <a:pt x="5704" y="3746"/>
                    <a:pt x="2224" y="2109"/>
                    <a:pt x="0" y="517"/>
                  </a:cubicBezTo>
                  <a:lnTo>
                    <a:pt x="0" y="11888"/>
                  </a:lnTo>
                  <a:lnTo>
                    <a:pt x="37788" y="11888"/>
                  </a:lnTo>
                  <a:cubicBezTo>
                    <a:pt x="37853" y="10427"/>
                    <a:pt x="38188" y="8976"/>
                    <a:pt x="38625" y="7580"/>
                  </a:cubicBezTo>
                  <a:cubicBezTo>
                    <a:pt x="38998" y="6389"/>
                    <a:pt x="39454" y="5198"/>
                    <a:pt x="39519" y="3942"/>
                  </a:cubicBezTo>
                  <a:cubicBezTo>
                    <a:pt x="39584" y="2695"/>
                    <a:pt x="39174" y="1336"/>
                    <a:pt x="38160" y="620"/>
                  </a:cubicBezTo>
                  <a:cubicBezTo>
                    <a:pt x="37483" y="136"/>
                    <a:pt x="36648" y="1"/>
                    <a:pt x="358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16"/>
            <p:cNvSpPr/>
            <p:nvPr/>
          </p:nvSpPr>
          <p:spPr>
            <a:xfrm>
              <a:off x="0" y="4341056"/>
              <a:ext cx="3866391" cy="802391"/>
            </a:xfrm>
            <a:custGeom>
              <a:avLst/>
              <a:gdLst/>
              <a:ahLst/>
              <a:cxnLst/>
              <a:rect l="l" t="t" r="r" b="b"/>
              <a:pathLst>
                <a:path w="36886" h="9074" extrusionOk="0">
                  <a:moveTo>
                    <a:pt x="0" y="1"/>
                  </a:moveTo>
                  <a:lnTo>
                    <a:pt x="0" y="9073"/>
                  </a:lnTo>
                  <a:lnTo>
                    <a:pt x="35257" y="9073"/>
                  </a:lnTo>
                  <a:cubicBezTo>
                    <a:pt x="35294" y="7975"/>
                    <a:pt x="35601" y="6877"/>
                    <a:pt x="36020" y="5816"/>
                  </a:cubicBezTo>
                  <a:cubicBezTo>
                    <a:pt x="36355" y="4942"/>
                    <a:pt x="36764" y="4076"/>
                    <a:pt x="36820" y="3165"/>
                  </a:cubicBezTo>
                  <a:cubicBezTo>
                    <a:pt x="36885" y="2243"/>
                    <a:pt x="36522" y="1257"/>
                    <a:pt x="35592" y="717"/>
                  </a:cubicBezTo>
                  <a:cubicBezTo>
                    <a:pt x="34981" y="370"/>
                    <a:pt x="34228" y="272"/>
                    <a:pt x="33465" y="272"/>
                  </a:cubicBezTo>
                  <a:cubicBezTo>
                    <a:pt x="33123" y="272"/>
                    <a:pt x="32780" y="291"/>
                    <a:pt x="32447" y="317"/>
                  </a:cubicBezTo>
                  <a:cubicBezTo>
                    <a:pt x="28829" y="613"/>
                    <a:pt x="20647" y="3110"/>
                    <a:pt x="11644" y="3110"/>
                  </a:cubicBezTo>
                  <a:cubicBezTo>
                    <a:pt x="11315" y="3110"/>
                    <a:pt x="10985" y="3106"/>
                    <a:pt x="10654" y="3099"/>
                  </a:cubicBezTo>
                  <a:cubicBezTo>
                    <a:pt x="5341" y="2988"/>
                    <a:pt x="1898" y="1322"/>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16"/>
            <p:cNvSpPr/>
            <p:nvPr/>
          </p:nvSpPr>
          <p:spPr>
            <a:xfrm>
              <a:off x="0" y="4447254"/>
              <a:ext cx="3629393" cy="696190"/>
            </a:xfrm>
            <a:custGeom>
              <a:avLst/>
              <a:gdLst/>
              <a:ahLst/>
              <a:cxnLst/>
              <a:rect l="l" t="t" r="r" b="b"/>
              <a:pathLst>
                <a:path w="34625" h="7873" extrusionOk="0">
                  <a:moveTo>
                    <a:pt x="0" y="0"/>
                  </a:moveTo>
                  <a:lnTo>
                    <a:pt x="0" y="7872"/>
                  </a:lnTo>
                  <a:lnTo>
                    <a:pt x="33117" y="7872"/>
                  </a:lnTo>
                  <a:cubicBezTo>
                    <a:pt x="33173" y="6998"/>
                    <a:pt x="33452" y="6132"/>
                    <a:pt x="33815" y="5304"/>
                  </a:cubicBezTo>
                  <a:cubicBezTo>
                    <a:pt x="34122" y="4588"/>
                    <a:pt x="34503" y="3871"/>
                    <a:pt x="34550" y="3117"/>
                  </a:cubicBezTo>
                  <a:cubicBezTo>
                    <a:pt x="34624" y="2289"/>
                    <a:pt x="34178" y="1489"/>
                    <a:pt x="33424" y="1126"/>
                  </a:cubicBezTo>
                  <a:cubicBezTo>
                    <a:pt x="32863" y="836"/>
                    <a:pt x="32169" y="751"/>
                    <a:pt x="31468" y="751"/>
                  </a:cubicBezTo>
                  <a:cubicBezTo>
                    <a:pt x="31156" y="751"/>
                    <a:pt x="30843" y="768"/>
                    <a:pt x="30539" y="791"/>
                  </a:cubicBezTo>
                  <a:cubicBezTo>
                    <a:pt x="27216" y="1034"/>
                    <a:pt x="19715" y="3079"/>
                    <a:pt x="11458" y="3079"/>
                  </a:cubicBezTo>
                  <a:cubicBezTo>
                    <a:pt x="11160" y="3079"/>
                    <a:pt x="10861" y="3076"/>
                    <a:pt x="10561" y="3071"/>
                  </a:cubicBezTo>
                  <a:cubicBezTo>
                    <a:pt x="4820" y="2968"/>
                    <a:pt x="1470" y="108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16"/>
            <p:cNvSpPr/>
            <p:nvPr/>
          </p:nvSpPr>
          <p:spPr>
            <a:xfrm>
              <a:off x="0" y="4550093"/>
              <a:ext cx="3424574" cy="593349"/>
            </a:xfrm>
            <a:custGeom>
              <a:avLst/>
              <a:gdLst/>
              <a:ahLst/>
              <a:cxnLst/>
              <a:rect l="l" t="t" r="r" b="b"/>
              <a:pathLst>
                <a:path w="32671" h="6710" extrusionOk="0">
                  <a:moveTo>
                    <a:pt x="0" y="0"/>
                  </a:moveTo>
                  <a:lnTo>
                    <a:pt x="0" y="6709"/>
                  </a:lnTo>
                  <a:lnTo>
                    <a:pt x="32270" y="6709"/>
                  </a:lnTo>
                  <a:cubicBezTo>
                    <a:pt x="32121" y="6374"/>
                    <a:pt x="32010" y="6021"/>
                    <a:pt x="31935" y="5658"/>
                  </a:cubicBezTo>
                  <a:cubicBezTo>
                    <a:pt x="31758" y="4523"/>
                    <a:pt x="32670" y="3601"/>
                    <a:pt x="32549" y="2494"/>
                  </a:cubicBezTo>
                  <a:cubicBezTo>
                    <a:pt x="32465" y="1889"/>
                    <a:pt x="32093" y="1368"/>
                    <a:pt x="31554" y="1098"/>
                  </a:cubicBezTo>
                  <a:cubicBezTo>
                    <a:pt x="31051" y="828"/>
                    <a:pt x="30483" y="773"/>
                    <a:pt x="29925" y="773"/>
                  </a:cubicBezTo>
                  <a:cubicBezTo>
                    <a:pt x="27366" y="791"/>
                    <a:pt x="24938" y="2019"/>
                    <a:pt x="22444" y="2717"/>
                  </a:cubicBezTo>
                  <a:cubicBezTo>
                    <a:pt x="20188" y="3351"/>
                    <a:pt x="17870" y="3621"/>
                    <a:pt x="15547" y="3621"/>
                  </a:cubicBezTo>
                  <a:cubicBezTo>
                    <a:pt x="13194" y="3621"/>
                    <a:pt x="10836" y="3344"/>
                    <a:pt x="8533" y="2885"/>
                  </a:cubicBezTo>
                  <a:cubicBezTo>
                    <a:pt x="4131" y="2010"/>
                    <a:pt x="1126" y="596"/>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16"/>
            <p:cNvSpPr/>
            <p:nvPr/>
          </p:nvSpPr>
          <p:spPr>
            <a:xfrm>
              <a:off x="0" y="4671854"/>
              <a:ext cx="3305499" cy="471584"/>
            </a:xfrm>
            <a:custGeom>
              <a:avLst/>
              <a:gdLst/>
              <a:ahLst/>
              <a:cxnLst/>
              <a:rect l="l" t="t" r="r" b="b"/>
              <a:pathLst>
                <a:path w="31535" h="5333" extrusionOk="0">
                  <a:moveTo>
                    <a:pt x="0" y="0"/>
                  </a:moveTo>
                  <a:lnTo>
                    <a:pt x="0" y="5332"/>
                  </a:lnTo>
                  <a:lnTo>
                    <a:pt x="31135" y="5332"/>
                  </a:lnTo>
                  <a:cubicBezTo>
                    <a:pt x="31005" y="5109"/>
                    <a:pt x="30912" y="4867"/>
                    <a:pt x="30846" y="4606"/>
                  </a:cubicBezTo>
                  <a:cubicBezTo>
                    <a:pt x="30670" y="3760"/>
                    <a:pt x="31535" y="3090"/>
                    <a:pt x="31395" y="2252"/>
                  </a:cubicBezTo>
                  <a:cubicBezTo>
                    <a:pt x="31330" y="1796"/>
                    <a:pt x="30921" y="1406"/>
                    <a:pt x="30446" y="1210"/>
                  </a:cubicBezTo>
                  <a:cubicBezTo>
                    <a:pt x="29962" y="1005"/>
                    <a:pt x="29423" y="950"/>
                    <a:pt x="28892" y="950"/>
                  </a:cubicBezTo>
                  <a:cubicBezTo>
                    <a:pt x="26436" y="950"/>
                    <a:pt x="24128" y="1834"/>
                    <a:pt x="21746" y="2336"/>
                  </a:cubicBezTo>
                  <a:cubicBezTo>
                    <a:pt x="19697" y="2773"/>
                    <a:pt x="17589" y="2961"/>
                    <a:pt x="15471" y="2961"/>
                  </a:cubicBezTo>
                  <a:cubicBezTo>
                    <a:pt x="13126" y="2961"/>
                    <a:pt x="10770" y="2731"/>
                    <a:pt x="8468" y="2355"/>
                  </a:cubicBezTo>
                  <a:cubicBezTo>
                    <a:pt x="3787" y="1582"/>
                    <a:pt x="754" y="335"/>
                    <a:pt x="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16"/>
            <p:cNvSpPr/>
            <p:nvPr/>
          </p:nvSpPr>
          <p:spPr>
            <a:xfrm>
              <a:off x="6605861" y="3322487"/>
              <a:ext cx="2538007" cy="1820988"/>
            </a:xfrm>
            <a:custGeom>
              <a:avLst/>
              <a:gdLst/>
              <a:ahLst/>
              <a:cxnLst/>
              <a:rect l="l" t="t" r="r" b="b"/>
              <a:pathLst>
                <a:path w="24213" h="20593" extrusionOk="0">
                  <a:moveTo>
                    <a:pt x="23614" y="0"/>
                  </a:moveTo>
                  <a:cubicBezTo>
                    <a:pt x="14949" y="0"/>
                    <a:pt x="6606" y="5690"/>
                    <a:pt x="2513" y="13167"/>
                  </a:cubicBezTo>
                  <a:cubicBezTo>
                    <a:pt x="1833" y="14404"/>
                    <a:pt x="1266" y="15698"/>
                    <a:pt x="829" y="17038"/>
                  </a:cubicBezTo>
                  <a:cubicBezTo>
                    <a:pt x="438" y="18192"/>
                    <a:pt x="159" y="19383"/>
                    <a:pt x="0" y="20592"/>
                  </a:cubicBezTo>
                  <a:lnTo>
                    <a:pt x="24212" y="20592"/>
                  </a:lnTo>
                  <a:lnTo>
                    <a:pt x="24212" y="9"/>
                  </a:lnTo>
                  <a:cubicBezTo>
                    <a:pt x="24013" y="3"/>
                    <a:pt x="23813" y="0"/>
                    <a:pt x="236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16"/>
            <p:cNvSpPr/>
            <p:nvPr/>
          </p:nvSpPr>
          <p:spPr>
            <a:xfrm>
              <a:off x="6729754" y="3420285"/>
              <a:ext cx="2414109" cy="1723187"/>
            </a:xfrm>
            <a:custGeom>
              <a:avLst/>
              <a:gdLst/>
              <a:ahLst/>
              <a:cxnLst/>
              <a:rect l="l" t="t" r="r" b="b"/>
              <a:pathLst>
                <a:path w="23031" h="19487" extrusionOk="0">
                  <a:moveTo>
                    <a:pt x="22131" y="0"/>
                  </a:moveTo>
                  <a:cubicBezTo>
                    <a:pt x="14020" y="0"/>
                    <a:pt x="6212" y="5327"/>
                    <a:pt x="2373" y="12331"/>
                  </a:cubicBezTo>
                  <a:cubicBezTo>
                    <a:pt x="1740" y="13484"/>
                    <a:pt x="1210" y="14703"/>
                    <a:pt x="800" y="15950"/>
                  </a:cubicBezTo>
                  <a:cubicBezTo>
                    <a:pt x="410" y="17104"/>
                    <a:pt x="140" y="18286"/>
                    <a:pt x="0" y="19486"/>
                  </a:cubicBezTo>
                  <a:lnTo>
                    <a:pt x="23030" y="19486"/>
                  </a:lnTo>
                  <a:lnTo>
                    <a:pt x="23030" y="20"/>
                  </a:lnTo>
                  <a:lnTo>
                    <a:pt x="22984" y="20"/>
                  </a:lnTo>
                  <a:cubicBezTo>
                    <a:pt x="22699" y="7"/>
                    <a:pt x="22415" y="0"/>
                    <a:pt x="221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16"/>
            <p:cNvSpPr/>
            <p:nvPr/>
          </p:nvSpPr>
          <p:spPr>
            <a:xfrm>
              <a:off x="6900396" y="3555398"/>
              <a:ext cx="2243462" cy="1588069"/>
            </a:xfrm>
            <a:custGeom>
              <a:avLst/>
              <a:gdLst/>
              <a:ahLst/>
              <a:cxnLst/>
              <a:rect l="l" t="t" r="r" b="b"/>
              <a:pathLst>
                <a:path w="21403" h="17959" extrusionOk="0">
                  <a:moveTo>
                    <a:pt x="20091" y="0"/>
                  </a:moveTo>
                  <a:cubicBezTo>
                    <a:pt x="12734" y="0"/>
                    <a:pt x="5658" y="4836"/>
                    <a:pt x="2178" y="11175"/>
                  </a:cubicBezTo>
                  <a:cubicBezTo>
                    <a:pt x="1601" y="12226"/>
                    <a:pt x="1126" y="13324"/>
                    <a:pt x="754" y="14460"/>
                  </a:cubicBezTo>
                  <a:cubicBezTo>
                    <a:pt x="363" y="15595"/>
                    <a:pt x="112" y="16767"/>
                    <a:pt x="1" y="17958"/>
                  </a:cubicBezTo>
                  <a:lnTo>
                    <a:pt x="21402" y="17958"/>
                  </a:lnTo>
                  <a:lnTo>
                    <a:pt x="21402" y="55"/>
                  </a:lnTo>
                  <a:cubicBezTo>
                    <a:pt x="21225" y="37"/>
                    <a:pt x="21039" y="27"/>
                    <a:pt x="20863" y="18"/>
                  </a:cubicBezTo>
                  <a:cubicBezTo>
                    <a:pt x="20605" y="6"/>
                    <a:pt x="20348" y="0"/>
                    <a:pt x="200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16"/>
            <p:cNvSpPr/>
            <p:nvPr/>
          </p:nvSpPr>
          <p:spPr>
            <a:xfrm>
              <a:off x="7034980" y="3660005"/>
              <a:ext cx="2108874" cy="1483460"/>
            </a:xfrm>
            <a:custGeom>
              <a:avLst/>
              <a:gdLst/>
              <a:ahLst/>
              <a:cxnLst/>
              <a:rect l="l" t="t" r="r" b="b"/>
              <a:pathLst>
                <a:path w="20119" h="16776" extrusionOk="0">
                  <a:moveTo>
                    <a:pt x="18486" y="0"/>
                  </a:moveTo>
                  <a:cubicBezTo>
                    <a:pt x="11721" y="0"/>
                    <a:pt x="5202" y="4445"/>
                    <a:pt x="2011" y="10280"/>
                  </a:cubicBezTo>
                  <a:cubicBezTo>
                    <a:pt x="1480" y="11248"/>
                    <a:pt x="1043" y="12253"/>
                    <a:pt x="698" y="13304"/>
                  </a:cubicBezTo>
                  <a:cubicBezTo>
                    <a:pt x="317" y="14421"/>
                    <a:pt x="75" y="15594"/>
                    <a:pt x="1" y="16775"/>
                  </a:cubicBezTo>
                  <a:lnTo>
                    <a:pt x="20118" y="16775"/>
                  </a:lnTo>
                  <a:lnTo>
                    <a:pt x="20118" y="91"/>
                  </a:lnTo>
                  <a:cubicBezTo>
                    <a:pt x="19811" y="54"/>
                    <a:pt x="19504" y="35"/>
                    <a:pt x="19197" y="17"/>
                  </a:cubicBezTo>
                  <a:cubicBezTo>
                    <a:pt x="18960" y="6"/>
                    <a:pt x="18723" y="0"/>
                    <a:pt x="18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16"/>
            <p:cNvSpPr/>
            <p:nvPr/>
          </p:nvSpPr>
          <p:spPr>
            <a:xfrm>
              <a:off x="7141265" y="3744098"/>
              <a:ext cx="2002586" cy="1399365"/>
            </a:xfrm>
            <a:custGeom>
              <a:avLst/>
              <a:gdLst/>
              <a:ahLst/>
              <a:cxnLst/>
              <a:rect l="l" t="t" r="r" b="b"/>
              <a:pathLst>
                <a:path w="19105" h="15825" extrusionOk="0">
                  <a:moveTo>
                    <a:pt x="17225" y="0"/>
                  </a:moveTo>
                  <a:cubicBezTo>
                    <a:pt x="10932" y="0"/>
                    <a:pt x="4867" y="4129"/>
                    <a:pt x="1890" y="9562"/>
                  </a:cubicBezTo>
                  <a:cubicBezTo>
                    <a:pt x="1397" y="10455"/>
                    <a:pt x="987" y="11404"/>
                    <a:pt x="671" y="12372"/>
                  </a:cubicBezTo>
                  <a:cubicBezTo>
                    <a:pt x="289" y="13489"/>
                    <a:pt x="66" y="14652"/>
                    <a:pt x="1" y="15824"/>
                  </a:cubicBezTo>
                  <a:lnTo>
                    <a:pt x="19104" y="15824"/>
                  </a:lnTo>
                  <a:lnTo>
                    <a:pt x="19104" y="136"/>
                  </a:lnTo>
                  <a:cubicBezTo>
                    <a:pt x="18695" y="71"/>
                    <a:pt x="18285" y="34"/>
                    <a:pt x="17876" y="15"/>
                  </a:cubicBezTo>
                  <a:cubicBezTo>
                    <a:pt x="17659" y="5"/>
                    <a:pt x="17442" y="0"/>
                    <a:pt x="1722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16"/>
            <p:cNvSpPr/>
            <p:nvPr/>
          </p:nvSpPr>
          <p:spPr>
            <a:xfrm>
              <a:off x="7296393" y="3829163"/>
              <a:ext cx="1847453" cy="1314298"/>
            </a:xfrm>
            <a:custGeom>
              <a:avLst/>
              <a:gdLst/>
              <a:ahLst/>
              <a:cxnLst/>
              <a:rect l="l" t="t" r="r" b="b"/>
              <a:pathLst>
                <a:path w="17625" h="14863" extrusionOk="0">
                  <a:moveTo>
                    <a:pt x="16110" y="0"/>
                  </a:moveTo>
                  <a:cubicBezTo>
                    <a:pt x="13016" y="0"/>
                    <a:pt x="9791" y="1769"/>
                    <a:pt x="7314" y="3799"/>
                  </a:cubicBezTo>
                  <a:cubicBezTo>
                    <a:pt x="4886" y="5790"/>
                    <a:pt x="2838" y="8386"/>
                    <a:pt x="1322" y="11308"/>
                  </a:cubicBezTo>
                  <a:cubicBezTo>
                    <a:pt x="745" y="12424"/>
                    <a:pt x="233" y="13606"/>
                    <a:pt x="0" y="14862"/>
                  </a:cubicBezTo>
                  <a:lnTo>
                    <a:pt x="17624" y="14862"/>
                  </a:lnTo>
                  <a:lnTo>
                    <a:pt x="17624" y="151"/>
                  </a:lnTo>
                  <a:cubicBezTo>
                    <a:pt x="17126" y="48"/>
                    <a:pt x="16620" y="0"/>
                    <a:pt x="1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16"/>
            <p:cNvSpPr/>
            <p:nvPr/>
          </p:nvSpPr>
          <p:spPr>
            <a:xfrm>
              <a:off x="7450474" y="3954107"/>
              <a:ext cx="1693367" cy="1189350"/>
            </a:xfrm>
            <a:custGeom>
              <a:avLst/>
              <a:gdLst/>
              <a:ahLst/>
              <a:cxnLst/>
              <a:rect l="l" t="t" r="r" b="b"/>
              <a:pathLst>
                <a:path w="16155" h="13450" extrusionOk="0">
                  <a:moveTo>
                    <a:pt x="14190" y="0"/>
                  </a:moveTo>
                  <a:cubicBezTo>
                    <a:pt x="11480" y="0"/>
                    <a:pt x="8653" y="1556"/>
                    <a:pt x="6486" y="3335"/>
                  </a:cubicBezTo>
                  <a:cubicBezTo>
                    <a:pt x="4355" y="5084"/>
                    <a:pt x="2559" y="7354"/>
                    <a:pt x="1229" y="9913"/>
                  </a:cubicBezTo>
                  <a:cubicBezTo>
                    <a:pt x="689" y="10955"/>
                    <a:pt x="224" y="12053"/>
                    <a:pt x="38" y="13235"/>
                  </a:cubicBezTo>
                  <a:cubicBezTo>
                    <a:pt x="19" y="13300"/>
                    <a:pt x="10" y="13375"/>
                    <a:pt x="1" y="13449"/>
                  </a:cubicBezTo>
                  <a:lnTo>
                    <a:pt x="16154" y="13449"/>
                  </a:lnTo>
                  <a:lnTo>
                    <a:pt x="16154" y="301"/>
                  </a:lnTo>
                  <a:cubicBezTo>
                    <a:pt x="15514" y="94"/>
                    <a:pt x="14856" y="0"/>
                    <a:pt x="1419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16"/>
            <p:cNvSpPr/>
            <p:nvPr/>
          </p:nvSpPr>
          <p:spPr>
            <a:xfrm>
              <a:off x="7640716" y="4103546"/>
              <a:ext cx="1503119" cy="1039907"/>
            </a:xfrm>
            <a:custGeom>
              <a:avLst/>
              <a:gdLst/>
              <a:ahLst/>
              <a:cxnLst/>
              <a:rect l="l" t="t" r="r" b="b"/>
              <a:pathLst>
                <a:path w="14340" h="11760" extrusionOk="0">
                  <a:moveTo>
                    <a:pt x="11840" y="1"/>
                  </a:moveTo>
                  <a:cubicBezTo>
                    <a:pt x="9584" y="1"/>
                    <a:pt x="7234" y="1288"/>
                    <a:pt x="5434" y="2771"/>
                  </a:cubicBezTo>
                  <a:cubicBezTo>
                    <a:pt x="3620" y="4287"/>
                    <a:pt x="2140" y="6148"/>
                    <a:pt x="1061" y="8251"/>
                  </a:cubicBezTo>
                  <a:cubicBezTo>
                    <a:pt x="614" y="9107"/>
                    <a:pt x="223" y="10029"/>
                    <a:pt x="65" y="11006"/>
                  </a:cubicBezTo>
                  <a:cubicBezTo>
                    <a:pt x="28" y="11257"/>
                    <a:pt x="9" y="11508"/>
                    <a:pt x="0" y="11759"/>
                  </a:cubicBezTo>
                  <a:lnTo>
                    <a:pt x="14339" y="11759"/>
                  </a:lnTo>
                  <a:lnTo>
                    <a:pt x="14339" y="621"/>
                  </a:lnTo>
                  <a:cubicBezTo>
                    <a:pt x="13544" y="187"/>
                    <a:pt x="12699" y="1"/>
                    <a:pt x="118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16"/>
            <p:cNvSpPr/>
            <p:nvPr/>
          </p:nvSpPr>
          <p:spPr>
            <a:xfrm>
              <a:off x="7883576" y="4275798"/>
              <a:ext cx="1260251" cy="867651"/>
            </a:xfrm>
            <a:custGeom>
              <a:avLst/>
              <a:gdLst/>
              <a:ahLst/>
              <a:cxnLst/>
              <a:rect l="l" t="t" r="r" b="b"/>
              <a:pathLst>
                <a:path w="12023" h="9812" extrusionOk="0">
                  <a:moveTo>
                    <a:pt x="9795" y="1"/>
                  </a:moveTo>
                  <a:cubicBezTo>
                    <a:pt x="7930" y="1"/>
                    <a:pt x="5981" y="1070"/>
                    <a:pt x="4485" y="2302"/>
                  </a:cubicBezTo>
                  <a:cubicBezTo>
                    <a:pt x="2987" y="3549"/>
                    <a:pt x="1759" y="5094"/>
                    <a:pt x="875" y="6834"/>
                  </a:cubicBezTo>
                  <a:cubicBezTo>
                    <a:pt x="503" y="7541"/>
                    <a:pt x="177" y="8304"/>
                    <a:pt x="47" y="9113"/>
                  </a:cubicBezTo>
                  <a:cubicBezTo>
                    <a:pt x="9" y="9346"/>
                    <a:pt x="0" y="9579"/>
                    <a:pt x="0" y="9811"/>
                  </a:cubicBezTo>
                  <a:lnTo>
                    <a:pt x="12022" y="9811"/>
                  </a:lnTo>
                  <a:lnTo>
                    <a:pt x="12022" y="609"/>
                  </a:lnTo>
                  <a:cubicBezTo>
                    <a:pt x="11319" y="182"/>
                    <a:pt x="10564" y="1"/>
                    <a:pt x="97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16"/>
            <p:cNvSpPr/>
            <p:nvPr/>
          </p:nvSpPr>
          <p:spPr>
            <a:xfrm>
              <a:off x="8085453" y="4416748"/>
              <a:ext cx="1058368" cy="726697"/>
            </a:xfrm>
            <a:custGeom>
              <a:avLst/>
              <a:gdLst/>
              <a:ahLst/>
              <a:cxnLst/>
              <a:rect l="l" t="t" r="r" b="b"/>
              <a:pathLst>
                <a:path w="10097" h="8218" extrusionOk="0">
                  <a:moveTo>
                    <a:pt x="7591" y="0"/>
                  </a:moveTo>
                  <a:cubicBezTo>
                    <a:pt x="6147" y="0"/>
                    <a:pt x="4641" y="825"/>
                    <a:pt x="3490" y="1769"/>
                  </a:cubicBezTo>
                  <a:cubicBezTo>
                    <a:pt x="2336" y="2737"/>
                    <a:pt x="1387" y="3928"/>
                    <a:pt x="698" y="5268"/>
                  </a:cubicBezTo>
                  <a:cubicBezTo>
                    <a:pt x="391" y="5817"/>
                    <a:pt x="177" y="6412"/>
                    <a:pt x="65" y="7036"/>
                  </a:cubicBezTo>
                  <a:cubicBezTo>
                    <a:pt x="0" y="7426"/>
                    <a:pt x="10" y="7826"/>
                    <a:pt x="93" y="8217"/>
                  </a:cubicBezTo>
                  <a:lnTo>
                    <a:pt x="10096" y="8217"/>
                  </a:lnTo>
                  <a:lnTo>
                    <a:pt x="10096" y="1117"/>
                  </a:lnTo>
                  <a:cubicBezTo>
                    <a:pt x="9994" y="1006"/>
                    <a:pt x="9873" y="894"/>
                    <a:pt x="9761" y="792"/>
                  </a:cubicBezTo>
                  <a:cubicBezTo>
                    <a:pt x="9096" y="229"/>
                    <a:pt x="8352" y="0"/>
                    <a:pt x="75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16"/>
            <p:cNvSpPr/>
            <p:nvPr/>
          </p:nvSpPr>
          <p:spPr>
            <a:xfrm>
              <a:off x="8269721" y="4559820"/>
              <a:ext cx="858476" cy="583622"/>
            </a:xfrm>
            <a:custGeom>
              <a:avLst/>
              <a:gdLst/>
              <a:ahLst/>
              <a:cxnLst/>
              <a:rect l="l" t="t" r="r" b="b"/>
              <a:pathLst>
                <a:path w="8190" h="6600" extrusionOk="0">
                  <a:moveTo>
                    <a:pt x="5320" y="1"/>
                  </a:moveTo>
                  <a:cubicBezTo>
                    <a:pt x="4313" y="1"/>
                    <a:pt x="3266" y="578"/>
                    <a:pt x="2467" y="1230"/>
                  </a:cubicBezTo>
                  <a:cubicBezTo>
                    <a:pt x="1657" y="1909"/>
                    <a:pt x="997" y="2738"/>
                    <a:pt x="522" y="3677"/>
                  </a:cubicBezTo>
                  <a:cubicBezTo>
                    <a:pt x="308" y="4059"/>
                    <a:pt x="159" y="4468"/>
                    <a:pt x="85" y="4906"/>
                  </a:cubicBezTo>
                  <a:cubicBezTo>
                    <a:pt x="1" y="5334"/>
                    <a:pt x="66" y="5780"/>
                    <a:pt x="271" y="6171"/>
                  </a:cubicBezTo>
                  <a:cubicBezTo>
                    <a:pt x="373" y="6339"/>
                    <a:pt x="503" y="6478"/>
                    <a:pt x="662" y="6599"/>
                  </a:cubicBezTo>
                  <a:lnTo>
                    <a:pt x="6701" y="6599"/>
                  </a:lnTo>
                  <a:cubicBezTo>
                    <a:pt x="7203" y="6227"/>
                    <a:pt x="7594" y="5734"/>
                    <a:pt x="7845" y="5166"/>
                  </a:cubicBezTo>
                  <a:cubicBezTo>
                    <a:pt x="8106" y="4515"/>
                    <a:pt x="8189" y="3808"/>
                    <a:pt x="8087" y="3110"/>
                  </a:cubicBezTo>
                  <a:cubicBezTo>
                    <a:pt x="8059" y="2831"/>
                    <a:pt x="7994" y="2561"/>
                    <a:pt x="7910" y="2291"/>
                  </a:cubicBezTo>
                  <a:cubicBezTo>
                    <a:pt x="7696" y="1612"/>
                    <a:pt x="7333" y="988"/>
                    <a:pt x="6831" y="551"/>
                  </a:cubicBezTo>
                  <a:cubicBezTo>
                    <a:pt x="6366" y="160"/>
                    <a:pt x="5848" y="1"/>
                    <a:pt x="53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16"/>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16"/>
            <p:cNvSpPr/>
            <p:nvPr/>
          </p:nvSpPr>
          <p:spPr>
            <a:xfrm>
              <a:off x="1115773" y="0"/>
              <a:ext cx="2347758" cy="2175228"/>
            </a:xfrm>
            <a:custGeom>
              <a:avLst/>
              <a:gdLst/>
              <a:ahLst/>
              <a:cxnLst/>
              <a:rect l="l" t="t" r="r" b="b"/>
              <a:pathLst>
                <a:path w="22398" h="24599" extrusionOk="0">
                  <a:moveTo>
                    <a:pt x="0" y="0"/>
                  </a:moveTo>
                  <a:cubicBezTo>
                    <a:pt x="1368" y="1582"/>
                    <a:pt x="2308" y="3601"/>
                    <a:pt x="2726" y="5658"/>
                  </a:cubicBezTo>
                  <a:cubicBezTo>
                    <a:pt x="3489" y="9408"/>
                    <a:pt x="2810" y="13288"/>
                    <a:pt x="2001" y="17028"/>
                  </a:cubicBezTo>
                  <a:cubicBezTo>
                    <a:pt x="1768" y="18108"/>
                    <a:pt x="1517" y="19187"/>
                    <a:pt x="1563" y="20285"/>
                  </a:cubicBezTo>
                  <a:cubicBezTo>
                    <a:pt x="1600" y="21383"/>
                    <a:pt x="1973" y="22509"/>
                    <a:pt x="2792" y="23244"/>
                  </a:cubicBezTo>
                  <a:cubicBezTo>
                    <a:pt x="3582" y="23951"/>
                    <a:pt x="4690" y="24193"/>
                    <a:pt x="5741" y="24352"/>
                  </a:cubicBezTo>
                  <a:cubicBezTo>
                    <a:pt x="6817" y="24508"/>
                    <a:pt x="7908" y="24599"/>
                    <a:pt x="8997" y="24599"/>
                  </a:cubicBezTo>
                  <a:cubicBezTo>
                    <a:pt x="10308" y="24599"/>
                    <a:pt x="11616" y="24466"/>
                    <a:pt x="12888" y="24156"/>
                  </a:cubicBezTo>
                  <a:cubicBezTo>
                    <a:pt x="15223" y="23598"/>
                    <a:pt x="17438" y="22407"/>
                    <a:pt x="19010" y="20592"/>
                  </a:cubicBezTo>
                  <a:cubicBezTo>
                    <a:pt x="21085" y="18192"/>
                    <a:pt x="21858" y="14907"/>
                    <a:pt x="22044" y="11743"/>
                  </a:cubicBezTo>
                  <a:cubicBezTo>
                    <a:pt x="22239" y="8570"/>
                    <a:pt x="21923" y="5379"/>
                    <a:pt x="22137" y="2215"/>
                  </a:cubicBezTo>
                  <a:cubicBezTo>
                    <a:pt x="22183" y="1470"/>
                    <a:pt x="22276" y="735"/>
                    <a:pt x="2239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16"/>
            <p:cNvSpPr/>
            <p:nvPr/>
          </p:nvSpPr>
          <p:spPr>
            <a:xfrm>
              <a:off x="1427813" y="1592"/>
              <a:ext cx="1918625" cy="2022425"/>
            </a:xfrm>
            <a:custGeom>
              <a:avLst/>
              <a:gdLst/>
              <a:ahLst/>
              <a:cxnLst/>
              <a:rect l="l" t="t" r="r" b="b"/>
              <a:pathLst>
                <a:path w="18304" h="22871" extrusionOk="0">
                  <a:moveTo>
                    <a:pt x="1" y="1"/>
                  </a:moveTo>
                  <a:cubicBezTo>
                    <a:pt x="187" y="317"/>
                    <a:pt x="345" y="652"/>
                    <a:pt x="485" y="996"/>
                  </a:cubicBezTo>
                  <a:cubicBezTo>
                    <a:pt x="1592" y="3723"/>
                    <a:pt x="1759" y="6738"/>
                    <a:pt x="1685" y="9669"/>
                  </a:cubicBezTo>
                  <a:cubicBezTo>
                    <a:pt x="1620" y="12609"/>
                    <a:pt x="1322" y="15559"/>
                    <a:pt x="1555" y="18490"/>
                  </a:cubicBezTo>
                  <a:cubicBezTo>
                    <a:pt x="1629" y="19467"/>
                    <a:pt x="1787" y="20491"/>
                    <a:pt x="2392" y="21282"/>
                  </a:cubicBezTo>
                  <a:cubicBezTo>
                    <a:pt x="3043" y="22128"/>
                    <a:pt x="4123" y="22556"/>
                    <a:pt x="5184" y="22742"/>
                  </a:cubicBezTo>
                  <a:cubicBezTo>
                    <a:pt x="5671" y="22829"/>
                    <a:pt x="6163" y="22870"/>
                    <a:pt x="6654" y="22870"/>
                  </a:cubicBezTo>
                  <a:cubicBezTo>
                    <a:pt x="9182" y="22870"/>
                    <a:pt x="11696" y="21772"/>
                    <a:pt x="13558" y="20035"/>
                  </a:cubicBezTo>
                  <a:cubicBezTo>
                    <a:pt x="15791" y="17960"/>
                    <a:pt x="17141" y="15066"/>
                    <a:pt x="17727" y="12079"/>
                  </a:cubicBezTo>
                  <a:cubicBezTo>
                    <a:pt x="18304" y="9092"/>
                    <a:pt x="18155" y="6003"/>
                    <a:pt x="17708" y="2997"/>
                  </a:cubicBezTo>
                  <a:cubicBezTo>
                    <a:pt x="17569" y="2001"/>
                    <a:pt x="17392" y="996"/>
                    <a:pt x="173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6"/>
            <p:cNvSpPr/>
            <p:nvPr/>
          </p:nvSpPr>
          <p:spPr>
            <a:xfrm>
              <a:off x="1612185" y="796"/>
              <a:ext cx="1551860" cy="1761918"/>
            </a:xfrm>
            <a:custGeom>
              <a:avLst/>
              <a:gdLst/>
              <a:ahLst/>
              <a:cxnLst/>
              <a:rect l="l" t="t" r="r" b="b"/>
              <a:pathLst>
                <a:path w="14805" h="19925" extrusionOk="0">
                  <a:moveTo>
                    <a:pt x="0" y="0"/>
                  </a:moveTo>
                  <a:cubicBezTo>
                    <a:pt x="298" y="661"/>
                    <a:pt x="503" y="1350"/>
                    <a:pt x="624" y="2066"/>
                  </a:cubicBezTo>
                  <a:cubicBezTo>
                    <a:pt x="1154" y="4969"/>
                    <a:pt x="1368" y="7910"/>
                    <a:pt x="1257" y="10860"/>
                  </a:cubicBezTo>
                  <a:cubicBezTo>
                    <a:pt x="1201" y="12302"/>
                    <a:pt x="1070" y="13744"/>
                    <a:pt x="1275" y="15177"/>
                  </a:cubicBezTo>
                  <a:cubicBezTo>
                    <a:pt x="1489" y="16601"/>
                    <a:pt x="2066" y="18034"/>
                    <a:pt x="3183" y="18946"/>
                  </a:cubicBezTo>
                  <a:cubicBezTo>
                    <a:pt x="4001" y="19610"/>
                    <a:pt x="5058" y="19924"/>
                    <a:pt x="6120" y="19924"/>
                  </a:cubicBezTo>
                  <a:cubicBezTo>
                    <a:pt x="6664" y="19924"/>
                    <a:pt x="7209" y="19842"/>
                    <a:pt x="7724" y="19681"/>
                  </a:cubicBezTo>
                  <a:cubicBezTo>
                    <a:pt x="9250" y="19206"/>
                    <a:pt x="10534" y="18108"/>
                    <a:pt x="11446" y="16805"/>
                  </a:cubicBezTo>
                  <a:cubicBezTo>
                    <a:pt x="12367" y="15493"/>
                    <a:pt x="12953" y="13977"/>
                    <a:pt x="13390" y="12441"/>
                  </a:cubicBezTo>
                  <a:cubicBezTo>
                    <a:pt x="14516" y="8570"/>
                    <a:pt x="14805" y="4467"/>
                    <a:pt x="140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16"/>
            <p:cNvSpPr/>
            <p:nvPr/>
          </p:nvSpPr>
          <p:spPr>
            <a:xfrm>
              <a:off x="1744778" y="796"/>
              <a:ext cx="1218323" cy="1542087"/>
            </a:xfrm>
            <a:custGeom>
              <a:avLst/>
              <a:gdLst/>
              <a:ahLst/>
              <a:cxnLst/>
              <a:rect l="l" t="t" r="r" b="b"/>
              <a:pathLst>
                <a:path w="11623" h="17439" extrusionOk="0">
                  <a:moveTo>
                    <a:pt x="1" y="0"/>
                  </a:moveTo>
                  <a:cubicBezTo>
                    <a:pt x="950" y="3788"/>
                    <a:pt x="1536" y="7649"/>
                    <a:pt x="1741" y="11548"/>
                  </a:cubicBezTo>
                  <a:cubicBezTo>
                    <a:pt x="1806" y="12683"/>
                    <a:pt x="1843" y="13846"/>
                    <a:pt x="2215" y="14917"/>
                  </a:cubicBezTo>
                  <a:cubicBezTo>
                    <a:pt x="2597" y="15996"/>
                    <a:pt x="3379" y="17001"/>
                    <a:pt x="4467" y="17327"/>
                  </a:cubicBezTo>
                  <a:cubicBezTo>
                    <a:pt x="4727" y="17403"/>
                    <a:pt x="4992" y="17439"/>
                    <a:pt x="5257" y="17439"/>
                  </a:cubicBezTo>
                  <a:cubicBezTo>
                    <a:pt x="6087" y="17439"/>
                    <a:pt x="6917" y="17090"/>
                    <a:pt x="7566" y="16554"/>
                  </a:cubicBezTo>
                  <a:cubicBezTo>
                    <a:pt x="8422" y="15847"/>
                    <a:pt x="8999" y="14861"/>
                    <a:pt x="9464" y="13856"/>
                  </a:cubicBezTo>
                  <a:cubicBezTo>
                    <a:pt x="11353" y="9762"/>
                    <a:pt x="11623" y="5146"/>
                    <a:pt x="1101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6"/>
            <p:cNvSpPr/>
            <p:nvPr/>
          </p:nvSpPr>
          <p:spPr>
            <a:xfrm>
              <a:off x="1877476" y="796"/>
              <a:ext cx="932479" cy="1340738"/>
            </a:xfrm>
            <a:custGeom>
              <a:avLst/>
              <a:gdLst/>
              <a:ahLst/>
              <a:cxnLst/>
              <a:rect l="l" t="t" r="r" b="b"/>
              <a:pathLst>
                <a:path w="8896" h="15162" extrusionOk="0">
                  <a:moveTo>
                    <a:pt x="0" y="0"/>
                  </a:moveTo>
                  <a:cubicBezTo>
                    <a:pt x="801" y="3332"/>
                    <a:pt x="1284" y="6737"/>
                    <a:pt x="1452" y="10162"/>
                  </a:cubicBezTo>
                  <a:cubicBezTo>
                    <a:pt x="1498" y="11129"/>
                    <a:pt x="1517" y="12116"/>
                    <a:pt x="1805" y="13028"/>
                  </a:cubicBezTo>
                  <a:cubicBezTo>
                    <a:pt x="2085" y="13939"/>
                    <a:pt x="2680" y="14796"/>
                    <a:pt x="3499" y="15065"/>
                  </a:cubicBezTo>
                  <a:cubicBezTo>
                    <a:pt x="3693" y="15131"/>
                    <a:pt x="3893" y="15161"/>
                    <a:pt x="4093" y="15161"/>
                  </a:cubicBezTo>
                  <a:cubicBezTo>
                    <a:pt x="4718" y="15161"/>
                    <a:pt x="5348" y="14865"/>
                    <a:pt x="5835" y="14414"/>
                  </a:cubicBezTo>
                  <a:cubicBezTo>
                    <a:pt x="6477" y="13819"/>
                    <a:pt x="6914" y="12981"/>
                    <a:pt x="7268" y="12125"/>
                  </a:cubicBezTo>
                  <a:cubicBezTo>
                    <a:pt x="8719" y="8580"/>
                    <a:pt x="8896" y="4569"/>
                    <a:pt x="833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16"/>
            <p:cNvSpPr/>
            <p:nvPr/>
          </p:nvSpPr>
          <p:spPr>
            <a:xfrm>
              <a:off x="1971077" y="1592"/>
              <a:ext cx="764767" cy="1104813"/>
            </a:xfrm>
            <a:custGeom>
              <a:avLst/>
              <a:gdLst/>
              <a:ahLst/>
              <a:cxnLst/>
              <a:rect l="l" t="t" r="r" b="b"/>
              <a:pathLst>
                <a:path w="7296" h="12494" extrusionOk="0">
                  <a:moveTo>
                    <a:pt x="1" y="1"/>
                  </a:moveTo>
                  <a:cubicBezTo>
                    <a:pt x="689" y="2764"/>
                    <a:pt x="1108" y="5584"/>
                    <a:pt x="1238" y="8431"/>
                  </a:cubicBezTo>
                  <a:cubicBezTo>
                    <a:pt x="1275" y="9213"/>
                    <a:pt x="1294" y="10013"/>
                    <a:pt x="1527" y="10757"/>
                  </a:cubicBezTo>
                  <a:cubicBezTo>
                    <a:pt x="1759" y="11502"/>
                    <a:pt x="2243" y="12190"/>
                    <a:pt x="2913" y="12414"/>
                  </a:cubicBezTo>
                  <a:cubicBezTo>
                    <a:pt x="3069" y="12468"/>
                    <a:pt x="3230" y="12493"/>
                    <a:pt x="3392" y="12493"/>
                  </a:cubicBezTo>
                  <a:cubicBezTo>
                    <a:pt x="3897" y="12493"/>
                    <a:pt x="4410" y="12250"/>
                    <a:pt x="4811" y="11883"/>
                  </a:cubicBezTo>
                  <a:cubicBezTo>
                    <a:pt x="5332" y="11400"/>
                    <a:pt x="5686" y="10720"/>
                    <a:pt x="5974" y="10022"/>
                  </a:cubicBezTo>
                  <a:cubicBezTo>
                    <a:pt x="7156" y="7128"/>
                    <a:pt x="7296" y="3853"/>
                    <a:pt x="67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16"/>
            <p:cNvSpPr/>
            <p:nvPr/>
          </p:nvSpPr>
          <p:spPr>
            <a:xfrm>
              <a:off x="3906098" y="796"/>
              <a:ext cx="5237855" cy="3245555"/>
            </a:xfrm>
            <a:custGeom>
              <a:avLst/>
              <a:gdLst/>
              <a:ahLst/>
              <a:cxnLst/>
              <a:rect l="l" t="t" r="r" b="b"/>
              <a:pathLst>
                <a:path w="49970" h="36703" extrusionOk="0">
                  <a:moveTo>
                    <a:pt x="4830" y="0"/>
                  </a:moveTo>
                  <a:cubicBezTo>
                    <a:pt x="4691" y="512"/>
                    <a:pt x="4588" y="1024"/>
                    <a:pt x="4523" y="1554"/>
                  </a:cubicBezTo>
                  <a:cubicBezTo>
                    <a:pt x="4086" y="5314"/>
                    <a:pt x="5649" y="9036"/>
                    <a:pt x="5733" y="12823"/>
                  </a:cubicBezTo>
                  <a:cubicBezTo>
                    <a:pt x="5789" y="16359"/>
                    <a:pt x="4551" y="19792"/>
                    <a:pt x="2262" y="22491"/>
                  </a:cubicBezTo>
                  <a:cubicBezTo>
                    <a:pt x="1629" y="23217"/>
                    <a:pt x="922" y="23905"/>
                    <a:pt x="494" y="24761"/>
                  </a:cubicBezTo>
                  <a:cubicBezTo>
                    <a:pt x="75" y="25627"/>
                    <a:pt x="1" y="26753"/>
                    <a:pt x="624" y="27488"/>
                  </a:cubicBezTo>
                  <a:cubicBezTo>
                    <a:pt x="1147" y="28110"/>
                    <a:pt x="1972" y="28276"/>
                    <a:pt x="2814" y="28276"/>
                  </a:cubicBezTo>
                  <a:cubicBezTo>
                    <a:pt x="3154" y="28276"/>
                    <a:pt x="3498" y="28248"/>
                    <a:pt x="3825" y="28213"/>
                  </a:cubicBezTo>
                  <a:cubicBezTo>
                    <a:pt x="6267" y="27968"/>
                    <a:pt x="8735" y="27657"/>
                    <a:pt x="11186" y="27657"/>
                  </a:cubicBezTo>
                  <a:cubicBezTo>
                    <a:pt x="12546" y="27657"/>
                    <a:pt x="13901" y="27753"/>
                    <a:pt x="15243" y="28009"/>
                  </a:cubicBezTo>
                  <a:cubicBezTo>
                    <a:pt x="19002" y="28735"/>
                    <a:pt x="22715" y="30996"/>
                    <a:pt x="23999" y="34597"/>
                  </a:cubicBezTo>
                  <a:cubicBezTo>
                    <a:pt x="24241" y="35257"/>
                    <a:pt x="24427" y="35993"/>
                    <a:pt x="24985" y="36411"/>
                  </a:cubicBezTo>
                  <a:cubicBezTo>
                    <a:pt x="25267" y="36616"/>
                    <a:pt x="25570" y="36703"/>
                    <a:pt x="25883" y="36703"/>
                  </a:cubicBezTo>
                  <a:cubicBezTo>
                    <a:pt x="26850" y="36703"/>
                    <a:pt x="27903" y="35870"/>
                    <a:pt x="28670" y="35118"/>
                  </a:cubicBezTo>
                  <a:cubicBezTo>
                    <a:pt x="34355" y="29526"/>
                    <a:pt x="42041" y="26064"/>
                    <a:pt x="49969" y="25254"/>
                  </a:cubicBezTo>
                  <a:lnTo>
                    <a:pt x="499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16"/>
            <p:cNvSpPr/>
            <p:nvPr/>
          </p:nvSpPr>
          <p:spPr>
            <a:xfrm>
              <a:off x="4430915" y="796"/>
              <a:ext cx="4713022" cy="2691379"/>
            </a:xfrm>
            <a:custGeom>
              <a:avLst/>
              <a:gdLst/>
              <a:ahLst/>
              <a:cxnLst/>
              <a:rect l="l" t="t" r="r" b="b"/>
              <a:pathLst>
                <a:path w="44963" h="30436" extrusionOk="0">
                  <a:moveTo>
                    <a:pt x="2196" y="0"/>
                  </a:moveTo>
                  <a:cubicBezTo>
                    <a:pt x="1796" y="2057"/>
                    <a:pt x="2103" y="4188"/>
                    <a:pt x="2531" y="6235"/>
                  </a:cubicBezTo>
                  <a:cubicBezTo>
                    <a:pt x="2978" y="8375"/>
                    <a:pt x="3555" y="10506"/>
                    <a:pt x="3573" y="12693"/>
                  </a:cubicBezTo>
                  <a:cubicBezTo>
                    <a:pt x="3592" y="15112"/>
                    <a:pt x="2931" y="17494"/>
                    <a:pt x="1656" y="19560"/>
                  </a:cubicBezTo>
                  <a:cubicBezTo>
                    <a:pt x="1200" y="20313"/>
                    <a:pt x="651" y="21021"/>
                    <a:pt x="335" y="21849"/>
                  </a:cubicBezTo>
                  <a:cubicBezTo>
                    <a:pt x="28" y="22677"/>
                    <a:pt x="0" y="23682"/>
                    <a:pt x="521" y="24389"/>
                  </a:cubicBezTo>
                  <a:cubicBezTo>
                    <a:pt x="1047" y="25096"/>
                    <a:pt x="1909" y="25308"/>
                    <a:pt x="2819" y="25308"/>
                  </a:cubicBezTo>
                  <a:cubicBezTo>
                    <a:pt x="3360" y="25308"/>
                    <a:pt x="3916" y="25233"/>
                    <a:pt x="4429" y="25143"/>
                  </a:cubicBezTo>
                  <a:cubicBezTo>
                    <a:pt x="6320" y="24803"/>
                    <a:pt x="8235" y="24464"/>
                    <a:pt x="10150" y="24464"/>
                  </a:cubicBezTo>
                  <a:cubicBezTo>
                    <a:pt x="10545" y="24464"/>
                    <a:pt x="10939" y="24478"/>
                    <a:pt x="11334" y="24510"/>
                  </a:cubicBezTo>
                  <a:cubicBezTo>
                    <a:pt x="13641" y="24696"/>
                    <a:pt x="15986" y="25562"/>
                    <a:pt x="17512" y="27302"/>
                  </a:cubicBezTo>
                  <a:cubicBezTo>
                    <a:pt x="18508" y="28455"/>
                    <a:pt x="19271" y="30056"/>
                    <a:pt x="20769" y="30382"/>
                  </a:cubicBezTo>
                  <a:cubicBezTo>
                    <a:pt x="20942" y="30418"/>
                    <a:pt x="21114" y="30435"/>
                    <a:pt x="21284" y="30435"/>
                  </a:cubicBezTo>
                  <a:cubicBezTo>
                    <a:pt x="22454" y="30435"/>
                    <a:pt x="23564" y="29637"/>
                    <a:pt x="24547" y="28930"/>
                  </a:cubicBezTo>
                  <a:cubicBezTo>
                    <a:pt x="30465" y="24650"/>
                    <a:pt x="37676" y="22212"/>
                    <a:pt x="44962" y="21895"/>
                  </a:cubicBezTo>
                  <a:lnTo>
                    <a:pt x="4496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16"/>
            <p:cNvSpPr/>
            <p:nvPr/>
          </p:nvSpPr>
          <p:spPr>
            <a:xfrm>
              <a:off x="4831734" y="796"/>
              <a:ext cx="4312190" cy="2248446"/>
            </a:xfrm>
            <a:custGeom>
              <a:avLst/>
              <a:gdLst/>
              <a:ahLst/>
              <a:cxnLst/>
              <a:rect l="l" t="t" r="r" b="b"/>
              <a:pathLst>
                <a:path w="41139" h="25427" extrusionOk="0">
                  <a:moveTo>
                    <a:pt x="335" y="0"/>
                  </a:moveTo>
                  <a:cubicBezTo>
                    <a:pt x="28" y="1461"/>
                    <a:pt x="0" y="2978"/>
                    <a:pt x="252" y="4458"/>
                  </a:cubicBezTo>
                  <a:cubicBezTo>
                    <a:pt x="726" y="7277"/>
                    <a:pt x="1917" y="9957"/>
                    <a:pt x="2094" y="12814"/>
                  </a:cubicBezTo>
                  <a:cubicBezTo>
                    <a:pt x="2215" y="14712"/>
                    <a:pt x="1880" y="16610"/>
                    <a:pt x="1117" y="18359"/>
                  </a:cubicBezTo>
                  <a:cubicBezTo>
                    <a:pt x="838" y="18992"/>
                    <a:pt x="494" y="19671"/>
                    <a:pt x="661" y="20360"/>
                  </a:cubicBezTo>
                  <a:cubicBezTo>
                    <a:pt x="829" y="21049"/>
                    <a:pt x="1508" y="21514"/>
                    <a:pt x="2206" y="21663"/>
                  </a:cubicBezTo>
                  <a:cubicBezTo>
                    <a:pt x="2440" y="21710"/>
                    <a:pt x="2678" y="21729"/>
                    <a:pt x="2918" y="21729"/>
                  </a:cubicBezTo>
                  <a:cubicBezTo>
                    <a:pt x="3384" y="21729"/>
                    <a:pt x="3857" y="21659"/>
                    <a:pt x="4318" y="21598"/>
                  </a:cubicBezTo>
                  <a:cubicBezTo>
                    <a:pt x="5334" y="21466"/>
                    <a:pt x="6380" y="21381"/>
                    <a:pt x="7421" y="21381"/>
                  </a:cubicBezTo>
                  <a:cubicBezTo>
                    <a:pt x="9906" y="21381"/>
                    <a:pt x="12361" y="21865"/>
                    <a:pt x="14302" y="23347"/>
                  </a:cubicBezTo>
                  <a:cubicBezTo>
                    <a:pt x="15363" y="24156"/>
                    <a:pt x="16322" y="25282"/>
                    <a:pt x="17652" y="25413"/>
                  </a:cubicBezTo>
                  <a:cubicBezTo>
                    <a:pt x="17741" y="25422"/>
                    <a:pt x="17830" y="25426"/>
                    <a:pt x="17918" y="25426"/>
                  </a:cubicBezTo>
                  <a:cubicBezTo>
                    <a:pt x="19088" y="25426"/>
                    <a:pt x="20156" y="24655"/>
                    <a:pt x="21151" y="23989"/>
                  </a:cubicBezTo>
                  <a:cubicBezTo>
                    <a:pt x="26967" y="20099"/>
                    <a:pt x="34076" y="18964"/>
                    <a:pt x="41138" y="18601"/>
                  </a:cubicBezTo>
                  <a:lnTo>
                    <a:pt x="4113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16"/>
            <p:cNvSpPr/>
            <p:nvPr/>
          </p:nvSpPr>
          <p:spPr>
            <a:xfrm>
              <a:off x="5110651" y="796"/>
              <a:ext cx="4033264" cy="1953363"/>
            </a:xfrm>
            <a:custGeom>
              <a:avLst/>
              <a:gdLst/>
              <a:ahLst/>
              <a:cxnLst/>
              <a:rect l="l" t="t" r="r" b="b"/>
              <a:pathLst>
                <a:path w="38478" h="22090" extrusionOk="0">
                  <a:moveTo>
                    <a:pt x="159" y="0"/>
                  </a:moveTo>
                  <a:cubicBezTo>
                    <a:pt x="1" y="1685"/>
                    <a:pt x="66" y="2811"/>
                    <a:pt x="280" y="3862"/>
                  </a:cubicBezTo>
                  <a:cubicBezTo>
                    <a:pt x="661" y="5770"/>
                    <a:pt x="1443" y="7584"/>
                    <a:pt x="1722" y="9501"/>
                  </a:cubicBezTo>
                  <a:cubicBezTo>
                    <a:pt x="1992" y="11455"/>
                    <a:pt x="1731" y="13446"/>
                    <a:pt x="959" y="15261"/>
                  </a:cubicBezTo>
                  <a:cubicBezTo>
                    <a:pt x="699" y="15875"/>
                    <a:pt x="373" y="16480"/>
                    <a:pt x="261" y="17150"/>
                  </a:cubicBezTo>
                  <a:cubicBezTo>
                    <a:pt x="150" y="17810"/>
                    <a:pt x="298" y="18573"/>
                    <a:pt x="829" y="18983"/>
                  </a:cubicBezTo>
                  <a:cubicBezTo>
                    <a:pt x="1115" y="19204"/>
                    <a:pt x="1437" y="19290"/>
                    <a:pt x="1778" y="19290"/>
                  </a:cubicBezTo>
                  <a:cubicBezTo>
                    <a:pt x="2525" y="19290"/>
                    <a:pt x="3363" y="18880"/>
                    <a:pt x="4104" y="18592"/>
                  </a:cubicBezTo>
                  <a:cubicBezTo>
                    <a:pt x="4877" y="18304"/>
                    <a:pt x="5681" y="18164"/>
                    <a:pt x="6480" y="18164"/>
                  </a:cubicBezTo>
                  <a:cubicBezTo>
                    <a:pt x="8057" y="18164"/>
                    <a:pt x="9612" y="18711"/>
                    <a:pt x="10860" y="19755"/>
                  </a:cubicBezTo>
                  <a:cubicBezTo>
                    <a:pt x="11827" y="20583"/>
                    <a:pt x="12628" y="21719"/>
                    <a:pt x="13856" y="22016"/>
                  </a:cubicBezTo>
                  <a:cubicBezTo>
                    <a:pt x="14066" y="22067"/>
                    <a:pt x="14275" y="22090"/>
                    <a:pt x="14485" y="22090"/>
                  </a:cubicBezTo>
                  <a:cubicBezTo>
                    <a:pt x="15547" y="22090"/>
                    <a:pt x="16594" y="21501"/>
                    <a:pt x="17550" y="20965"/>
                  </a:cubicBezTo>
                  <a:cubicBezTo>
                    <a:pt x="23961" y="17420"/>
                    <a:pt x="31154" y="15549"/>
                    <a:pt x="38477" y="15531"/>
                  </a:cubicBezTo>
                  <a:lnTo>
                    <a:pt x="3847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16"/>
            <p:cNvSpPr/>
            <p:nvPr/>
          </p:nvSpPr>
          <p:spPr>
            <a:xfrm>
              <a:off x="5363259" y="796"/>
              <a:ext cx="3780648" cy="1612210"/>
            </a:xfrm>
            <a:custGeom>
              <a:avLst/>
              <a:gdLst/>
              <a:ahLst/>
              <a:cxnLst/>
              <a:rect l="l" t="t" r="r" b="b"/>
              <a:pathLst>
                <a:path w="36068" h="18232" extrusionOk="0">
                  <a:moveTo>
                    <a:pt x="494" y="0"/>
                  </a:moveTo>
                  <a:cubicBezTo>
                    <a:pt x="633" y="1834"/>
                    <a:pt x="754" y="3443"/>
                    <a:pt x="782" y="3778"/>
                  </a:cubicBezTo>
                  <a:cubicBezTo>
                    <a:pt x="1034" y="6951"/>
                    <a:pt x="1759" y="10441"/>
                    <a:pt x="671" y="13511"/>
                  </a:cubicBezTo>
                  <a:cubicBezTo>
                    <a:pt x="364" y="14377"/>
                    <a:pt x="1" y="15512"/>
                    <a:pt x="699" y="16098"/>
                  </a:cubicBezTo>
                  <a:cubicBezTo>
                    <a:pt x="931" y="16297"/>
                    <a:pt x="1201" y="16371"/>
                    <a:pt x="1490" y="16371"/>
                  </a:cubicBezTo>
                  <a:cubicBezTo>
                    <a:pt x="2066" y="16371"/>
                    <a:pt x="2718" y="16073"/>
                    <a:pt x="3295" y="15875"/>
                  </a:cubicBezTo>
                  <a:cubicBezTo>
                    <a:pt x="3784" y="15712"/>
                    <a:pt x="4293" y="15631"/>
                    <a:pt x="4800" y="15631"/>
                  </a:cubicBezTo>
                  <a:cubicBezTo>
                    <a:pt x="5566" y="15631"/>
                    <a:pt x="6328" y="15815"/>
                    <a:pt x="7017" y="16173"/>
                  </a:cubicBezTo>
                  <a:cubicBezTo>
                    <a:pt x="8217" y="16805"/>
                    <a:pt x="9166" y="17969"/>
                    <a:pt x="10497" y="18192"/>
                  </a:cubicBezTo>
                  <a:cubicBezTo>
                    <a:pt x="10658" y="18219"/>
                    <a:pt x="10818" y="18231"/>
                    <a:pt x="10978" y="18231"/>
                  </a:cubicBezTo>
                  <a:cubicBezTo>
                    <a:pt x="11973" y="18231"/>
                    <a:pt x="12942" y="17749"/>
                    <a:pt x="13856" y="17308"/>
                  </a:cubicBezTo>
                  <a:cubicBezTo>
                    <a:pt x="19216" y="14740"/>
                    <a:pt x="25069" y="13325"/>
                    <a:pt x="31015" y="13139"/>
                  </a:cubicBezTo>
                  <a:cubicBezTo>
                    <a:pt x="32410" y="13102"/>
                    <a:pt x="33918" y="13074"/>
                    <a:pt x="34969" y="12172"/>
                  </a:cubicBezTo>
                  <a:cubicBezTo>
                    <a:pt x="35528" y="11688"/>
                    <a:pt x="35853" y="11018"/>
                    <a:pt x="36067" y="10311"/>
                  </a:cubicBezTo>
                  <a:lnTo>
                    <a:pt x="3606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16"/>
            <p:cNvSpPr/>
            <p:nvPr/>
          </p:nvSpPr>
          <p:spPr>
            <a:xfrm>
              <a:off x="5572998" y="796"/>
              <a:ext cx="3485999" cy="1207478"/>
            </a:xfrm>
            <a:custGeom>
              <a:avLst/>
              <a:gdLst/>
              <a:ahLst/>
              <a:cxnLst/>
              <a:rect l="l" t="t" r="r" b="b"/>
              <a:pathLst>
                <a:path w="33257" h="13655" extrusionOk="0">
                  <a:moveTo>
                    <a:pt x="0" y="0"/>
                  </a:moveTo>
                  <a:cubicBezTo>
                    <a:pt x="438" y="1378"/>
                    <a:pt x="1154" y="2736"/>
                    <a:pt x="1638" y="4104"/>
                  </a:cubicBezTo>
                  <a:cubicBezTo>
                    <a:pt x="2317" y="6021"/>
                    <a:pt x="2578" y="8068"/>
                    <a:pt x="2373" y="10096"/>
                  </a:cubicBezTo>
                  <a:cubicBezTo>
                    <a:pt x="2280" y="11083"/>
                    <a:pt x="2113" y="12209"/>
                    <a:pt x="2764" y="12953"/>
                  </a:cubicBezTo>
                  <a:cubicBezTo>
                    <a:pt x="3247" y="13518"/>
                    <a:pt x="4009" y="13655"/>
                    <a:pt x="4784" y="13655"/>
                  </a:cubicBezTo>
                  <a:cubicBezTo>
                    <a:pt x="5068" y="13655"/>
                    <a:pt x="5355" y="13636"/>
                    <a:pt x="5630" y="13614"/>
                  </a:cubicBezTo>
                  <a:lnTo>
                    <a:pt x="21151" y="12237"/>
                  </a:lnTo>
                  <a:cubicBezTo>
                    <a:pt x="23691" y="12013"/>
                    <a:pt x="26334" y="11753"/>
                    <a:pt x="28511" y="10422"/>
                  </a:cubicBezTo>
                  <a:cubicBezTo>
                    <a:pt x="31740" y="8431"/>
                    <a:pt x="33257" y="4076"/>
                    <a:pt x="32066" y="466"/>
                  </a:cubicBezTo>
                  <a:cubicBezTo>
                    <a:pt x="32019" y="317"/>
                    <a:pt x="31973" y="159"/>
                    <a:pt x="319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16"/>
            <p:cNvSpPr/>
            <p:nvPr/>
          </p:nvSpPr>
          <p:spPr>
            <a:xfrm>
              <a:off x="5811980" y="796"/>
              <a:ext cx="2967140" cy="1085271"/>
            </a:xfrm>
            <a:custGeom>
              <a:avLst/>
              <a:gdLst/>
              <a:ahLst/>
              <a:cxnLst/>
              <a:rect l="l" t="t" r="r" b="b"/>
              <a:pathLst>
                <a:path w="28307" h="12273" extrusionOk="0">
                  <a:moveTo>
                    <a:pt x="0" y="0"/>
                  </a:moveTo>
                  <a:cubicBezTo>
                    <a:pt x="316" y="1424"/>
                    <a:pt x="1089" y="2811"/>
                    <a:pt x="1591" y="4206"/>
                  </a:cubicBezTo>
                  <a:cubicBezTo>
                    <a:pt x="2168" y="5825"/>
                    <a:pt x="2382" y="7556"/>
                    <a:pt x="2215" y="9268"/>
                  </a:cubicBezTo>
                  <a:cubicBezTo>
                    <a:pt x="2131" y="10106"/>
                    <a:pt x="1991" y="11046"/>
                    <a:pt x="2540" y="11678"/>
                  </a:cubicBezTo>
                  <a:cubicBezTo>
                    <a:pt x="2948" y="12155"/>
                    <a:pt x="3595" y="12273"/>
                    <a:pt x="4248" y="12273"/>
                  </a:cubicBezTo>
                  <a:cubicBezTo>
                    <a:pt x="4488" y="12273"/>
                    <a:pt x="4729" y="12257"/>
                    <a:pt x="4960" y="12237"/>
                  </a:cubicBezTo>
                  <a:lnTo>
                    <a:pt x="18071" y="11074"/>
                  </a:lnTo>
                  <a:cubicBezTo>
                    <a:pt x="20229" y="10878"/>
                    <a:pt x="22463" y="10664"/>
                    <a:pt x="24296" y="9538"/>
                  </a:cubicBezTo>
                  <a:cubicBezTo>
                    <a:pt x="27031" y="7854"/>
                    <a:pt x="28306" y="4178"/>
                    <a:pt x="27301" y="1126"/>
                  </a:cubicBezTo>
                  <a:cubicBezTo>
                    <a:pt x="27190" y="763"/>
                    <a:pt x="27096" y="382"/>
                    <a:pt x="2703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16"/>
            <p:cNvSpPr/>
            <p:nvPr/>
          </p:nvSpPr>
          <p:spPr>
            <a:xfrm>
              <a:off x="6069409"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16"/>
            <p:cNvSpPr/>
            <p:nvPr/>
          </p:nvSpPr>
          <p:spPr>
            <a:xfrm>
              <a:off x="6287847"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16"/>
            <p:cNvSpPr/>
            <p:nvPr/>
          </p:nvSpPr>
          <p:spPr>
            <a:xfrm>
              <a:off x="6539512"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16"/>
            <p:cNvSpPr/>
            <p:nvPr/>
          </p:nvSpPr>
          <p:spPr>
            <a:xfrm>
              <a:off x="0" y="485454"/>
              <a:ext cx="680806" cy="1604605"/>
            </a:xfrm>
            <a:custGeom>
              <a:avLst/>
              <a:gdLst/>
              <a:ahLst/>
              <a:cxnLst/>
              <a:rect l="l" t="t" r="r" b="b"/>
              <a:pathLst>
                <a:path w="6495" h="18146" extrusionOk="0">
                  <a:moveTo>
                    <a:pt x="0" y="0"/>
                  </a:moveTo>
                  <a:lnTo>
                    <a:pt x="0" y="18145"/>
                  </a:lnTo>
                  <a:cubicBezTo>
                    <a:pt x="1507" y="13474"/>
                    <a:pt x="6495" y="9128"/>
                    <a:pt x="5192" y="4290"/>
                  </a:cubicBezTo>
                  <a:cubicBezTo>
                    <a:pt x="4606" y="2233"/>
                    <a:pt x="2978" y="652"/>
                    <a:pt x="912" y="130"/>
                  </a:cubicBezTo>
                  <a:cubicBezTo>
                    <a:pt x="614" y="65"/>
                    <a:pt x="307" y="1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16"/>
            <p:cNvSpPr/>
            <p:nvPr/>
          </p:nvSpPr>
          <p:spPr>
            <a:xfrm>
              <a:off x="0" y="1592"/>
              <a:ext cx="9144078" cy="4051483"/>
            </a:xfrm>
            <a:custGeom>
              <a:avLst/>
              <a:gdLst/>
              <a:ahLst/>
              <a:cxnLst/>
              <a:rect l="l" t="t" r="r" b="b"/>
              <a:pathLst>
                <a:path w="87236" h="45817" extrusionOk="0">
                  <a:moveTo>
                    <a:pt x="39547" y="1"/>
                  </a:moveTo>
                  <a:cubicBezTo>
                    <a:pt x="39472" y="1638"/>
                    <a:pt x="39686" y="3341"/>
                    <a:pt x="39900" y="4970"/>
                  </a:cubicBezTo>
                  <a:cubicBezTo>
                    <a:pt x="40589" y="10329"/>
                    <a:pt x="41054" y="16080"/>
                    <a:pt x="38523" y="20863"/>
                  </a:cubicBezTo>
                  <a:cubicBezTo>
                    <a:pt x="35601" y="26390"/>
                    <a:pt x="29367" y="29293"/>
                    <a:pt x="23319" y="30922"/>
                  </a:cubicBezTo>
                  <a:cubicBezTo>
                    <a:pt x="20473" y="31687"/>
                    <a:pt x="17473" y="32243"/>
                    <a:pt x="14534" y="32243"/>
                  </a:cubicBezTo>
                  <a:cubicBezTo>
                    <a:pt x="11898" y="32243"/>
                    <a:pt x="9312" y="31796"/>
                    <a:pt x="6932" y="30652"/>
                  </a:cubicBezTo>
                  <a:cubicBezTo>
                    <a:pt x="5378" y="29898"/>
                    <a:pt x="3899" y="28800"/>
                    <a:pt x="3210" y="27218"/>
                  </a:cubicBezTo>
                  <a:cubicBezTo>
                    <a:pt x="2280" y="25041"/>
                    <a:pt x="3043" y="22519"/>
                    <a:pt x="4159" y="20435"/>
                  </a:cubicBezTo>
                  <a:cubicBezTo>
                    <a:pt x="5267" y="18350"/>
                    <a:pt x="6737" y="16406"/>
                    <a:pt x="7314" y="14117"/>
                  </a:cubicBezTo>
                  <a:cubicBezTo>
                    <a:pt x="8068" y="11102"/>
                    <a:pt x="7053" y="7715"/>
                    <a:pt x="4774" y="5621"/>
                  </a:cubicBezTo>
                  <a:cubicBezTo>
                    <a:pt x="3443" y="4421"/>
                    <a:pt x="1777" y="3658"/>
                    <a:pt x="0" y="3434"/>
                  </a:cubicBezTo>
                  <a:lnTo>
                    <a:pt x="0" y="5472"/>
                  </a:lnTo>
                  <a:cubicBezTo>
                    <a:pt x="307" y="5491"/>
                    <a:pt x="614" y="5537"/>
                    <a:pt x="912" y="5602"/>
                  </a:cubicBezTo>
                  <a:cubicBezTo>
                    <a:pt x="2978" y="6124"/>
                    <a:pt x="4606" y="7705"/>
                    <a:pt x="5192" y="9762"/>
                  </a:cubicBezTo>
                  <a:cubicBezTo>
                    <a:pt x="6495" y="14600"/>
                    <a:pt x="1507" y="18946"/>
                    <a:pt x="0" y="23617"/>
                  </a:cubicBezTo>
                  <a:lnTo>
                    <a:pt x="0" y="28363"/>
                  </a:lnTo>
                  <a:cubicBezTo>
                    <a:pt x="1284" y="31713"/>
                    <a:pt x="5332" y="33490"/>
                    <a:pt x="9017" y="33983"/>
                  </a:cubicBezTo>
                  <a:cubicBezTo>
                    <a:pt x="10321" y="34156"/>
                    <a:pt x="11622" y="34233"/>
                    <a:pt x="12921" y="34233"/>
                  </a:cubicBezTo>
                  <a:cubicBezTo>
                    <a:pt x="22781" y="34233"/>
                    <a:pt x="32486" y="29793"/>
                    <a:pt x="42468" y="29349"/>
                  </a:cubicBezTo>
                  <a:cubicBezTo>
                    <a:pt x="42931" y="29329"/>
                    <a:pt x="43396" y="29318"/>
                    <a:pt x="43863" y="29318"/>
                  </a:cubicBezTo>
                  <a:cubicBezTo>
                    <a:pt x="47222" y="29318"/>
                    <a:pt x="50633" y="29889"/>
                    <a:pt x="53476" y="31638"/>
                  </a:cubicBezTo>
                  <a:cubicBezTo>
                    <a:pt x="56715" y="33629"/>
                    <a:pt x="59059" y="37407"/>
                    <a:pt x="58482" y="41176"/>
                  </a:cubicBezTo>
                  <a:cubicBezTo>
                    <a:pt x="58231" y="42804"/>
                    <a:pt x="57729" y="44991"/>
                    <a:pt x="59236" y="45670"/>
                  </a:cubicBezTo>
                  <a:cubicBezTo>
                    <a:pt x="59458" y="45771"/>
                    <a:pt x="59679" y="45817"/>
                    <a:pt x="59896" y="45817"/>
                  </a:cubicBezTo>
                  <a:cubicBezTo>
                    <a:pt x="61018" y="45817"/>
                    <a:pt x="62052" y="44605"/>
                    <a:pt x="62754" y="43576"/>
                  </a:cubicBezTo>
                  <a:cubicBezTo>
                    <a:pt x="68281" y="35453"/>
                    <a:pt x="77502" y="30010"/>
                    <a:pt x="87235" y="28856"/>
                  </a:cubicBezTo>
                  <a:lnTo>
                    <a:pt x="87235" y="25245"/>
                  </a:lnTo>
                  <a:cubicBezTo>
                    <a:pt x="79307" y="26055"/>
                    <a:pt x="71621" y="29517"/>
                    <a:pt x="65936" y="35118"/>
                  </a:cubicBezTo>
                  <a:cubicBezTo>
                    <a:pt x="65171" y="35869"/>
                    <a:pt x="64121" y="36699"/>
                    <a:pt x="63160" y="36699"/>
                  </a:cubicBezTo>
                  <a:cubicBezTo>
                    <a:pt x="62846" y="36699"/>
                    <a:pt x="62542" y="36611"/>
                    <a:pt x="62260" y="36402"/>
                  </a:cubicBezTo>
                  <a:cubicBezTo>
                    <a:pt x="61693" y="35993"/>
                    <a:pt x="61507" y="35248"/>
                    <a:pt x="61274" y="34588"/>
                  </a:cubicBezTo>
                  <a:cubicBezTo>
                    <a:pt x="59981" y="30996"/>
                    <a:pt x="56268" y="28735"/>
                    <a:pt x="52518" y="28009"/>
                  </a:cubicBezTo>
                  <a:cubicBezTo>
                    <a:pt x="51177" y="27750"/>
                    <a:pt x="49824" y="27654"/>
                    <a:pt x="48464" y="27654"/>
                  </a:cubicBezTo>
                  <a:cubicBezTo>
                    <a:pt x="46012" y="27654"/>
                    <a:pt x="43540" y="27968"/>
                    <a:pt x="41091" y="28214"/>
                  </a:cubicBezTo>
                  <a:cubicBezTo>
                    <a:pt x="40771" y="28245"/>
                    <a:pt x="40436" y="28270"/>
                    <a:pt x="40104" y="28270"/>
                  </a:cubicBezTo>
                  <a:cubicBezTo>
                    <a:pt x="39257" y="28270"/>
                    <a:pt x="38427" y="28109"/>
                    <a:pt x="37900" y="27488"/>
                  </a:cubicBezTo>
                  <a:cubicBezTo>
                    <a:pt x="37276" y="26753"/>
                    <a:pt x="37341" y="25627"/>
                    <a:pt x="37769" y="24762"/>
                  </a:cubicBezTo>
                  <a:cubicBezTo>
                    <a:pt x="38197" y="23896"/>
                    <a:pt x="38905" y="23217"/>
                    <a:pt x="39528" y="22482"/>
                  </a:cubicBezTo>
                  <a:cubicBezTo>
                    <a:pt x="41826" y="19793"/>
                    <a:pt x="43055" y="16359"/>
                    <a:pt x="42999" y="12823"/>
                  </a:cubicBezTo>
                  <a:cubicBezTo>
                    <a:pt x="42924" y="9027"/>
                    <a:pt x="41361" y="5314"/>
                    <a:pt x="41798" y="1545"/>
                  </a:cubicBezTo>
                  <a:cubicBezTo>
                    <a:pt x="41854" y="1024"/>
                    <a:pt x="41957" y="503"/>
                    <a:pt x="420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19" name="Google Shape;519;p16"/>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16"/>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521" name="Google Shape;521;p16"/>
          <p:cNvSpPr txBox="1">
            <a:spLocks noGrp="1"/>
          </p:cNvSpPr>
          <p:nvPr>
            <p:ph type="subTitle" idx="1"/>
          </p:nvPr>
        </p:nvSpPr>
        <p:spPr>
          <a:xfrm>
            <a:off x="4967588" y="178607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522" name="Google Shape;522;p16"/>
          <p:cNvSpPr txBox="1">
            <a:spLocks noGrp="1"/>
          </p:cNvSpPr>
          <p:nvPr>
            <p:ph type="subTitle" idx="2"/>
          </p:nvPr>
        </p:nvSpPr>
        <p:spPr>
          <a:xfrm>
            <a:off x="4967588" y="2201236"/>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523" name="Google Shape;523;p16"/>
          <p:cNvSpPr txBox="1">
            <a:spLocks noGrp="1"/>
          </p:cNvSpPr>
          <p:nvPr>
            <p:ph type="subTitle" idx="3"/>
          </p:nvPr>
        </p:nvSpPr>
        <p:spPr>
          <a:xfrm>
            <a:off x="2126824" y="178607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524" name="Google Shape;524;p16"/>
          <p:cNvSpPr txBox="1">
            <a:spLocks noGrp="1"/>
          </p:cNvSpPr>
          <p:nvPr>
            <p:ph type="subTitle" idx="4"/>
          </p:nvPr>
        </p:nvSpPr>
        <p:spPr>
          <a:xfrm>
            <a:off x="2126824" y="2201236"/>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525" name="Google Shape;525;p16"/>
          <p:cNvSpPr txBox="1">
            <a:spLocks noGrp="1"/>
          </p:cNvSpPr>
          <p:nvPr>
            <p:ph type="subTitle" idx="5"/>
          </p:nvPr>
        </p:nvSpPr>
        <p:spPr>
          <a:xfrm>
            <a:off x="4967588" y="351760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526" name="Google Shape;526;p16"/>
          <p:cNvSpPr txBox="1">
            <a:spLocks noGrp="1"/>
          </p:cNvSpPr>
          <p:nvPr>
            <p:ph type="subTitle" idx="6"/>
          </p:nvPr>
        </p:nvSpPr>
        <p:spPr>
          <a:xfrm>
            <a:off x="4967588" y="3932703"/>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527" name="Google Shape;527;p16"/>
          <p:cNvSpPr txBox="1">
            <a:spLocks noGrp="1"/>
          </p:cNvSpPr>
          <p:nvPr>
            <p:ph type="subTitle" idx="7"/>
          </p:nvPr>
        </p:nvSpPr>
        <p:spPr>
          <a:xfrm>
            <a:off x="2126835" y="351760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528" name="Google Shape;528;p16"/>
          <p:cNvSpPr txBox="1">
            <a:spLocks noGrp="1"/>
          </p:cNvSpPr>
          <p:nvPr>
            <p:ph type="subTitle" idx="8"/>
          </p:nvPr>
        </p:nvSpPr>
        <p:spPr>
          <a:xfrm>
            <a:off x="2126813" y="3932703"/>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six columns">
  <p:cSld name="CUSTOM_2">
    <p:spTree>
      <p:nvGrpSpPr>
        <p:cNvPr id="1" name="Shape 529"/>
        <p:cNvGrpSpPr/>
        <p:nvPr/>
      </p:nvGrpSpPr>
      <p:grpSpPr>
        <a:xfrm>
          <a:off x="0" y="0"/>
          <a:ext cx="0" cy="0"/>
          <a:chOff x="0" y="0"/>
          <a:chExt cx="0" cy="0"/>
        </a:xfrm>
      </p:grpSpPr>
      <p:grpSp>
        <p:nvGrpSpPr>
          <p:cNvPr id="530" name="Google Shape;530;p17"/>
          <p:cNvGrpSpPr/>
          <p:nvPr/>
        </p:nvGrpSpPr>
        <p:grpSpPr>
          <a:xfrm>
            <a:off x="-88900" y="25"/>
            <a:ext cx="9286917" cy="5195238"/>
            <a:chOff x="-88900" y="25"/>
            <a:chExt cx="9286917" cy="5195238"/>
          </a:xfrm>
        </p:grpSpPr>
        <p:sp>
          <p:nvSpPr>
            <p:cNvPr id="531" name="Google Shape;531;p17"/>
            <p:cNvSpPr/>
            <p:nvPr/>
          </p:nvSpPr>
          <p:spPr>
            <a:xfrm>
              <a:off x="5875" y="824"/>
              <a:ext cx="9156072" cy="5165594"/>
            </a:xfrm>
            <a:custGeom>
              <a:avLst/>
              <a:gdLst/>
              <a:ahLst/>
              <a:cxnLst/>
              <a:rect l="l" t="t" r="r" b="b"/>
              <a:pathLst>
                <a:path w="87236" h="58158" extrusionOk="0">
                  <a:moveTo>
                    <a:pt x="0" y="1"/>
                  </a:moveTo>
                  <a:lnTo>
                    <a:pt x="0" y="58158"/>
                  </a:lnTo>
                  <a:lnTo>
                    <a:pt x="87235" y="58158"/>
                  </a:lnTo>
                  <a:lnTo>
                    <a:pt x="8723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17"/>
            <p:cNvSpPr/>
            <p:nvPr/>
          </p:nvSpPr>
          <p:spPr>
            <a:xfrm>
              <a:off x="1709089" y="1168622"/>
              <a:ext cx="7488928" cy="4026211"/>
            </a:xfrm>
            <a:custGeom>
              <a:avLst/>
              <a:gdLst/>
              <a:ahLst/>
              <a:cxnLst/>
              <a:rect l="l" t="t" r="r" b="b"/>
              <a:pathLst>
                <a:path w="71352" h="45330" extrusionOk="0">
                  <a:moveTo>
                    <a:pt x="58336" y="1"/>
                  </a:moveTo>
                  <a:cubicBezTo>
                    <a:pt x="55032" y="1"/>
                    <a:pt x="51693" y="504"/>
                    <a:pt x="48554" y="1397"/>
                  </a:cubicBezTo>
                  <a:cubicBezTo>
                    <a:pt x="46302" y="2029"/>
                    <a:pt x="44060" y="2867"/>
                    <a:pt x="42245" y="4346"/>
                  </a:cubicBezTo>
                  <a:cubicBezTo>
                    <a:pt x="40431" y="5817"/>
                    <a:pt x="39082" y="8022"/>
                    <a:pt x="39128" y="10357"/>
                  </a:cubicBezTo>
                  <a:cubicBezTo>
                    <a:pt x="39184" y="13140"/>
                    <a:pt x="41110" y="15578"/>
                    <a:pt x="41417" y="18341"/>
                  </a:cubicBezTo>
                  <a:cubicBezTo>
                    <a:pt x="41706" y="20909"/>
                    <a:pt x="40291" y="23478"/>
                    <a:pt x="38179" y="24911"/>
                  </a:cubicBezTo>
                  <a:cubicBezTo>
                    <a:pt x="36580" y="25995"/>
                    <a:pt x="34807" y="26381"/>
                    <a:pt x="32983" y="26381"/>
                  </a:cubicBezTo>
                  <a:cubicBezTo>
                    <a:pt x="32270" y="26381"/>
                    <a:pt x="31549" y="26322"/>
                    <a:pt x="30828" y="26223"/>
                  </a:cubicBezTo>
                  <a:cubicBezTo>
                    <a:pt x="29349" y="25999"/>
                    <a:pt x="27888" y="25674"/>
                    <a:pt x="26455" y="25246"/>
                  </a:cubicBezTo>
                  <a:cubicBezTo>
                    <a:pt x="23589" y="24436"/>
                    <a:pt x="20760" y="23403"/>
                    <a:pt x="17801" y="22947"/>
                  </a:cubicBezTo>
                  <a:cubicBezTo>
                    <a:pt x="16765" y="22786"/>
                    <a:pt x="15712" y="22701"/>
                    <a:pt x="14661" y="22701"/>
                  </a:cubicBezTo>
                  <a:cubicBezTo>
                    <a:pt x="12250" y="22701"/>
                    <a:pt x="9848" y="23151"/>
                    <a:pt x="7677" y="24175"/>
                  </a:cubicBezTo>
                  <a:cubicBezTo>
                    <a:pt x="4560" y="25646"/>
                    <a:pt x="1964" y="28363"/>
                    <a:pt x="1033" y="31685"/>
                  </a:cubicBezTo>
                  <a:cubicBezTo>
                    <a:pt x="0" y="35369"/>
                    <a:pt x="1098" y="39426"/>
                    <a:pt x="3313" y="42553"/>
                  </a:cubicBezTo>
                  <a:cubicBezTo>
                    <a:pt x="3908" y="43400"/>
                    <a:pt x="4588" y="44200"/>
                    <a:pt x="5323" y="44926"/>
                  </a:cubicBezTo>
                  <a:lnTo>
                    <a:pt x="5397" y="45010"/>
                  </a:lnTo>
                  <a:lnTo>
                    <a:pt x="22993" y="45010"/>
                  </a:lnTo>
                  <a:cubicBezTo>
                    <a:pt x="23930" y="45203"/>
                    <a:pt x="24885" y="45330"/>
                    <a:pt x="25839" y="45330"/>
                  </a:cubicBezTo>
                  <a:cubicBezTo>
                    <a:pt x="26259" y="45330"/>
                    <a:pt x="26679" y="45305"/>
                    <a:pt x="27097" y="45251"/>
                  </a:cubicBezTo>
                  <a:cubicBezTo>
                    <a:pt x="27394" y="45214"/>
                    <a:pt x="27692" y="45131"/>
                    <a:pt x="27962" y="45010"/>
                  </a:cubicBezTo>
                  <a:lnTo>
                    <a:pt x="71007" y="45010"/>
                  </a:lnTo>
                  <a:lnTo>
                    <a:pt x="71007" y="44926"/>
                  </a:lnTo>
                  <a:lnTo>
                    <a:pt x="71035" y="44926"/>
                  </a:lnTo>
                  <a:lnTo>
                    <a:pt x="71035" y="26809"/>
                  </a:lnTo>
                  <a:cubicBezTo>
                    <a:pt x="71268" y="25478"/>
                    <a:pt x="71352" y="24120"/>
                    <a:pt x="71296" y="22761"/>
                  </a:cubicBezTo>
                  <a:cubicBezTo>
                    <a:pt x="71268" y="21933"/>
                    <a:pt x="71175" y="21114"/>
                    <a:pt x="71026" y="20295"/>
                  </a:cubicBezTo>
                  <a:lnTo>
                    <a:pt x="71026" y="3081"/>
                  </a:lnTo>
                  <a:lnTo>
                    <a:pt x="71007" y="3072"/>
                  </a:lnTo>
                  <a:cubicBezTo>
                    <a:pt x="67241" y="929"/>
                    <a:pt x="62821" y="1"/>
                    <a:pt x="583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17"/>
            <p:cNvSpPr/>
            <p:nvPr/>
          </p:nvSpPr>
          <p:spPr>
            <a:xfrm>
              <a:off x="6177142" y="1327875"/>
              <a:ext cx="3020782" cy="3590104"/>
            </a:xfrm>
            <a:custGeom>
              <a:avLst/>
              <a:gdLst/>
              <a:ahLst/>
              <a:cxnLst/>
              <a:rect l="l" t="t" r="r" b="b"/>
              <a:pathLst>
                <a:path w="28781" h="40420" extrusionOk="0">
                  <a:moveTo>
                    <a:pt x="16053" y="0"/>
                  </a:moveTo>
                  <a:cubicBezTo>
                    <a:pt x="14616" y="0"/>
                    <a:pt x="13179" y="125"/>
                    <a:pt x="11771" y="357"/>
                  </a:cubicBezTo>
                  <a:cubicBezTo>
                    <a:pt x="8282" y="934"/>
                    <a:pt x="4708" y="2265"/>
                    <a:pt x="2540" y="5177"/>
                  </a:cubicBezTo>
                  <a:cubicBezTo>
                    <a:pt x="335" y="8127"/>
                    <a:pt x="0" y="12072"/>
                    <a:pt x="65" y="15739"/>
                  </a:cubicBezTo>
                  <a:cubicBezTo>
                    <a:pt x="149" y="20121"/>
                    <a:pt x="540" y="24616"/>
                    <a:pt x="2094" y="28756"/>
                  </a:cubicBezTo>
                  <a:cubicBezTo>
                    <a:pt x="3285" y="31939"/>
                    <a:pt x="5230" y="34898"/>
                    <a:pt x="7937" y="36805"/>
                  </a:cubicBezTo>
                  <a:cubicBezTo>
                    <a:pt x="10468" y="38592"/>
                    <a:pt x="13483" y="39364"/>
                    <a:pt x="16442" y="39839"/>
                  </a:cubicBezTo>
                  <a:cubicBezTo>
                    <a:pt x="18755" y="40211"/>
                    <a:pt x="21093" y="40419"/>
                    <a:pt x="23425" y="40419"/>
                  </a:cubicBezTo>
                  <a:cubicBezTo>
                    <a:pt x="24827" y="40419"/>
                    <a:pt x="26227" y="40344"/>
                    <a:pt x="27618" y="40183"/>
                  </a:cubicBezTo>
                  <a:cubicBezTo>
                    <a:pt x="27887" y="40155"/>
                    <a:pt x="28167" y="40118"/>
                    <a:pt x="28436" y="40081"/>
                  </a:cubicBezTo>
                  <a:lnTo>
                    <a:pt x="28455" y="40081"/>
                  </a:lnTo>
                  <a:lnTo>
                    <a:pt x="28455" y="25016"/>
                  </a:lnTo>
                  <a:cubicBezTo>
                    <a:pt x="28688" y="23685"/>
                    <a:pt x="28781" y="22327"/>
                    <a:pt x="28725" y="20968"/>
                  </a:cubicBezTo>
                  <a:cubicBezTo>
                    <a:pt x="28697" y="20140"/>
                    <a:pt x="28604" y="19321"/>
                    <a:pt x="28455" y="18502"/>
                  </a:cubicBezTo>
                  <a:lnTo>
                    <a:pt x="28455" y="3986"/>
                  </a:lnTo>
                  <a:cubicBezTo>
                    <a:pt x="28446" y="3977"/>
                    <a:pt x="28436" y="3968"/>
                    <a:pt x="28427" y="3968"/>
                  </a:cubicBezTo>
                  <a:cubicBezTo>
                    <a:pt x="28036" y="3651"/>
                    <a:pt x="27627" y="3363"/>
                    <a:pt x="27199" y="3084"/>
                  </a:cubicBezTo>
                  <a:cubicBezTo>
                    <a:pt x="23865" y="920"/>
                    <a:pt x="19959" y="0"/>
                    <a:pt x="1605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17"/>
            <p:cNvSpPr/>
            <p:nvPr/>
          </p:nvSpPr>
          <p:spPr>
            <a:xfrm>
              <a:off x="6317677" y="1457907"/>
              <a:ext cx="2880244" cy="3332615"/>
            </a:xfrm>
            <a:custGeom>
              <a:avLst/>
              <a:gdLst/>
              <a:ahLst/>
              <a:cxnLst/>
              <a:rect l="l" t="t" r="r" b="b"/>
              <a:pathLst>
                <a:path w="27442" h="37521" extrusionOk="0">
                  <a:moveTo>
                    <a:pt x="14903" y="0"/>
                  </a:moveTo>
                  <a:cubicBezTo>
                    <a:pt x="13564" y="0"/>
                    <a:pt x="12227" y="117"/>
                    <a:pt x="10916" y="336"/>
                  </a:cubicBezTo>
                  <a:cubicBezTo>
                    <a:pt x="7678" y="866"/>
                    <a:pt x="4365" y="2113"/>
                    <a:pt x="2355" y="4811"/>
                  </a:cubicBezTo>
                  <a:cubicBezTo>
                    <a:pt x="308" y="7547"/>
                    <a:pt x="1" y="11204"/>
                    <a:pt x="57" y="14610"/>
                  </a:cubicBezTo>
                  <a:cubicBezTo>
                    <a:pt x="131" y="18676"/>
                    <a:pt x="494" y="22854"/>
                    <a:pt x="1936" y="26697"/>
                  </a:cubicBezTo>
                  <a:cubicBezTo>
                    <a:pt x="3044" y="29647"/>
                    <a:pt x="4849" y="32392"/>
                    <a:pt x="7361" y="34169"/>
                  </a:cubicBezTo>
                  <a:cubicBezTo>
                    <a:pt x="9716" y="35825"/>
                    <a:pt x="12507" y="36542"/>
                    <a:pt x="15252" y="36979"/>
                  </a:cubicBezTo>
                  <a:cubicBezTo>
                    <a:pt x="17404" y="37328"/>
                    <a:pt x="19577" y="37521"/>
                    <a:pt x="21743" y="37521"/>
                  </a:cubicBezTo>
                  <a:cubicBezTo>
                    <a:pt x="23043" y="37521"/>
                    <a:pt x="24340" y="37451"/>
                    <a:pt x="25627" y="37305"/>
                  </a:cubicBezTo>
                  <a:cubicBezTo>
                    <a:pt x="26120" y="37249"/>
                    <a:pt x="26614" y="37174"/>
                    <a:pt x="27097" y="37081"/>
                  </a:cubicBezTo>
                  <a:lnTo>
                    <a:pt x="27116" y="37081"/>
                  </a:lnTo>
                  <a:lnTo>
                    <a:pt x="27116" y="23552"/>
                  </a:lnTo>
                  <a:cubicBezTo>
                    <a:pt x="27349" y="22221"/>
                    <a:pt x="27442" y="20863"/>
                    <a:pt x="27386" y="19504"/>
                  </a:cubicBezTo>
                  <a:cubicBezTo>
                    <a:pt x="27358" y="18676"/>
                    <a:pt x="27265" y="17857"/>
                    <a:pt x="27116" y="17038"/>
                  </a:cubicBezTo>
                  <a:lnTo>
                    <a:pt x="27116" y="4290"/>
                  </a:lnTo>
                  <a:lnTo>
                    <a:pt x="27097" y="4272"/>
                  </a:lnTo>
                  <a:cubicBezTo>
                    <a:pt x="26511" y="3760"/>
                    <a:pt x="25888" y="3285"/>
                    <a:pt x="25246" y="2867"/>
                  </a:cubicBezTo>
                  <a:cubicBezTo>
                    <a:pt x="22148" y="856"/>
                    <a:pt x="18524" y="0"/>
                    <a:pt x="149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17"/>
            <p:cNvSpPr/>
            <p:nvPr/>
          </p:nvSpPr>
          <p:spPr>
            <a:xfrm>
              <a:off x="6536509" y="1666988"/>
              <a:ext cx="2661407" cy="2926797"/>
            </a:xfrm>
            <a:custGeom>
              <a:avLst/>
              <a:gdLst/>
              <a:ahLst/>
              <a:cxnLst/>
              <a:rect l="l" t="t" r="r" b="b"/>
              <a:pathLst>
                <a:path w="25357" h="32952" extrusionOk="0">
                  <a:moveTo>
                    <a:pt x="13087" y="1"/>
                  </a:moveTo>
                  <a:cubicBezTo>
                    <a:pt x="11915" y="1"/>
                    <a:pt x="10743" y="101"/>
                    <a:pt x="9594" y="289"/>
                  </a:cubicBezTo>
                  <a:cubicBezTo>
                    <a:pt x="6747" y="755"/>
                    <a:pt x="3843" y="1853"/>
                    <a:pt x="2066" y="4216"/>
                  </a:cubicBezTo>
                  <a:cubicBezTo>
                    <a:pt x="270" y="6626"/>
                    <a:pt x="0" y="9836"/>
                    <a:pt x="56" y="12823"/>
                  </a:cubicBezTo>
                  <a:cubicBezTo>
                    <a:pt x="121" y="16396"/>
                    <a:pt x="438" y="20072"/>
                    <a:pt x="1703" y="23440"/>
                  </a:cubicBezTo>
                  <a:cubicBezTo>
                    <a:pt x="2680" y="26036"/>
                    <a:pt x="4262" y="28446"/>
                    <a:pt x="6477" y="30000"/>
                  </a:cubicBezTo>
                  <a:cubicBezTo>
                    <a:pt x="8542" y="31461"/>
                    <a:pt x="10999" y="32085"/>
                    <a:pt x="13400" y="32476"/>
                  </a:cubicBezTo>
                  <a:cubicBezTo>
                    <a:pt x="15301" y="32780"/>
                    <a:pt x="17222" y="32952"/>
                    <a:pt x="19137" y="32952"/>
                  </a:cubicBezTo>
                  <a:cubicBezTo>
                    <a:pt x="20267" y="32952"/>
                    <a:pt x="21396" y="32892"/>
                    <a:pt x="22519" y="32764"/>
                  </a:cubicBezTo>
                  <a:cubicBezTo>
                    <a:pt x="23365" y="32680"/>
                    <a:pt x="24203" y="32503"/>
                    <a:pt x="25012" y="32234"/>
                  </a:cubicBezTo>
                  <a:lnTo>
                    <a:pt x="25031" y="32224"/>
                  </a:lnTo>
                  <a:lnTo>
                    <a:pt x="25031" y="21198"/>
                  </a:lnTo>
                  <a:cubicBezTo>
                    <a:pt x="25264" y="19867"/>
                    <a:pt x="25357" y="18509"/>
                    <a:pt x="25301" y="17150"/>
                  </a:cubicBezTo>
                  <a:cubicBezTo>
                    <a:pt x="25273" y="16322"/>
                    <a:pt x="25180" y="15503"/>
                    <a:pt x="25031" y="14684"/>
                  </a:cubicBezTo>
                  <a:lnTo>
                    <a:pt x="25031" y="4942"/>
                  </a:lnTo>
                  <a:cubicBezTo>
                    <a:pt x="25022" y="4933"/>
                    <a:pt x="25012" y="4923"/>
                    <a:pt x="25003" y="4923"/>
                  </a:cubicBezTo>
                  <a:cubicBezTo>
                    <a:pt x="24166" y="4002"/>
                    <a:pt x="23217" y="3192"/>
                    <a:pt x="22174" y="2513"/>
                  </a:cubicBezTo>
                  <a:cubicBezTo>
                    <a:pt x="19454" y="745"/>
                    <a:pt x="16271" y="1"/>
                    <a:pt x="1308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17"/>
            <p:cNvSpPr/>
            <p:nvPr/>
          </p:nvSpPr>
          <p:spPr>
            <a:xfrm>
              <a:off x="6707376" y="1808744"/>
              <a:ext cx="2490537" cy="2642306"/>
            </a:xfrm>
            <a:custGeom>
              <a:avLst/>
              <a:gdLst/>
              <a:ahLst/>
              <a:cxnLst/>
              <a:rect l="l" t="t" r="r" b="b"/>
              <a:pathLst>
                <a:path w="23729" h="29749" extrusionOk="0">
                  <a:moveTo>
                    <a:pt x="11815" y="0"/>
                  </a:moveTo>
                  <a:cubicBezTo>
                    <a:pt x="10754" y="0"/>
                    <a:pt x="9694" y="93"/>
                    <a:pt x="8654" y="266"/>
                  </a:cubicBezTo>
                  <a:cubicBezTo>
                    <a:pt x="6086" y="685"/>
                    <a:pt x="3462" y="1671"/>
                    <a:pt x="1862" y="3811"/>
                  </a:cubicBezTo>
                  <a:cubicBezTo>
                    <a:pt x="243" y="5988"/>
                    <a:pt x="1" y="8882"/>
                    <a:pt x="47" y="11581"/>
                  </a:cubicBezTo>
                  <a:cubicBezTo>
                    <a:pt x="103" y="14810"/>
                    <a:pt x="392" y="18122"/>
                    <a:pt x="1536" y="21165"/>
                  </a:cubicBezTo>
                  <a:cubicBezTo>
                    <a:pt x="2411" y="23510"/>
                    <a:pt x="3844" y="25687"/>
                    <a:pt x="5835" y="27092"/>
                  </a:cubicBezTo>
                  <a:cubicBezTo>
                    <a:pt x="7696" y="28404"/>
                    <a:pt x="9920" y="28972"/>
                    <a:pt x="12088" y="29316"/>
                  </a:cubicBezTo>
                  <a:cubicBezTo>
                    <a:pt x="13804" y="29591"/>
                    <a:pt x="15541" y="29749"/>
                    <a:pt x="17273" y="29749"/>
                  </a:cubicBezTo>
                  <a:cubicBezTo>
                    <a:pt x="18294" y="29749"/>
                    <a:pt x="19312" y="29694"/>
                    <a:pt x="20323" y="29577"/>
                  </a:cubicBezTo>
                  <a:cubicBezTo>
                    <a:pt x="21375" y="29456"/>
                    <a:pt x="22454" y="29251"/>
                    <a:pt x="23384" y="28739"/>
                  </a:cubicBezTo>
                  <a:lnTo>
                    <a:pt x="23403" y="28730"/>
                  </a:lnTo>
                  <a:lnTo>
                    <a:pt x="23403" y="19602"/>
                  </a:lnTo>
                  <a:cubicBezTo>
                    <a:pt x="23636" y="18271"/>
                    <a:pt x="23729" y="16913"/>
                    <a:pt x="23682" y="15554"/>
                  </a:cubicBezTo>
                  <a:cubicBezTo>
                    <a:pt x="23645" y="14726"/>
                    <a:pt x="23552" y="13898"/>
                    <a:pt x="23403" y="13088"/>
                  </a:cubicBezTo>
                  <a:lnTo>
                    <a:pt x="23403" y="5439"/>
                  </a:lnTo>
                  <a:cubicBezTo>
                    <a:pt x="23403" y="5421"/>
                    <a:pt x="23394" y="5412"/>
                    <a:pt x="23384" y="5402"/>
                  </a:cubicBezTo>
                  <a:cubicBezTo>
                    <a:pt x="22445" y="4183"/>
                    <a:pt x="21300" y="3122"/>
                    <a:pt x="20007" y="2276"/>
                  </a:cubicBezTo>
                  <a:cubicBezTo>
                    <a:pt x="17560" y="679"/>
                    <a:pt x="14687" y="0"/>
                    <a:pt x="118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17"/>
            <p:cNvSpPr/>
            <p:nvPr/>
          </p:nvSpPr>
          <p:spPr>
            <a:xfrm>
              <a:off x="6848016" y="1983452"/>
              <a:ext cx="2349893" cy="2164987"/>
            </a:xfrm>
            <a:custGeom>
              <a:avLst/>
              <a:gdLst/>
              <a:ahLst/>
              <a:cxnLst/>
              <a:rect l="l" t="t" r="r" b="b"/>
              <a:pathLst>
                <a:path w="22389" h="24375" extrusionOk="0">
                  <a:moveTo>
                    <a:pt x="9677" y="1"/>
                  </a:moveTo>
                  <a:cubicBezTo>
                    <a:pt x="8812" y="1"/>
                    <a:pt x="7948" y="76"/>
                    <a:pt x="7100" y="216"/>
                  </a:cubicBezTo>
                  <a:cubicBezTo>
                    <a:pt x="4997" y="560"/>
                    <a:pt x="2839" y="1370"/>
                    <a:pt x="1536" y="3119"/>
                  </a:cubicBezTo>
                  <a:cubicBezTo>
                    <a:pt x="205" y="4905"/>
                    <a:pt x="1" y="7278"/>
                    <a:pt x="47" y="9493"/>
                  </a:cubicBezTo>
                  <a:cubicBezTo>
                    <a:pt x="94" y="12135"/>
                    <a:pt x="336" y="14843"/>
                    <a:pt x="1266" y="17346"/>
                  </a:cubicBezTo>
                  <a:cubicBezTo>
                    <a:pt x="1983" y="19263"/>
                    <a:pt x="3164" y="21050"/>
                    <a:pt x="4793" y="22204"/>
                  </a:cubicBezTo>
                  <a:cubicBezTo>
                    <a:pt x="6310" y="23274"/>
                    <a:pt x="8133" y="23739"/>
                    <a:pt x="9920" y="24027"/>
                  </a:cubicBezTo>
                  <a:cubicBezTo>
                    <a:pt x="11297" y="24258"/>
                    <a:pt x="12691" y="24374"/>
                    <a:pt x="14088" y="24374"/>
                  </a:cubicBezTo>
                  <a:cubicBezTo>
                    <a:pt x="14948" y="24374"/>
                    <a:pt x="15808" y="24330"/>
                    <a:pt x="16666" y="24241"/>
                  </a:cubicBezTo>
                  <a:cubicBezTo>
                    <a:pt x="17792" y="24111"/>
                    <a:pt x="18974" y="23860"/>
                    <a:pt x="19839" y="23088"/>
                  </a:cubicBezTo>
                  <a:cubicBezTo>
                    <a:pt x="20584" y="22427"/>
                    <a:pt x="21012" y="21450"/>
                    <a:pt x="21347" y="20482"/>
                  </a:cubicBezTo>
                  <a:cubicBezTo>
                    <a:pt x="21644" y="19598"/>
                    <a:pt x="21877" y="18696"/>
                    <a:pt x="22044" y="17774"/>
                  </a:cubicBezTo>
                  <a:cubicBezTo>
                    <a:pt x="22054" y="17728"/>
                    <a:pt x="22054" y="17681"/>
                    <a:pt x="22063" y="17635"/>
                  </a:cubicBezTo>
                  <a:cubicBezTo>
                    <a:pt x="22296" y="16295"/>
                    <a:pt x="22389" y="14936"/>
                    <a:pt x="22333" y="13578"/>
                  </a:cubicBezTo>
                  <a:cubicBezTo>
                    <a:pt x="22296" y="12750"/>
                    <a:pt x="22212" y="11931"/>
                    <a:pt x="22063" y="11112"/>
                  </a:cubicBezTo>
                  <a:cubicBezTo>
                    <a:pt x="22054" y="11075"/>
                    <a:pt x="22044" y="11037"/>
                    <a:pt x="22035" y="11000"/>
                  </a:cubicBezTo>
                  <a:cubicBezTo>
                    <a:pt x="21849" y="9986"/>
                    <a:pt x="21561" y="8990"/>
                    <a:pt x="21188" y="8023"/>
                  </a:cubicBezTo>
                  <a:cubicBezTo>
                    <a:pt x="20202" y="5510"/>
                    <a:pt x="18602" y="3286"/>
                    <a:pt x="16406" y="1863"/>
                  </a:cubicBezTo>
                  <a:cubicBezTo>
                    <a:pt x="14391" y="556"/>
                    <a:pt x="12033" y="1"/>
                    <a:pt x="967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17"/>
            <p:cNvSpPr/>
            <p:nvPr/>
          </p:nvSpPr>
          <p:spPr>
            <a:xfrm>
              <a:off x="6963257" y="2059215"/>
              <a:ext cx="1953364" cy="1797006"/>
            </a:xfrm>
            <a:custGeom>
              <a:avLst/>
              <a:gdLst/>
              <a:ahLst/>
              <a:cxnLst/>
              <a:rect l="l" t="t" r="r" b="b"/>
              <a:pathLst>
                <a:path w="18611" h="20232" extrusionOk="0">
                  <a:moveTo>
                    <a:pt x="8040" y="0"/>
                  </a:moveTo>
                  <a:cubicBezTo>
                    <a:pt x="7318" y="0"/>
                    <a:pt x="6596" y="63"/>
                    <a:pt x="5891" y="182"/>
                  </a:cubicBezTo>
                  <a:cubicBezTo>
                    <a:pt x="4151" y="461"/>
                    <a:pt x="2355" y="1140"/>
                    <a:pt x="1266" y="2592"/>
                  </a:cubicBezTo>
                  <a:cubicBezTo>
                    <a:pt x="168" y="4071"/>
                    <a:pt x="1" y="6044"/>
                    <a:pt x="29" y="7877"/>
                  </a:cubicBezTo>
                  <a:cubicBezTo>
                    <a:pt x="66" y="10073"/>
                    <a:pt x="261" y="12325"/>
                    <a:pt x="1043" y="14400"/>
                  </a:cubicBezTo>
                  <a:cubicBezTo>
                    <a:pt x="1638" y="15991"/>
                    <a:pt x="2615" y="17480"/>
                    <a:pt x="3974" y="18429"/>
                  </a:cubicBezTo>
                  <a:cubicBezTo>
                    <a:pt x="5239" y="19322"/>
                    <a:pt x="6747" y="19713"/>
                    <a:pt x="8226" y="19946"/>
                  </a:cubicBezTo>
                  <a:cubicBezTo>
                    <a:pt x="9361" y="20134"/>
                    <a:pt x="10507" y="20231"/>
                    <a:pt x="11654" y="20231"/>
                  </a:cubicBezTo>
                  <a:cubicBezTo>
                    <a:pt x="12379" y="20231"/>
                    <a:pt x="13104" y="20192"/>
                    <a:pt x="13828" y="20113"/>
                  </a:cubicBezTo>
                  <a:cubicBezTo>
                    <a:pt x="14768" y="20011"/>
                    <a:pt x="15745" y="19797"/>
                    <a:pt x="16471" y="19164"/>
                  </a:cubicBezTo>
                  <a:cubicBezTo>
                    <a:pt x="17085" y="18615"/>
                    <a:pt x="17438" y="17805"/>
                    <a:pt x="17718" y="16996"/>
                  </a:cubicBezTo>
                  <a:cubicBezTo>
                    <a:pt x="18332" y="15153"/>
                    <a:pt x="18611" y="13218"/>
                    <a:pt x="18536" y="11273"/>
                  </a:cubicBezTo>
                  <a:cubicBezTo>
                    <a:pt x="18481" y="9701"/>
                    <a:pt x="18155" y="8137"/>
                    <a:pt x="17587" y="6667"/>
                  </a:cubicBezTo>
                  <a:cubicBezTo>
                    <a:pt x="16768" y="4574"/>
                    <a:pt x="15438" y="2722"/>
                    <a:pt x="13614" y="1549"/>
                  </a:cubicBezTo>
                  <a:cubicBezTo>
                    <a:pt x="11950" y="462"/>
                    <a:pt x="9992" y="0"/>
                    <a:pt x="80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17"/>
            <p:cNvSpPr/>
            <p:nvPr/>
          </p:nvSpPr>
          <p:spPr>
            <a:xfrm>
              <a:off x="7092142" y="2148123"/>
              <a:ext cx="1557884" cy="1433821"/>
            </a:xfrm>
            <a:custGeom>
              <a:avLst/>
              <a:gdLst/>
              <a:ahLst/>
              <a:cxnLst/>
              <a:rect l="l" t="t" r="r" b="b"/>
              <a:pathLst>
                <a:path w="14843" h="16143" extrusionOk="0">
                  <a:moveTo>
                    <a:pt x="6431" y="1"/>
                  </a:moveTo>
                  <a:cubicBezTo>
                    <a:pt x="5850" y="1"/>
                    <a:pt x="5269" y="52"/>
                    <a:pt x="4700" y="148"/>
                  </a:cubicBezTo>
                  <a:cubicBezTo>
                    <a:pt x="3304" y="381"/>
                    <a:pt x="1881" y="911"/>
                    <a:pt x="1015" y="2074"/>
                  </a:cubicBezTo>
                  <a:cubicBezTo>
                    <a:pt x="131" y="3247"/>
                    <a:pt x="1" y="4819"/>
                    <a:pt x="29" y="6290"/>
                  </a:cubicBezTo>
                  <a:cubicBezTo>
                    <a:pt x="57" y="8039"/>
                    <a:pt x="215" y="9835"/>
                    <a:pt x="838" y="11482"/>
                  </a:cubicBezTo>
                  <a:cubicBezTo>
                    <a:pt x="1313" y="12757"/>
                    <a:pt x="2085" y="13938"/>
                    <a:pt x="3165" y="14701"/>
                  </a:cubicBezTo>
                  <a:cubicBezTo>
                    <a:pt x="4179" y="15418"/>
                    <a:pt x="5379" y="15725"/>
                    <a:pt x="6561" y="15911"/>
                  </a:cubicBezTo>
                  <a:cubicBezTo>
                    <a:pt x="7469" y="16065"/>
                    <a:pt x="8384" y="16142"/>
                    <a:pt x="9299" y="16142"/>
                  </a:cubicBezTo>
                  <a:cubicBezTo>
                    <a:pt x="9876" y="16142"/>
                    <a:pt x="10452" y="16112"/>
                    <a:pt x="11027" y="16051"/>
                  </a:cubicBezTo>
                  <a:cubicBezTo>
                    <a:pt x="11781" y="15967"/>
                    <a:pt x="12563" y="15799"/>
                    <a:pt x="13140" y="15288"/>
                  </a:cubicBezTo>
                  <a:cubicBezTo>
                    <a:pt x="13633" y="14850"/>
                    <a:pt x="13912" y="14208"/>
                    <a:pt x="14126" y="13557"/>
                  </a:cubicBezTo>
                  <a:cubicBezTo>
                    <a:pt x="14619" y="12096"/>
                    <a:pt x="14843" y="10551"/>
                    <a:pt x="14787" y="8997"/>
                  </a:cubicBezTo>
                  <a:cubicBezTo>
                    <a:pt x="14740" y="7741"/>
                    <a:pt x="14489" y="6494"/>
                    <a:pt x="14033" y="5322"/>
                  </a:cubicBezTo>
                  <a:cubicBezTo>
                    <a:pt x="13382" y="3647"/>
                    <a:pt x="12321" y="2177"/>
                    <a:pt x="10869" y="1237"/>
                  </a:cubicBezTo>
                  <a:cubicBezTo>
                    <a:pt x="9541" y="370"/>
                    <a:pt x="7986" y="1"/>
                    <a:pt x="643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17"/>
            <p:cNvSpPr/>
            <p:nvPr/>
          </p:nvSpPr>
          <p:spPr>
            <a:xfrm>
              <a:off x="7301213" y="2348855"/>
              <a:ext cx="1216982" cy="1119487"/>
            </a:xfrm>
            <a:custGeom>
              <a:avLst/>
              <a:gdLst/>
              <a:ahLst/>
              <a:cxnLst/>
              <a:rect l="l" t="t" r="r" b="b"/>
              <a:pathLst>
                <a:path w="11595" h="12604" extrusionOk="0">
                  <a:moveTo>
                    <a:pt x="5005" y="1"/>
                  </a:moveTo>
                  <a:cubicBezTo>
                    <a:pt x="4556" y="1"/>
                    <a:pt x="4107" y="40"/>
                    <a:pt x="3666" y="112"/>
                  </a:cubicBezTo>
                  <a:cubicBezTo>
                    <a:pt x="2578" y="289"/>
                    <a:pt x="1470" y="708"/>
                    <a:pt x="791" y="1620"/>
                  </a:cubicBezTo>
                  <a:cubicBezTo>
                    <a:pt x="112" y="2522"/>
                    <a:pt x="0" y="3769"/>
                    <a:pt x="19" y="4914"/>
                  </a:cubicBezTo>
                  <a:cubicBezTo>
                    <a:pt x="47" y="6281"/>
                    <a:pt x="168" y="7677"/>
                    <a:pt x="652" y="8971"/>
                  </a:cubicBezTo>
                  <a:cubicBezTo>
                    <a:pt x="1024" y="9966"/>
                    <a:pt x="1629" y="10887"/>
                    <a:pt x="2475" y="11483"/>
                  </a:cubicBezTo>
                  <a:cubicBezTo>
                    <a:pt x="3266" y="12041"/>
                    <a:pt x="4206" y="12274"/>
                    <a:pt x="5127" y="12423"/>
                  </a:cubicBezTo>
                  <a:cubicBezTo>
                    <a:pt x="5840" y="12543"/>
                    <a:pt x="6560" y="12604"/>
                    <a:pt x="7280" y="12604"/>
                  </a:cubicBezTo>
                  <a:cubicBezTo>
                    <a:pt x="7726" y="12604"/>
                    <a:pt x="8172" y="12581"/>
                    <a:pt x="8617" y="12534"/>
                  </a:cubicBezTo>
                  <a:cubicBezTo>
                    <a:pt x="9203" y="12469"/>
                    <a:pt x="9808" y="12339"/>
                    <a:pt x="10254" y="11939"/>
                  </a:cubicBezTo>
                  <a:cubicBezTo>
                    <a:pt x="10645" y="11595"/>
                    <a:pt x="10869" y="11092"/>
                    <a:pt x="11036" y="10590"/>
                  </a:cubicBezTo>
                  <a:cubicBezTo>
                    <a:pt x="11418" y="9445"/>
                    <a:pt x="11594" y="8236"/>
                    <a:pt x="11548" y="7026"/>
                  </a:cubicBezTo>
                  <a:cubicBezTo>
                    <a:pt x="11511" y="6049"/>
                    <a:pt x="11306" y="5072"/>
                    <a:pt x="10952" y="4160"/>
                  </a:cubicBezTo>
                  <a:cubicBezTo>
                    <a:pt x="10450" y="2848"/>
                    <a:pt x="9612" y="1703"/>
                    <a:pt x="8486" y="968"/>
                  </a:cubicBezTo>
                  <a:cubicBezTo>
                    <a:pt x="7446" y="288"/>
                    <a:pt x="6226"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17"/>
            <p:cNvSpPr/>
            <p:nvPr/>
          </p:nvSpPr>
          <p:spPr>
            <a:xfrm>
              <a:off x="7391055" y="2441138"/>
              <a:ext cx="801875" cy="738183"/>
            </a:xfrm>
            <a:custGeom>
              <a:avLst/>
              <a:gdLst/>
              <a:ahLst/>
              <a:cxnLst/>
              <a:rect l="l" t="t" r="r" b="b"/>
              <a:pathLst>
                <a:path w="7640" h="8311" extrusionOk="0">
                  <a:moveTo>
                    <a:pt x="3289" y="0"/>
                  </a:moveTo>
                  <a:cubicBezTo>
                    <a:pt x="2998" y="0"/>
                    <a:pt x="2706" y="24"/>
                    <a:pt x="2420" y="69"/>
                  </a:cubicBezTo>
                  <a:cubicBezTo>
                    <a:pt x="1703" y="190"/>
                    <a:pt x="968" y="469"/>
                    <a:pt x="521" y="1064"/>
                  </a:cubicBezTo>
                  <a:cubicBezTo>
                    <a:pt x="75" y="1660"/>
                    <a:pt x="0" y="2479"/>
                    <a:pt x="19" y="3233"/>
                  </a:cubicBezTo>
                  <a:cubicBezTo>
                    <a:pt x="28" y="4135"/>
                    <a:pt x="112" y="5066"/>
                    <a:pt x="428" y="5912"/>
                  </a:cubicBezTo>
                  <a:cubicBezTo>
                    <a:pt x="680" y="6564"/>
                    <a:pt x="1080" y="7178"/>
                    <a:pt x="1629" y="7569"/>
                  </a:cubicBezTo>
                  <a:cubicBezTo>
                    <a:pt x="2150" y="7932"/>
                    <a:pt x="2773" y="8090"/>
                    <a:pt x="3378" y="8192"/>
                  </a:cubicBezTo>
                  <a:cubicBezTo>
                    <a:pt x="3847" y="8272"/>
                    <a:pt x="4320" y="8310"/>
                    <a:pt x="4792" y="8310"/>
                  </a:cubicBezTo>
                  <a:cubicBezTo>
                    <a:pt x="5087" y="8310"/>
                    <a:pt x="5383" y="8295"/>
                    <a:pt x="5676" y="8267"/>
                  </a:cubicBezTo>
                  <a:cubicBezTo>
                    <a:pt x="6067" y="8220"/>
                    <a:pt x="6467" y="8136"/>
                    <a:pt x="6765" y="7876"/>
                  </a:cubicBezTo>
                  <a:cubicBezTo>
                    <a:pt x="7016" y="7643"/>
                    <a:pt x="7165" y="7317"/>
                    <a:pt x="7277" y="6982"/>
                  </a:cubicBezTo>
                  <a:cubicBezTo>
                    <a:pt x="7528" y="6229"/>
                    <a:pt x="7640" y="5429"/>
                    <a:pt x="7612" y="4638"/>
                  </a:cubicBezTo>
                  <a:cubicBezTo>
                    <a:pt x="7584" y="3986"/>
                    <a:pt x="7454" y="3344"/>
                    <a:pt x="7221" y="2739"/>
                  </a:cubicBezTo>
                  <a:cubicBezTo>
                    <a:pt x="6886" y="1883"/>
                    <a:pt x="6337" y="1120"/>
                    <a:pt x="5593" y="636"/>
                  </a:cubicBezTo>
                  <a:cubicBezTo>
                    <a:pt x="4902" y="185"/>
                    <a:pt x="4096" y="0"/>
                    <a:pt x="3289" y="0"/>
                  </a:cubicBez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17"/>
            <p:cNvSpPr/>
            <p:nvPr/>
          </p:nvSpPr>
          <p:spPr>
            <a:xfrm>
              <a:off x="7496535" y="2539106"/>
              <a:ext cx="589966" cy="543045"/>
            </a:xfrm>
            <a:custGeom>
              <a:avLst/>
              <a:gdLst/>
              <a:ahLst/>
              <a:cxnLst/>
              <a:rect l="l" t="t" r="r" b="b"/>
              <a:pathLst>
                <a:path w="5621" h="6114" extrusionOk="0">
                  <a:moveTo>
                    <a:pt x="2429" y="0"/>
                  </a:moveTo>
                  <a:cubicBezTo>
                    <a:pt x="2210" y="0"/>
                    <a:pt x="1991" y="19"/>
                    <a:pt x="1778" y="55"/>
                  </a:cubicBezTo>
                  <a:cubicBezTo>
                    <a:pt x="1256" y="138"/>
                    <a:pt x="717" y="343"/>
                    <a:pt x="382" y="780"/>
                  </a:cubicBezTo>
                  <a:cubicBezTo>
                    <a:pt x="56" y="1218"/>
                    <a:pt x="0" y="1832"/>
                    <a:pt x="10" y="2381"/>
                  </a:cubicBezTo>
                  <a:cubicBezTo>
                    <a:pt x="19" y="3041"/>
                    <a:pt x="84" y="3721"/>
                    <a:pt x="317" y="4353"/>
                  </a:cubicBezTo>
                  <a:cubicBezTo>
                    <a:pt x="484" y="4837"/>
                    <a:pt x="791" y="5256"/>
                    <a:pt x="1201" y="5563"/>
                  </a:cubicBezTo>
                  <a:cubicBezTo>
                    <a:pt x="1582" y="5842"/>
                    <a:pt x="2038" y="5954"/>
                    <a:pt x="2485" y="6028"/>
                  </a:cubicBezTo>
                  <a:cubicBezTo>
                    <a:pt x="2821" y="6084"/>
                    <a:pt x="3161" y="6113"/>
                    <a:pt x="3502" y="6113"/>
                  </a:cubicBezTo>
                  <a:cubicBezTo>
                    <a:pt x="3727" y="6113"/>
                    <a:pt x="3952" y="6101"/>
                    <a:pt x="4178" y="6075"/>
                  </a:cubicBezTo>
                  <a:cubicBezTo>
                    <a:pt x="4467" y="6047"/>
                    <a:pt x="4764" y="5982"/>
                    <a:pt x="4978" y="5786"/>
                  </a:cubicBezTo>
                  <a:cubicBezTo>
                    <a:pt x="5155" y="5610"/>
                    <a:pt x="5286" y="5386"/>
                    <a:pt x="5351" y="5135"/>
                  </a:cubicBezTo>
                  <a:cubicBezTo>
                    <a:pt x="5537" y="4577"/>
                    <a:pt x="5621" y="3991"/>
                    <a:pt x="5602" y="3404"/>
                  </a:cubicBezTo>
                  <a:cubicBezTo>
                    <a:pt x="5583" y="2930"/>
                    <a:pt x="5490" y="2455"/>
                    <a:pt x="5313" y="2018"/>
                  </a:cubicBezTo>
                  <a:cubicBezTo>
                    <a:pt x="5081" y="1385"/>
                    <a:pt x="4662" y="845"/>
                    <a:pt x="4113" y="464"/>
                  </a:cubicBezTo>
                  <a:cubicBezTo>
                    <a:pt x="3611" y="138"/>
                    <a:pt x="3019" y="0"/>
                    <a:pt x="24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17"/>
            <p:cNvSpPr/>
            <p:nvPr/>
          </p:nvSpPr>
          <p:spPr>
            <a:xfrm>
              <a:off x="1957099" y="3366015"/>
              <a:ext cx="7206802" cy="1829248"/>
            </a:xfrm>
            <a:custGeom>
              <a:avLst/>
              <a:gdLst/>
              <a:ahLst/>
              <a:cxnLst/>
              <a:rect l="l" t="t" r="r" b="b"/>
              <a:pathLst>
                <a:path w="68664" h="20595" extrusionOk="0">
                  <a:moveTo>
                    <a:pt x="11236" y="1"/>
                  </a:moveTo>
                  <a:cubicBezTo>
                    <a:pt x="8197" y="1"/>
                    <a:pt x="5157" y="822"/>
                    <a:pt x="3062" y="2953"/>
                  </a:cubicBezTo>
                  <a:cubicBezTo>
                    <a:pt x="708" y="5344"/>
                    <a:pt x="1" y="9066"/>
                    <a:pt x="801" y="12323"/>
                  </a:cubicBezTo>
                  <a:cubicBezTo>
                    <a:pt x="1573" y="15440"/>
                    <a:pt x="3583" y="18139"/>
                    <a:pt x="6049" y="20195"/>
                  </a:cubicBezTo>
                  <a:cubicBezTo>
                    <a:pt x="6086" y="20223"/>
                    <a:pt x="6114" y="20242"/>
                    <a:pt x="6142" y="20270"/>
                  </a:cubicBezTo>
                  <a:lnTo>
                    <a:pt x="20621" y="20270"/>
                  </a:lnTo>
                  <a:cubicBezTo>
                    <a:pt x="21557" y="20463"/>
                    <a:pt x="22510" y="20594"/>
                    <a:pt x="23463" y="20594"/>
                  </a:cubicBezTo>
                  <a:cubicBezTo>
                    <a:pt x="23884" y="20594"/>
                    <a:pt x="24305" y="20569"/>
                    <a:pt x="24724" y="20511"/>
                  </a:cubicBezTo>
                  <a:cubicBezTo>
                    <a:pt x="25031" y="20474"/>
                    <a:pt x="25320" y="20400"/>
                    <a:pt x="25599" y="20270"/>
                  </a:cubicBezTo>
                  <a:lnTo>
                    <a:pt x="68644" y="20270"/>
                  </a:lnTo>
                  <a:lnTo>
                    <a:pt x="68644" y="20195"/>
                  </a:lnTo>
                  <a:lnTo>
                    <a:pt x="68663" y="20195"/>
                  </a:lnTo>
                  <a:lnTo>
                    <a:pt x="68663" y="19209"/>
                  </a:lnTo>
                  <a:lnTo>
                    <a:pt x="68635" y="19209"/>
                  </a:lnTo>
                  <a:cubicBezTo>
                    <a:pt x="68464" y="19188"/>
                    <a:pt x="68288" y="19179"/>
                    <a:pt x="68110" y="19179"/>
                  </a:cubicBezTo>
                  <a:cubicBezTo>
                    <a:pt x="67657" y="19179"/>
                    <a:pt x="67190" y="19238"/>
                    <a:pt x="66755" y="19311"/>
                  </a:cubicBezTo>
                  <a:cubicBezTo>
                    <a:pt x="64413" y="19691"/>
                    <a:pt x="62032" y="19957"/>
                    <a:pt x="59659" y="19957"/>
                  </a:cubicBezTo>
                  <a:cubicBezTo>
                    <a:pt x="58140" y="19957"/>
                    <a:pt x="56624" y="19848"/>
                    <a:pt x="55124" y="19590"/>
                  </a:cubicBezTo>
                  <a:cubicBezTo>
                    <a:pt x="51290" y="18920"/>
                    <a:pt x="47531" y="17199"/>
                    <a:pt x="44972" y="14268"/>
                  </a:cubicBezTo>
                  <a:cubicBezTo>
                    <a:pt x="42813" y="11783"/>
                    <a:pt x="41622" y="8629"/>
                    <a:pt x="40617" y="5493"/>
                  </a:cubicBezTo>
                  <a:cubicBezTo>
                    <a:pt x="40031" y="3651"/>
                    <a:pt x="39129" y="1464"/>
                    <a:pt x="37212" y="1185"/>
                  </a:cubicBezTo>
                  <a:cubicBezTo>
                    <a:pt x="37080" y="1166"/>
                    <a:pt x="36948" y="1157"/>
                    <a:pt x="36817" y="1157"/>
                  </a:cubicBezTo>
                  <a:cubicBezTo>
                    <a:pt x="36238" y="1157"/>
                    <a:pt x="35672" y="1328"/>
                    <a:pt x="35118" y="1548"/>
                  </a:cubicBezTo>
                  <a:cubicBezTo>
                    <a:pt x="34792" y="1669"/>
                    <a:pt x="34476" y="1818"/>
                    <a:pt x="34160" y="1939"/>
                  </a:cubicBezTo>
                  <a:cubicBezTo>
                    <a:pt x="32067" y="2791"/>
                    <a:pt x="29839" y="3221"/>
                    <a:pt x="27600" y="3221"/>
                  </a:cubicBezTo>
                  <a:cubicBezTo>
                    <a:pt x="26465" y="3221"/>
                    <a:pt x="25327" y="3110"/>
                    <a:pt x="24203" y="2888"/>
                  </a:cubicBezTo>
                  <a:cubicBezTo>
                    <a:pt x="23496" y="2748"/>
                    <a:pt x="22789" y="2562"/>
                    <a:pt x="22100" y="2329"/>
                  </a:cubicBezTo>
                  <a:cubicBezTo>
                    <a:pt x="19411" y="1557"/>
                    <a:pt x="16759" y="645"/>
                    <a:pt x="13996" y="217"/>
                  </a:cubicBezTo>
                  <a:cubicBezTo>
                    <a:pt x="13094" y="78"/>
                    <a:pt x="12165" y="1"/>
                    <a:pt x="1123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17"/>
            <p:cNvSpPr/>
            <p:nvPr/>
          </p:nvSpPr>
          <p:spPr>
            <a:xfrm>
              <a:off x="2162181" y="3507415"/>
              <a:ext cx="5015184" cy="1687846"/>
            </a:xfrm>
            <a:custGeom>
              <a:avLst/>
              <a:gdLst/>
              <a:ahLst/>
              <a:cxnLst/>
              <a:rect l="l" t="t" r="r" b="b"/>
              <a:pathLst>
                <a:path w="47783" h="19003" extrusionOk="0">
                  <a:moveTo>
                    <a:pt x="9595" y="1"/>
                  </a:moveTo>
                  <a:cubicBezTo>
                    <a:pt x="7081" y="1"/>
                    <a:pt x="4592" y="667"/>
                    <a:pt x="2820" y="2384"/>
                  </a:cubicBezTo>
                  <a:cubicBezTo>
                    <a:pt x="708" y="4413"/>
                    <a:pt x="1" y="7632"/>
                    <a:pt x="624" y="10489"/>
                  </a:cubicBezTo>
                  <a:cubicBezTo>
                    <a:pt x="1257" y="13346"/>
                    <a:pt x="3072" y="15839"/>
                    <a:pt x="5314" y="17719"/>
                  </a:cubicBezTo>
                  <a:cubicBezTo>
                    <a:pt x="5686" y="18026"/>
                    <a:pt x="6058" y="18324"/>
                    <a:pt x="6449" y="18603"/>
                  </a:cubicBezTo>
                  <a:cubicBezTo>
                    <a:pt x="6486" y="18631"/>
                    <a:pt x="6524" y="18650"/>
                    <a:pt x="6561" y="18678"/>
                  </a:cubicBezTo>
                  <a:lnTo>
                    <a:pt x="18667" y="18678"/>
                  </a:lnTo>
                  <a:cubicBezTo>
                    <a:pt x="19603" y="18871"/>
                    <a:pt x="20556" y="19002"/>
                    <a:pt x="21509" y="19002"/>
                  </a:cubicBezTo>
                  <a:cubicBezTo>
                    <a:pt x="21930" y="19002"/>
                    <a:pt x="22351" y="18977"/>
                    <a:pt x="22770" y="18919"/>
                  </a:cubicBezTo>
                  <a:cubicBezTo>
                    <a:pt x="23077" y="18882"/>
                    <a:pt x="23366" y="18808"/>
                    <a:pt x="23645" y="18678"/>
                  </a:cubicBezTo>
                  <a:lnTo>
                    <a:pt x="47782" y="18678"/>
                  </a:lnTo>
                  <a:lnTo>
                    <a:pt x="47522" y="18603"/>
                  </a:lnTo>
                  <a:cubicBezTo>
                    <a:pt x="44442" y="17682"/>
                    <a:pt x="40962" y="15542"/>
                    <a:pt x="39045" y="13225"/>
                  </a:cubicBezTo>
                  <a:cubicBezTo>
                    <a:pt x="37221" y="11019"/>
                    <a:pt x="36263" y="8237"/>
                    <a:pt x="35463" y="5483"/>
                  </a:cubicBezTo>
                  <a:cubicBezTo>
                    <a:pt x="34988" y="3855"/>
                    <a:pt x="34262" y="1938"/>
                    <a:pt x="32597" y="1649"/>
                  </a:cubicBezTo>
                  <a:cubicBezTo>
                    <a:pt x="32457" y="1624"/>
                    <a:pt x="32317" y="1612"/>
                    <a:pt x="32178" y="1612"/>
                  </a:cubicBezTo>
                  <a:cubicBezTo>
                    <a:pt x="31704" y="1612"/>
                    <a:pt x="31231" y="1744"/>
                    <a:pt x="30763" y="1910"/>
                  </a:cubicBezTo>
                  <a:cubicBezTo>
                    <a:pt x="30475" y="2012"/>
                    <a:pt x="30196" y="2133"/>
                    <a:pt x="29917" y="2235"/>
                  </a:cubicBezTo>
                  <a:cubicBezTo>
                    <a:pt x="28209" y="2877"/>
                    <a:pt x="26406" y="3202"/>
                    <a:pt x="24599" y="3202"/>
                  </a:cubicBezTo>
                  <a:cubicBezTo>
                    <a:pt x="23472" y="3202"/>
                    <a:pt x="22343" y="3075"/>
                    <a:pt x="21235" y="2822"/>
                  </a:cubicBezTo>
                  <a:cubicBezTo>
                    <a:pt x="20612" y="2682"/>
                    <a:pt x="20007" y="2505"/>
                    <a:pt x="19411" y="2282"/>
                  </a:cubicBezTo>
                  <a:cubicBezTo>
                    <a:pt x="17085" y="1547"/>
                    <a:pt x="14796" y="691"/>
                    <a:pt x="12405" y="263"/>
                  </a:cubicBezTo>
                  <a:cubicBezTo>
                    <a:pt x="11489" y="95"/>
                    <a:pt x="10540" y="1"/>
                    <a:pt x="95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17"/>
            <p:cNvSpPr/>
            <p:nvPr/>
          </p:nvSpPr>
          <p:spPr>
            <a:xfrm>
              <a:off x="2228618" y="3676261"/>
              <a:ext cx="3099920" cy="1519000"/>
            </a:xfrm>
            <a:custGeom>
              <a:avLst/>
              <a:gdLst/>
              <a:ahLst/>
              <a:cxnLst/>
              <a:rect l="l" t="t" r="r" b="b"/>
              <a:pathLst>
                <a:path w="29535" h="17102" extrusionOk="0">
                  <a:moveTo>
                    <a:pt x="8342" y="1"/>
                  </a:moveTo>
                  <a:cubicBezTo>
                    <a:pt x="6746" y="1"/>
                    <a:pt x="5165" y="325"/>
                    <a:pt x="3881" y="1237"/>
                  </a:cubicBezTo>
                  <a:cubicBezTo>
                    <a:pt x="1" y="3991"/>
                    <a:pt x="1378" y="9398"/>
                    <a:pt x="4048" y="12450"/>
                  </a:cubicBezTo>
                  <a:cubicBezTo>
                    <a:pt x="5621" y="14255"/>
                    <a:pt x="7649" y="15576"/>
                    <a:pt x="9771" y="16702"/>
                  </a:cubicBezTo>
                  <a:lnTo>
                    <a:pt x="9911" y="16777"/>
                  </a:lnTo>
                  <a:lnTo>
                    <a:pt x="18034" y="16777"/>
                  </a:lnTo>
                  <a:cubicBezTo>
                    <a:pt x="18970" y="16970"/>
                    <a:pt x="19923" y="17101"/>
                    <a:pt x="20876" y="17101"/>
                  </a:cubicBezTo>
                  <a:cubicBezTo>
                    <a:pt x="21297" y="17101"/>
                    <a:pt x="21718" y="17076"/>
                    <a:pt x="22137" y="17018"/>
                  </a:cubicBezTo>
                  <a:cubicBezTo>
                    <a:pt x="22444" y="16981"/>
                    <a:pt x="22733" y="16907"/>
                    <a:pt x="23012" y="16777"/>
                  </a:cubicBezTo>
                  <a:lnTo>
                    <a:pt x="29535" y="16777"/>
                  </a:lnTo>
                  <a:cubicBezTo>
                    <a:pt x="29526" y="16749"/>
                    <a:pt x="29516" y="16721"/>
                    <a:pt x="29498" y="16702"/>
                  </a:cubicBezTo>
                  <a:cubicBezTo>
                    <a:pt x="27925" y="12859"/>
                    <a:pt x="25664" y="9286"/>
                    <a:pt x="22677" y="6401"/>
                  </a:cubicBezTo>
                  <a:cubicBezTo>
                    <a:pt x="19309" y="3163"/>
                    <a:pt x="15000" y="846"/>
                    <a:pt x="10376" y="158"/>
                  </a:cubicBezTo>
                  <a:cubicBezTo>
                    <a:pt x="9710" y="60"/>
                    <a:pt x="9024" y="1"/>
                    <a:pt x="83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17"/>
            <p:cNvSpPr/>
            <p:nvPr/>
          </p:nvSpPr>
          <p:spPr>
            <a:xfrm>
              <a:off x="2439578" y="3798388"/>
              <a:ext cx="2737606" cy="1396872"/>
            </a:xfrm>
            <a:custGeom>
              <a:avLst/>
              <a:gdLst/>
              <a:ahLst/>
              <a:cxnLst/>
              <a:rect l="l" t="t" r="r" b="b"/>
              <a:pathLst>
                <a:path w="26083" h="15727" extrusionOk="0">
                  <a:moveTo>
                    <a:pt x="7266" y="1"/>
                  </a:moveTo>
                  <a:cubicBezTo>
                    <a:pt x="5876" y="1"/>
                    <a:pt x="4501" y="283"/>
                    <a:pt x="3378" y="1081"/>
                  </a:cubicBezTo>
                  <a:cubicBezTo>
                    <a:pt x="0" y="3482"/>
                    <a:pt x="1192" y="8209"/>
                    <a:pt x="3527" y="10879"/>
                  </a:cubicBezTo>
                  <a:cubicBezTo>
                    <a:pt x="5062" y="12629"/>
                    <a:pt x="7091" y="13866"/>
                    <a:pt x="9166" y="14927"/>
                  </a:cubicBezTo>
                  <a:cubicBezTo>
                    <a:pt x="9436" y="15057"/>
                    <a:pt x="9706" y="15197"/>
                    <a:pt x="9976" y="15327"/>
                  </a:cubicBezTo>
                  <a:cubicBezTo>
                    <a:pt x="10031" y="15355"/>
                    <a:pt x="10087" y="15374"/>
                    <a:pt x="10134" y="15402"/>
                  </a:cubicBezTo>
                  <a:lnTo>
                    <a:pt x="16024" y="15402"/>
                  </a:lnTo>
                  <a:cubicBezTo>
                    <a:pt x="16960" y="15595"/>
                    <a:pt x="17913" y="15726"/>
                    <a:pt x="18866" y="15726"/>
                  </a:cubicBezTo>
                  <a:cubicBezTo>
                    <a:pt x="19287" y="15726"/>
                    <a:pt x="19708" y="15701"/>
                    <a:pt x="20127" y="15643"/>
                  </a:cubicBezTo>
                  <a:cubicBezTo>
                    <a:pt x="20434" y="15606"/>
                    <a:pt x="20723" y="15532"/>
                    <a:pt x="21002" y="15402"/>
                  </a:cubicBezTo>
                  <a:lnTo>
                    <a:pt x="26083" y="15402"/>
                  </a:lnTo>
                  <a:cubicBezTo>
                    <a:pt x="26073" y="15374"/>
                    <a:pt x="26064" y="15346"/>
                    <a:pt x="26055" y="15327"/>
                  </a:cubicBezTo>
                  <a:cubicBezTo>
                    <a:pt x="25990" y="15150"/>
                    <a:pt x="25924" y="14974"/>
                    <a:pt x="25859" y="14806"/>
                  </a:cubicBezTo>
                  <a:cubicBezTo>
                    <a:pt x="24473" y="11363"/>
                    <a:pt x="22472" y="8162"/>
                    <a:pt x="19811" y="5594"/>
                  </a:cubicBezTo>
                  <a:cubicBezTo>
                    <a:pt x="16871" y="2765"/>
                    <a:pt x="13102" y="737"/>
                    <a:pt x="9064" y="141"/>
                  </a:cubicBezTo>
                  <a:cubicBezTo>
                    <a:pt x="8475" y="54"/>
                    <a:pt x="7869" y="1"/>
                    <a:pt x="72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17"/>
            <p:cNvSpPr/>
            <p:nvPr/>
          </p:nvSpPr>
          <p:spPr>
            <a:xfrm>
              <a:off x="2536242" y="3892536"/>
              <a:ext cx="2314733" cy="1302723"/>
            </a:xfrm>
            <a:custGeom>
              <a:avLst/>
              <a:gdLst/>
              <a:ahLst/>
              <a:cxnLst/>
              <a:rect l="l" t="t" r="r" b="b"/>
              <a:pathLst>
                <a:path w="22054" h="14667" extrusionOk="0">
                  <a:moveTo>
                    <a:pt x="6045" y="1"/>
                  </a:moveTo>
                  <a:cubicBezTo>
                    <a:pt x="4888" y="1"/>
                    <a:pt x="3741" y="233"/>
                    <a:pt x="2811" y="896"/>
                  </a:cubicBezTo>
                  <a:cubicBezTo>
                    <a:pt x="1" y="2896"/>
                    <a:pt x="996" y="6823"/>
                    <a:pt x="2932" y="9038"/>
                  </a:cubicBezTo>
                  <a:cubicBezTo>
                    <a:pt x="4207" y="10499"/>
                    <a:pt x="5891" y="11522"/>
                    <a:pt x="7622" y="12406"/>
                  </a:cubicBezTo>
                  <a:cubicBezTo>
                    <a:pt x="9017" y="13113"/>
                    <a:pt x="10460" y="13737"/>
                    <a:pt x="11939" y="14267"/>
                  </a:cubicBezTo>
                  <a:lnTo>
                    <a:pt x="12162" y="14342"/>
                  </a:lnTo>
                  <a:lnTo>
                    <a:pt x="15103" y="14342"/>
                  </a:lnTo>
                  <a:cubicBezTo>
                    <a:pt x="16039" y="14535"/>
                    <a:pt x="16997" y="14666"/>
                    <a:pt x="17952" y="14666"/>
                  </a:cubicBezTo>
                  <a:cubicBezTo>
                    <a:pt x="18375" y="14666"/>
                    <a:pt x="18796" y="14641"/>
                    <a:pt x="19216" y="14583"/>
                  </a:cubicBezTo>
                  <a:cubicBezTo>
                    <a:pt x="19513" y="14546"/>
                    <a:pt x="19802" y="14463"/>
                    <a:pt x="20081" y="14342"/>
                  </a:cubicBezTo>
                  <a:lnTo>
                    <a:pt x="22054" y="14342"/>
                  </a:lnTo>
                  <a:cubicBezTo>
                    <a:pt x="22054" y="14314"/>
                    <a:pt x="22054" y="14286"/>
                    <a:pt x="22054" y="14267"/>
                  </a:cubicBezTo>
                  <a:cubicBezTo>
                    <a:pt x="22035" y="13895"/>
                    <a:pt x="21961" y="13532"/>
                    <a:pt x="21821" y="13197"/>
                  </a:cubicBezTo>
                  <a:cubicBezTo>
                    <a:pt x="21719" y="12899"/>
                    <a:pt x="21607" y="12601"/>
                    <a:pt x="21486" y="12304"/>
                  </a:cubicBezTo>
                  <a:cubicBezTo>
                    <a:pt x="20342" y="9447"/>
                    <a:pt x="18667" y="6786"/>
                    <a:pt x="16461" y="4655"/>
                  </a:cubicBezTo>
                  <a:cubicBezTo>
                    <a:pt x="14014" y="2301"/>
                    <a:pt x="10888" y="617"/>
                    <a:pt x="7529" y="114"/>
                  </a:cubicBezTo>
                  <a:cubicBezTo>
                    <a:pt x="7044" y="44"/>
                    <a:pt x="6543" y="1"/>
                    <a:pt x="6045" y="1"/>
                  </a:cubicBezTo>
                  <a:close/>
                </a:path>
              </a:pathLst>
            </a:custGeom>
            <a:solidFill>
              <a:srgbClr val="FFE4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17"/>
            <p:cNvSpPr/>
            <p:nvPr/>
          </p:nvSpPr>
          <p:spPr>
            <a:xfrm>
              <a:off x="2653477" y="3981534"/>
              <a:ext cx="2068607" cy="1213725"/>
            </a:xfrm>
            <a:custGeom>
              <a:avLst/>
              <a:gdLst/>
              <a:ahLst/>
              <a:cxnLst/>
              <a:rect l="l" t="t" r="r" b="b"/>
              <a:pathLst>
                <a:path w="19709" h="13665" extrusionOk="0">
                  <a:moveTo>
                    <a:pt x="5381" y="0"/>
                  </a:moveTo>
                  <a:cubicBezTo>
                    <a:pt x="4351" y="0"/>
                    <a:pt x="3329" y="204"/>
                    <a:pt x="2494" y="778"/>
                  </a:cubicBezTo>
                  <a:cubicBezTo>
                    <a:pt x="0" y="2518"/>
                    <a:pt x="875" y="5933"/>
                    <a:pt x="2606" y="7859"/>
                  </a:cubicBezTo>
                  <a:cubicBezTo>
                    <a:pt x="3741" y="9124"/>
                    <a:pt x="5230" y="10018"/>
                    <a:pt x="6765" y="10781"/>
                  </a:cubicBezTo>
                  <a:cubicBezTo>
                    <a:pt x="8794" y="11795"/>
                    <a:pt x="10924" y="12586"/>
                    <a:pt x="13120" y="13144"/>
                  </a:cubicBezTo>
                  <a:cubicBezTo>
                    <a:pt x="13288" y="13181"/>
                    <a:pt x="13465" y="13228"/>
                    <a:pt x="13632" y="13265"/>
                  </a:cubicBezTo>
                  <a:cubicBezTo>
                    <a:pt x="13753" y="13293"/>
                    <a:pt x="13874" y="13312"/>
                    <a:pt x="13986" y="13340"/>
                  </a:cubicBezTo>
                  <a:cubicBezTo>
                    <a:pt x="14928" y="13533"/>
                    <a:pt x="15884" y="13664"/>
                    <a:pt x="16837" y="13664"/>
                  </a:cubicBezTo>
                  <a:cubicBezTo>
                    <a:pt x="17259" y="13664"/>
                    <a:pt x="17679" y="13639"/>
                    <a:pt x="18099" y="13581"/>
                  </a:cubicBezTo>
                  <a:cubicBezTo>
                    <a:pt x="18396" y="13544"/>
                    <a:pt x="18694" y="13470"/>
                    <a:pt x="18964" y="13340"/>
                  </a:cubicBezTo>
                  <a:cubicBezTo>
                    <a:pt x="19011" y="13312"/>
                    <a:pt x="19057" y="13293"/>
                    <a:pt x="19094" y="13265"/>
                  </a:cubicBezTo>
                  <a:cubicBezTo>
                    <a:pt x="19253" y="13172"/>
                    <a:pt x="19383" y="13032"/>
                    <a:pt x="19476" y="12874"/>
                  </a:cubicBezTo>
                  <a:cubicBezTo>
                    <a:pt x="19708" y="12437"/>
                    <a:pt x="19550" y="11916"/>
                    <a:pt x="19383" y="11460"/>
                  </a:cubicBezTo>
                  <a:cubicBezTo>
                    <a:pt x="19290" y="11199"/>
                    <a:pt x="19187" y="10939"/>
                    <a:pt x="19085" y="10688"/>
                  </a:cubicBezTo>
                  <a:cubicBezTo>
                    <a:pt x="18071" y="8203"/>
                    <a:pt x="16591" y="5886"/>
                    <a:pt x="14628" y="4034"/>
                  </a:cubicBezTo>
                  <a:cubicBezTo>
                    <a:pt x="12460" y="1987"/>
                    <a:pt x="9678" y="526"/>
                    <a:pt x="6691" y="98"/>
                  </a:cubicBezTo>
                  <a:cubicBezTo>
                    <a:pt x="6262" y="37"/>
                    <a:pt x="5821" y="0"/>
                    <a:pt x="53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17"/>
            <p:cNvSpPr/>
            <p:nvPr/>
          </p:nvSpPr>
          <p:spPr>
            <a:xfrm>
              <a:off x="2846805" y="4076659"/>
              <a:ext cx="1641850" cy="901434"/>
            </a:xfrm>
            <a:custGeom>
              <a:avLst/>
              <a:gdLst/>
              <a:ahLst/>
              <a:cxnLst/>
              <a:rect l="l" t="t" r="r" b="b"/>
              <a:pathLst>
                <a:path w="15643" h="10149" extrusionOk="0">
                  <a:moveTo>
                    <a:pt x="4429" y="1"/>
                  </a:moveTo>
                  <a:cubicBezTo>
                    <a:pt x="3490" y="1"/>
                    <a:pt x="2542" y="190"/>
                    <a:pt x="1824" y="777"/>
                  </a:cubicBezTo>
                  <a:cubicBezTo>
                    <a:pt x="1" y="2266"/>
                    <a:pt x="866" y="4899"/>
                    <a:pt x="2290" y="6323"/>
                  </a:cubicBezTo>
                  <a:cubicBezTo>
                    <a:pt x="3220" y="7253"/>
                    <a:pt x="4421" y="7867"/>
                    <a:pt x="5640" y="8388"/>
                  </a:cubicBezTo>
                  <a:cubicBezTo>
                    <a:pt x="7240" y="9077"/>
                    <a:pt x="8915" y="9589"/>
                    <a:pt x="10636" y="9914"/>
                  </a:cubicBezTo>
                  <a:cubicBezTo>
                    <a:pt x="11389" y="10053"/>
                    <a:pt x="12158" y="10148"/>
                    <a:pt x="12923" y="10148"/>
                  </a:cubicBezTo>
                  <a:cubicBezTo>
                    <a:pt x="13445" y="10148"/>
                    <a:pt x="13966" y="10104"/>
                    <a:pt x="14479" y="9998"/>
                  </a:cubicBezTo>
                  <a:cubicBezTo>
                    <a:pt x="14880" y="9914"/>
                    <a:pt x="15326" y="9747"/>
                    <a:pt x="15494" y="9375"/>
                  </a:cubicBezTo>
                  <a:cubicBezTo>
                    <a:pt x="15643" y="9021"/>
                    <a:pt x="15503" y="8612"/>
                    <a:pt x="15345" y="8267"/>
                  </a:cubicBezTo>
                  <a:cubicBezTo>
                    <a:pt x="15261" y="8072"/>
                    <a:pt x="15168" y="7867"/>
                    <a:pt x="15075" y="7672"/>
                  </a:cubicBezTo>
                  <a:cubicBezTo>
                    <a:pt x="14163" y="5783"/>
                    <a:pt x="12907" y="4052"/>
                    <a:pt x="11297" y="2703"/>
                  </a:cubicBezTo>
                  <a:cubicBezTo>
                    <a:pt x="9520" y="1205"/>
                    <a:pt x="7315" y="209"/>
                    <a:pt x="5007" y="23"/>
                  </a:cubicBezTo>
                  <a:cubicBezTo>
                    <a:pt x="4816" y="9"/>
                    <a:pt x="4623" y="1"/>
                    <a:pt x="44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17"/>
            <p:cNvSpPr/>
            <p:nvPr/>
          </p:nvSpPr>
          <p:spPr>
            <a:xfrm>
              <a:off x="3121263" y="4224988"/>
              <a:ext cx="1110555" cy="608950"/>
            </a:xfrm>
            <a:custGeom>
              <a:avLst/>
              <a:gdLst/>
              <a:ahLst/>
              <a:cxnLst/>
              <a:rect l="l" t="t" r="r" b="b"/>
              <a:pathLst>
                <a:path w="10581" h="6856" extrusionOk="0">
                  <a:moveTo>
                    <a:pt x="2962" y="0"/>
                  </a:moveTo>
                  <a:cubicBezTo>
                    <a:pt x="2337" y="0"/>
                    <a:pt x="1708" y="133"/>
                    <a:pt x="1229" y="521"/>
                  </a:cubicBezTo>
                  <a:cubicBezTo>
                    <a:pt x="0" y="1535"/>
                    <a:pt x="577" y="3313"/>
                    <a:pt x="1545" y="4271"/>
                  </a:cubicBezTo>
                  <a:cubicBezTo>
                    <a:pt x="2178" y="4904"/>
                    <a:pt x="2987" y="5313"/>
                    <a:pt x="3806" y="5667"/>
                  </a:cubicBezTo>
                  <a:cubicBezTo>
                    <a:pt x="4895" y="6132"/>
                    <a:pt x="6030" y="6476"/>
                    <a:pt x="7193" y="6700"/>
                  </a:cubicBezTo>
                  <a:cubicBezTo>
                    <a:pt x="7708" y="6789"/>
                    <a:pt x="8232" y="6855"/>
                    <a:pt x="8755" y="6855"/>
                  </a:cubicBezTo>
                  <a:cubicBezTo>
                    <a:pt x="9102" y="6855"/>
                    <a:pt x="9448" y="6826"/>
                    <a:pt x="9789" y="6756"/>
                  </a:cubicBezTo>
                  <a:cubicBezTo>
                    <a:pt x="10059" y="6700"/>
                    <a:pt x="10357" y="6588"/>
                    <a:pt x="10469" y="6328"/>
                  </a:cubicBezTo>
                  <a:cubicBezTo>
                    <a:pt x="10580" y="6095"/>
                    <a:pt x="10478" y="5816"/>
                    <a:pt x="10376" y="5583"/>
                  </a:cubicBezTo>
                  <a:cubicBezTo>
                    <a:pt x="10320" y="5453"/>
                    <a:pt x="10255" y="5323"/>
                    <a:pt x="10199" y="5183"/>
                  </a:cubicBezTo>
                  <a:cubicBezTo>
                    <a:pt x="9585" y="3899"/>
                    <a:pt x="8719" y="2745"/>
                    <a:pt x="7640" y="1824"/>
                  </a:cubicBezTo>
                  <a:cubicBezTo>
                    <a:pt x="6440" y="819"/>
                    <a:pt x="4941" y="140"/>
                    <a:pt x="3378" y="19"/>
                  </a:cubicBezTo>
                  <a:cubicBezTo>
                    <a:pt x="3241" y="7"/>
                    <a:pt x="3101" y="0"/>
                    <a:pt x="296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17"/>
            <p:cNvSpPr/>
            <p:nvPr/>
          </p:nvSpPr>
          <p:spPr>
            <a:xfrm>
              <a:off x="4525670" y="3832672"/>
              <a:ext cx="2098835" cy="1333721"/>
            </a:xfrm>
            <a:custGeom>
              <a:avLst/>
              <a:gdLst/>
              <a:ahLst/>
              <a:cxnLst/>
              <a:rect l="l" t="t" r="r" b="b"/>
              <a:pathLst>
                <a:path w="19997" h="15016" extrusionOk="0">
                  <a:moveTo>
                    <a:pt x="7429" y="1"/>
                  </a:moveTo>
                  <a:cubicBezTo>
                    <a:pt x="7209" y="1"/>
                    <a:pt x="6987" y="21"/>
                    <a:pt x="6765" y="62"/>
                  </a:cubicBezTo>
                  <a:cubicBezTo>
                    <a:pt x="4848" y="425"/>
                    <a:pt x="2885" y="723"/>
                    <a:pt x="949" y="1067"/>
                  </a:cubicBezTo>
                  <a:cubicBezTo>
                    <a:pt x="735" y="1104"/>
                    <a:pt x="493" y="1151"/>
                    <a:pt x="344" y="1318"/>
                  </a:cubicBezTo>
                  <a:cubicBezTo>
                    <a:pt x="0" y="1691"/>
                    <a:pt x="326" y="2268"/>
                    <a:pt x="652" y="2640"/>
                  </a:cubicBezTo>
                  <a:cubicBezTo>
                    <a:pt x="2596" y="4882"/>
                    <a:pt x="4727" y="6985"/>
                    <a:pt x="6532" y="9339"/>
                  </a:cubicBezTo>
                  <a:cubicBezTo>
                    <a:pt x="7826" y="11052"/>
                    <a:pt x="8970" y="12922"/>
                    <a:pt x="9668" y="14941"/>
                  </a:cubicBezTo>
                  <a:cubicBezTo>
                    <a:pt x="9677" y="14969"/>
                    <a:pt x="9687" y="14988"/>
                    <a:pt x="9696" y="15016"/>
                  </a:cubicBezTo>
                  <a:lnTo>
                    <a:pt x="19997" y="15016"/>
                  </a:lnTo>
                  <a:lnTo>
                    <a:pt x="19848" y="14941"/>
                  </a:lnTo>
                  <a:cubicBezTo>
                    <a:pt x="19773" y="14895"/>
                    <a:pt x="19690" y="14848"/>
                    <a:pt x="19606" y="14802"/>
                  </a:cubicBezTo>
                  <a:cubicBezTo>
                    <a:pt x="16526" y="13006"/>
                    <a:pt x="14488" y="9823"/>
                    <a:pt x="13176" y="6501"/>
                  </a:cubicBezTo>
                  <a:cubicBezTo>
                    <a:pt x="12534" y="4873"/>
                    <a:pt x="12022" y="3152"/>
                    <a:pt x="10915" y="1793"/>
                  </a:cubicBezTo>
                  <a:cubicBezTo>
                    <a:pt x="10058" y="752"/>
                    <a:pt x="8782" y="1"/>
                    <a:pt x="742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17"/>
            <p:cNvSpPr/>
            <p:nvPr/>
          </p:nvSpPr>
          <p:spPr>
            <a:xfrm>
              <a:off x="4765913" y="3925222"/>
              <a:ext cx="1577301" cy="1241171"/>
            </a:xfrm>
            <a:custGeom>
              <a:avLst/>
              <a:gdLst/>
              <a:ahLst/>
              <a:cxnLst/>
              <a:rect l="l" t="t" r="r" b="b"/>
              <a:pathLst>
                <a:path w="15028" h="13974" extrusionOk="0">
                  <a:moveTo>
                    <a:pt x="3835" y="0"/>
                  </a:moveTo>
                  <a:cubicBezTo>
                    <a:pt x="2786" y="0"/>
                    <a:pt x="1670" y="154"/>
                    <a:pt x="791" y="751"/>
                  </a:cubicBezTo>
                  <a:cubicBezTo>
                    <a:pt x="205" y="1151"/>
                    <a:pt x="0" y="1421"/>
                    <a:pt x="354" y="2082"/>
                  </a:cubicBezTo>
                  <a:cubicBezTo>
                    <a:pt x="689" y="2696"/>
                    <a:pt x="1191" y="3208"/>
                    <a:pt x="1666" y="3719"/>
                  </a:cubicBezTo>
                  <a:cubicBezTo>
                    <a:pt x="4467" y="6725"/>
                    <a:pt x="6756" y="10158"/>
                    <a:pt x="8459" y="13899"/>
                  </a:cubicBezTo>
                  <a:lnTo>
                    <a:pt x="8496" y="13974"/>
                  </a:lnTo>
                  <a:lnTo>
                    <a:pt x="15028" y="13974"/>
                  </a:lnTo>
                  <a:lnTo>
                    <a:pt x="14953" y="13899"/>
                  </a:lnTo>
                  <a:cubicBezTo>
                    <a:pt x="13828" y="12801"/>
                    <a:pt x="12906" y="11452"/>
                    <a:pt x="12162" y="10065"/>
                  </a:cubicBezTo>
                  <a:cubicBezTo>
                    <a:pt x="10850" y="7646"/>
                    <a:pt x="9957" y="5013"/>
                    <a:pt x="8654" y="2593"/>
                  </a:cubicBezTo>
                  <a:cubicBezTo>
                    <a:pt x="8356" y="2035"/>
                    <a:pt x="8021" y="1477"/>
                    <a:pt x="7556" y="1058"/>
                  </a:cubicBezTo>
                  <a:cubicBezTo>
                    <a:pt x="6663" y="267"/>
                    <a:pt x="5406" y="53"/>
                    <a:pt x="4215" y="7"/>
                  </a:cubicBezTo>
                  <a:cubicBezTo>
                    <a:pt x="4090" y="3"/>
                    <a:pt x="3963" y="0"/>
                    <a:pt x="383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17"/>
            <p:cNvSpPr/>
            <p:nvPr/>
          </p:nvSpPr>
          <p:spPr>
            <a:xfrm>
              <a:off x="4967112" y="4049036"/>
              <a:ext cx="1212049" cy="1117356"/>
            </a:xfrm>
            <a:custGeom>
              <a:avLst/>
              <a:gdLst/>
              <a:ahLst/>
              <a:cxnLst/>
              <a:rect l="l" t="t" r="r" b="b"/>
              <a:pathLst>
                <a:path w="11548" h="12580" extrusionOk="0">
                  <a:moveTo>
                    <a:pt x="2773" y="0"/>
                  </a:moveTo>
                  <a:cubicBezTo>
                    <a:pt x="2592" y="0"/>
                    <a:pt x="2411" y="7"/>
                    <a:pt x="2233" y="18"/>
                  </a:cubicBezTo>
                  <a:cubicBezTo>
                    <a:pt x="1498" y="55"/>
                    <a:pt x="0" y="27"/>
                    <a:pt x="186" y="1162"/>
                  </a:cubicBezTo>
                  <a:cubicBezTo>
                    <a:pt x="270" y="1693"/>
                    <a:pt x="689" y="2102"/>
                    <a:pt x="1070" y="2484"/>
                  </a:cubicBezTo>
                  <a:cubicBezTo>
                    <a:pt x="3378" y="4810"/>
                    <a:pt x="5081" y="7676"/>
                    <a:pt x="6458" y="10653"/>
                  </a:cubicBezTo>
                  <a:cubicBezTo>
                    <a:pt x="6737" y="11268"/>
                    <a:pt x="7016" y="11891"/>
                    <a:pt x="7323" y="12505"/>
                  </a:cubicBezTo>
                  <a:cubicBezTo>
                    <a:pt x="7332" y="12533"/>
                    <a:pt x="7342" y="12552"/>
                    <a:pt x="7360" y="12580"/>
                  </a:cubicBezTo>
                  <a:lnTo>
                    <a:pt x="11548" y="12580"/>
                  </a:lnTo>
                  <a:lnTo>
                    <a:pt x="11483" y="12505"/>
                  </a:lnTo>
                  <a:cubicBezTo>
                    <a:pt x="11241" y="12179"/>
                    <a:pt x="11008" y="11854"/>
                    <a:pt x="10785" y="11519"/>
                  </a:cubicBezTo>
                  <a:cubicBezTo>
                    <a:pt x="9175" y="9081"/>
                    <a:pt x="7881" y="6438"/>
                    <a:pt x="6942" y="3656"/>
                  </a:cubicBezTo>
                  <a:cubicBezTo>
                    <a:pt x="6569" y="2586"/>
                    <a:pt x="6207" y="1432"/>
                    <a:pt x="5313" y="725"/>
                  </a:cubicBezTo>
                  <a:cubicBezTo>
                    <a:pt x="4585" y="160"/>
                    <a:pt x="3671" y="0"/>
                    <a:pt x="277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17"/>
            <p:cNvSpPr/>
            <p:nvPr/>
          </p:nvSpPr>
          <p:spPr>
            <a:xfrm>
              <a:off x="2936" y="1434903"/>
              <a:ext cx="5427247" cy="3731506"/>
            </a:xfrm>
            <a:custGeom>
              <a:avLst/>
              <a:gdLst/>
              <a:ahLst/>
              <a:cxnLst/>
              <a:rect l="l" t="t" r="r" b="b"/>
              <a:pathLst>
                <a:path w="51709" h="42012" extrusionOk="0">
                  <a:moveTo>
                    <a:pt x="20611" y="0"/>
                  </a:moveTo>
                  <a:cubicBezTo>
                    <a:pt x="16798" y="0"/>
                    <a:pt x="12980" y="563"/>
                    <a:pt x="9324" y="1655"/>
                  </a:cubicBezTo>
                  <a:cubicBezTo>
                    <a:pt x="6049" y="2632"/>
                    <a:pt x="2857" y="4056"/>
                    <a:pt x="28" y="5973"/>
                  </a:cubicBezTo>
                  <a:lnTo>
                    <a:pt x="0" y="5992"/>
                  </a:lnTo>
                  <a:lnTo>
                    <a:pt x="0" y="41937"/>
                  </a:lnTo>
                  <a:lnTo>
                    <a:pt x="28" y="41937"/>
                  </a:lnTo>
                  <a:lnTo>
                    <a:pt x="28" y="42012"/>
                  </a:lnTo>
                  <a:lnTo>
                    <a:pt x="18601" y="42012"/>
                  </a:lnTo>
                  <a:lnTo>
                    <a:pt x="18536" y="41937"/>
                  </a:lnTo>
                  <a:cubicBezTo>
                    <a:pt x="17047" y="40076"/>
                    <a:pt x="15865" y="37982"/>
                    <a:pt x="15186" y="35712"/>
                  </a:cubicBezTo>
                  <a:cubicBezTo>
                    <a:pt x="14051" y="31971"/>
                    <a:pt x="14349" y="27747"/>
                    <a:pt x="16349" y="24397"/>
                  </a:cubicBezTo>
                  <a:cubicBezTo>
                    <a:pt x="19057" y="19865"/>
                    <a:pt x="24510" y="17530"/>
                    <a:pt x="29786" y="17307"/>
                  </a:cubicBezTo>
                  <a:cubicBezTo>
                    <a:pt x="30119" y="17292"/>
                    <a:pt x="30453" y="17286"/>
                    <a:pt x="30785" y="17286"/>
                  </a:cubicBezTo>
                  <a:cubicBezTo>
                    <a:pt x="35707" y="17286"/>
                    <a:pt x="40541" y="18788"/>
                    <a:pt x="45195" y="20461"/>
                  </a:cubicBezTo>
                  <a:cubicBezTo>
                    <a:pt x="46132" y="20799"/>
                    <a:pt x="47204" y="21114"/>
                    <a:pt x="48189" y="21114"/>
                  </a:cubicBezTo>
                  <a:cubicBezTo>
                    <a:pt x="48995" y="21114"/>
                    <a:pt x="49744" y="20903"/>
                    <a:pt x="50313" y="20321"/>
                  </a:cubicBezTo>
                  <a:cubicBezTo>
                    <a:pt x="51709" y="18898"/>
                    <a:pt x="50797" y="16506"/>
                    <a:pt x="49671" y="14850"/>
                  </a:cubicBezTo>
                  <a:cubicBezTo>
                    <a:pt x="45428" y="8588"/>
                    <a:pt x="38923" y="3935"/>
                    <a:pt x="31703" y="1674"/>
                  </a:cubicBezTo>
                  <a:cubicBezTo>
                    <a:pt x="28119" y="547"/>
                    <a:pt x="24368" y="0"/>
                    <a:pt x="2061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17"/>
            <p:cNvSpPr/>
            <p:nvPr/>
          </p:nvSpPr>
          <p:spPr>
            <a:xfrm>
              <a:off x="2936" y="1724987"/>
              <a:ext cx="4774832" cy="3441420"/>
            </a:xfrm>
            <a:custGeom>
              <a:avLst/>
              <a:gdLst/>
              <a:ahLst/>
              <a:cxnLst/>
              <a:rect l="l" t="t" r="r" b="b"/>
              <a:pathLst>
                <a:path w="45493" h="38746" extrusionOk="0">
                  <a:moveTo>
                    <a:pt x="20044" y="1"/>
                  </a:moveTo>
                  <a:cubicBezTo>
                    <a:pt x="16345" y="1"/>
                    <a:pt x="12647" y="656"/>
                    <a:pt x="9194" y="1981"/>
                  </a:cubicBezTo>
                  <a:cubicBezTo>
                    <a:pt x="5816" y="3293"/>
                    <a:pt x="2699" y="5210"/>
                    <a:pt x="28" y="7657"/>
                  </a:cubicBezTo>
                  <a:lnTo>
                    <a:pt x="0" y="7676"/>
                  </a:lnTo>
                  <a:lnTo>
                    <a:pt x="0" y="38671"/>
                  </a:lnTo>
                  <a:lnTo>
                    <a:pt x="28" y="38671"/>
                  </a:lnTo>
                  <a:lnTo>
                    <a:pt x="28" y="38746"/>
                  </a:lnTo>
                  <a:lnTo>
                    <a:pt x="15410" y="38746"/>
                  </a:lnTo>
                  <a:cubicBezTo>
                    <a:pt x="15400" y="38718"/>
                    <a:pt x="15391" y="38690"/>
                    <a:pt x="15382" y="38671"/>
                  </a:cubicBezTo>
                  <a:cubicBezTo>
                    <a:pt x="14842" y="37294"/>
                    <a:pt x="14004" y="35935"/>
                    <a:pt x="13428" y="34735"/>
                  </a:cubicBezTo>
                  <a:cubicBezTo>
                    <a:pt x="11390" y="30436"/>
                    <a:pt x="11241" y="25476"/>
                    <a:pt x="13400" y="21196"/>
                  </a:cubicBezTo>
                  <a:cubicBezTo>
                    <a:pt x="15819" y="16404"/>
                    <a:pt x="20630" y="13026"/>
                    <a:pt x="25859" y="11845"/>
                  </a:cubicBezTo>
                  <a:cubicBezTo>
                    <a:pt x="27427" y="11490"/>
                    <a:pt x="29027" y="11322"/>
                    <a:pt x="30630" y="11322"/>
                  </a:cubicBezTo>
                  <a:cubicBezTo>
                    <a:pt x="34372" y="11322"/>
                    <a:pt x="38128" y="12237"/>
                    <a:pt x="41529" y="13827"/>
                  </a:cubicBezTo>
                  <a:cubicBezTo>
                    <a:pt x="42218" y="14145"/>
                    <a:pt x="42931" y="14504"/>
                    <a:pt x="43675" y="14504"/>
                  </a:cubicBezTo>
                  <a:cubicBezTo>
                    <a:pt x="43735" y="14504"/>
                    <a:pt x="43795" y="14501"/>
                    <a:pt x="43855" y="14496"/>
                  </a:cubicBezTo>
                  <a:cubicBezTo>
                    <a:pt x="44674" y="14441"/>
                    <a:pt x="45493" y="13687"/>
                    <a:pt x="45307" y="12896"/>
                  </a:cubicBezTo>
                  <a:cubicBezTo>
                    <a:pt x="45214" y="12617"/>
                    <a:pt x="45065" y="12356"/>
                    <a:pt x="44869" y="12133"/>
                  </a:cubicBezTo>
                  <a:lnTo>
                    <a:pt x="44693" y="11910"/>
                  </a:lnTo>
                  <a:cubicBezTo>
                    <a:pt x="40784" y="7043"/>
                    <a:pt x="35536" y="3423"/>
                    <a:pt x="29600" y="1497"/>
                  </a:cubicBezTo>
                  <a:cubicBezTo>
                    <a:pt x="26521" y="503"/>
                    <a:pt x="23282" y="1"/>
                    <a:pt x="200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17"/>
            <p:cNvSpPr/>
            <p:nvPr/>
          </p:nvSpPr>
          <p:spPr>
            <a:xfrm>
              <a:off x="2936" y="1884773"/>
              <a:ext cx="4090194" cy="3281633"/>
            </a:xfrm>
            <a:custGeom>
              <a:avLst/>
              <a:gdLst/>
              <a:ahLst/>
              <a:cxnLst/>
              <a:rect l="l" t="t" r="r" b="b"/>
              <a:pathLst>
                <a:path w="38970" h="36947" extrusionOk="0">
                  <a:moveTo>
                    <a:pt x="20047" y="1"/>
                  </a:moveTo>
                  <a:cubicBezTo>
                    <a:pt x="18088" y="1"/>
                    <a:pt x="16129" y="185"/>
                    <a:pt x="14209" y="554"/>
                  </a:cubicBezTo>
                  <a:cubicBezTo>
                    <a:pt x="9445" y="1485"/>
                    <a:pt x="4858" y="3513"/>
                    <a:pt x="1210" y="6714"/>
                  </a:cubicBezTo>
                  <a:cubicBezTo>
                    <a:pt x="801" y="7077"/>
                    <a:pt x="400" y="7459"/>
                    <a:pt x="28" y="7840"/>
                  </a:cubicBezTo>
                  <a:lnTo>
                    <a:pt x="0" y="7868"/>
                  </a:lnTo>
                  <a:lnTo>
                    <a:pt x="0" y="36863"/>
                  </a:lnTo>
                  <a:lnTo>
                    <a:pt x="28" y="36863"/>
                  </a:lnTo>
                  <a:lnTo>
                    <a:pt x="28" y="36947"/>
                  </a:lnTo>
                  <a:lnTo>
                    <a:pt x="12078" y="36947"/>
                  </a:lnTo>
                  <a:cubicBezTo>
                    <a:pt x="12078" y="36919"/>
                    <a:pt x="12078" y="36891"/>
                    <a:pt x="12078" y="36863"/>
                  </a:cubicBezTo>
                  <a:cubicBezTo>
                    <a:pt x="12032" y="36425"/>
                    <a:pt x="11967" y="35997"/>
                    <a:pt x="11874" y="35569"/>
                  </a:cubicBezTo>
                  <a:cubicBezTo>
                    <a:pt x="10803" y="30470"/>
                    <a:pt x="8756" y="25306"/>
                    <a:pt x="9873" y="20225"/>
                  </a:cubicBezTo>
                  <a:cubicBezTo>
                    <a:pt x="10980" y="15219"/>
                    <a:pt x="15158" y="11246"/>
                    <a:pt x="19978" y="9487"/>
                  </a:cubicBezTo>
                  <a:cubicBezTo>
                    <a:pt x="22410" y="8603"/>
                    <a:pt x="24982" y="8225"/>
                    <a:pt x="27574" y="8225"/>
                  </a:cubicBezTo>
                  <a:cubicBezTo>
                    <a:pt x="30110" y="8225"/>
                    <a:pt x="32665" y="8587"/>
                    <a:pt x="35127" y="9189"/>
                  </a:cubicBezTo>
                  <a:cubicBezTo>
                    <a:pt x="35662" y="9319"/>
                    <a:pt x="36266" y="9435"/>
                    <a:pt x="36831" y="9435"/>
                  </a:cubicBezTo>
                  <a:cubicBezTo>
                    <a:pt x="37565" y="9435"/>
                    <a:pt x="38234" y="9241"/>
                    <a:pt x="38607" y="8631"/>
                  </a:cubicBezTo>
                  <a:cubicBezTo>
                    <a:pt x="38970" y="8045"/>
                    <a:pt x="38858" y="7263"/>
                    <a:pt x="38505" y="6686"/>
                  </a:cubicBezTo>
                  <a:cubicBezTo>
                    <a:pt x="38254" y="6286"/>
                    <a:pt x="37937" y="5942"/>
                    <a:pt x="37565" y="5654"/>
                  </a:cubicBezTo>
                  <a:cubicBezTo>
                    <a:pt x="37388" y="5514"/>
                    <a:pt x="37221" y="5384"/>
                    <a:pt x="37035" y="5263"/>
                  </a:cubicBezTo>
                  <a:cubicBezTo>
                    <a:pt x="32130" y="1756"/>
                    <a:pt x="26089" y="1"/>
                    <a:pt x="200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17"/>
            <p:cNvSpPr/>
            <p:nvPr/>
          </p:nvSpPr>
          <p:spPr>
            <a:xfrm>
              <a:off x="621123" y="2083462"/>
              <a:ext cx="2833328" cy="1137784"/>
            </a:xfrm>
            <a:custGeom>
              <a:avLst/>
              <a:gdLst/>
              <a:ahLst/>
              <a:cxnLst/>
              <a:rect l="l" t="t" r="r" b="b"/>
              <a:pathLst>
                <a:path w="26995" h="12810" extrusionOk="0">
                  <a:moveTo>
                    <a:pt x="12863" y="0"/>
                  </a:moveTo>
                  <a:cubicBezTo>
                    <a:pt x="8248" y="0"/>
                    <a:pt x="2597" y="1122"/>
                    <a:pt x="680" y="5761"/>
                  </a:cubicBezTo>
                  <a:cubicBezTo>
                    <a:pt x="66" y="7250"/>
                    <a:pt x="0" y="8990"/>
                    <a:pt x="624" y="10479"/>
                  </a:cubicBezTo>
                  <a:cubicBezTo>
                    <a:pt x="1141" y="11718"/>
                    <a:pt x="2316" y="12809"/>
                    <a:pt x="3619" y="12809"/>
                  </a:cubicBezTo>
                  <a:cubicBezTo>
                    <a:pt x="3746" y="12809"/>
                    <a:pt x="3873" y="12799"/>
                    <a:pt x="4002" y="12777"/>
                  </a:cubicBezTo>
                  <a:cubicBezTo>
                    <a:pt x="4793" y="12656"/>
                    <a:pt x="5462" y="12135"/>
                    <a:pt x="6058" y="11596"/>
                  </a:cubicBezTo>
                  <a:cubicBezTo>
                    <a:pt x="7798" y="10042"/>
                    <a:pt x="9287" y="8181"/>
                    <a:pt x="11194" y="6841"/>
                  </a:cubicBezTo>
                  <a:cubicBezTo>
                    <a:pt x="13139" y="5482"/>
                    <a:pt x="15465" y="4710"/>
                    <a:pt x="17829" y="4440"/>
                  </a:cubicBezTo>
                  <a:cubicBezTo>
                    <a:pt x="18532" y="4360"/>
                    <a:pt x="19239" y="4322"/>
                    <a:pt x="19947" y="4322"/>
                  </a:cubicBezTo>
                  <a:cubicBezTo>
                    <a:pt x="21610" y="4322"/>
                    <a:pt x="23278" y="4529"/>
                    <a:pt x="24910" y="4868"/>
                  </a:cubicBezTo>
                  <a:cubicBezTo>
                    <a:pt x="25210" y="4931"/>
                    <a:pt x="25521" y="4994"/>
                    <a:pt x="25822" y="4994"/>
                  </a:cubicBezTo>
                  <a:cubicBezTo>
                    <a:pt x="25923" y="4994"/>
                    <a:pt x="26022" y="4987"/>
                    <a:pt x="26120" y="4970"/>
                  </a:cubicBezTo>
                  <a:cubicBezTo>
                    <a:pt x="26520" y="4896"/>
                    <a:pt x="26920" y="4617"/>
                    <a:pt x="26985" y="4207"/>
                  </a:cubicBezTo>
                  <a:cubicBezTo>
                    <a:pt x="26994" y="4152"/>
                    <a:pt x="26994" y="4096"/>
                    <a:pt x="26994" y="4040"/>
                  </a:cubicBezTo>
                  <a:cubicBezTo>
                    <a:pt x="26967" y="3528"/>
                    <a:pt x="26418" y="3137"/>
                    <a:pt x="25934" y="2895"/>
                  </a:cubicBezTo>
                  <a:cubicBezTo>
                    <a:pt x="22305" y="1062"/>
                    <a:pt x="18238" y="206"/>
                    <a:pt x="14172" y="29"/>
                  </a:cubicBezTo>
                  <a:cubicBezTo>
                    <a:pt x="13748" y="11"/>
                    <a:pt x="13310" y="0"/>
                    <a:pt x="128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17"/>
            <p:cNvSpPr/>
            <p:nvPr/>
          </p:nvSpPr>
          <p:spPr>
            <a:xfrm>
              <a:off x="918986" y="2167841"/>
              <a:ext cx="2204422" cy="789610"/>
            </a:xfrm>
            <a:custGeom>
              <a:avLst/>
              <a:gdLst/>
              <a:ahLst/>
              <a:cxnLst/>
              <a:rect l="l" t="t" r="r" b="b"/>
              <a:pathLst>
                <a:path w="21003" h="8890" extrusionOk="0">
                  <a:moveTo>
                    <a:pt x="10638" y="0"/>
                  </a:moveTo>
                  <a:cubicBezTo>
                    <a:pt x="6883" y="0"/>
                    <a:pt x="1853" y="760"/>
                    <a:pt x="438" y="4207"/>
                  </a:cubicBezTo>
                  <a:cubicBezTo>
                    <a:pt x="0" y="5239"/>
                    <a:pt x="56" y="6412"/>
                    <a:pt x="587" y="7398"/>
                  </a:cubicBezTo>
                  <a:cubicBezTo>
                    <a:pt x="1035" y="8196"/>
                    <a:pt x="1974" y="8890"/>
                    <a:pt x="2972" y="8890"/>
                  </a:cubicBezTo>
                  <a:cubicBezTo>
                    <a:pt x="3091" y="8890"/>
                    <a:pt x="3211" y="8880"/>
                    <a:pt x="3332" y="8859"/>
                  </a:cubicBezTo>
                  <a:cubicBezTo>
                    <a:pt x="3946" y="8757"/>
                    <a:pt x="4448" y="8385"/>
                    <a:pt x="4895" y="8012"/>
                  </a:cubicBezTo>
                  <a:cubicBezTo>
                    <a:pt x="6198" y="6914"/>
                    <a:pt x="7286" y="5630"/>
                    <a:pt x="8729" y="4672"/>
                  </a:cubicBezTo>
                  <a:cubicBezTo>
                    <a:pt x="10190" y="3704"/>
                    <a:pt x="11985" y="3127"/>
                    <a:pt x="13828" y="2885"/>
                  </a:cubicBezTo>
                  <a:cubicBezTo>
                    <a:pt x="14578" y="2787"/>
                    <a:pt x="15333" y="2742"/>
                    <a:pt x="16091" y="2742"/>
                  </a:cubicBezTo>
                  <a:cubicBezTo>
                    <a:pt x="17195" y="2742"/>
                    <a:pt x="18303" y="2837"/>
                    <a:pt x="19402" y="2997"/>
                  </a:cubicBezTo>
                  <a:cubicBezTo>
                    <a:pt x="19615" y="3028"/>
                    <a:pt x="19832" y="3060"/>
                    <a:pt x="20046" y="3060"/>
                  </a:cubicBezTo>
                  <a:cubicBezTo>
                    <a:pt x="20149" y="3060"/>
                    <a:pt x="20251" y="3052"/>
                    <a:pt x="20351" y="3034"/>
                  </a:cubicBezTo>
                  <a:cubicBezTo>
                    <a:pt x="20658" y="2978"/>
                    <a:pt x="20956" y="2774"/>
                    <a:pt x="20993" y="2504"/>
                  </a:cubicBezTo>
                  <a:cubicBezTo>
                    <a:pt x="21002" y="2467"/>
                    <a:pt x="21002" y="2420"/>
                    <a:pt x="20993" y="2383"/>
                  </a:cubicBezTo>
                  <a:cubicBezTo>
                    <a:pt x="20946" y="2039"/>
                    <a:pt x="20500" y="1797"/>
                    <a:pt x="20109" y="1638"/>
                  </a:cubicBezTo>
                  <a:cubicBezTo>
                    <a:pt x="17187" y="494"/>
                    <a:pt x="13967" y="10"/>
                    <a:pt x="10776" y="1"/>
                  </a:cubicBezTo>
                  <a:cubicBezTo>
                    <a:pt x="10730" y="0"/>
                    <a:pt x="10684" y="0"/>
                    <a:pt x="106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17"/>
            <p:cNvSpPr/>
            <p:nvPr/>
          </p:nvSpPr>
          <p:spPr>
            <a:xfrm>
              <a:off x="2936" y="2671713"/>
              <a:ext cx="998251" cy="2494687"/>
            </a:xfrm>
            <a:custGeom>
              <a:avLst/>
              <a:gdLst/>
              <a:ahLst/>
              <a:cxnLst/>
              <a:rect l="l" t="t" r="r" b="b"/>
              <a:pathLst>
                <a:path w="9511" h="28087" extrusionOk="0">
                  <a:moveTo>
                    <a:pt x="1684" y="1"/>
                  </a:moveTo>
                  <a:cubicBezTo>
                    <a:pt x="1127" y="1"/>
                    <a:pt x="659" y="510"/>
                    <a:pt x="317" y="981"/>
                  </a:cubicBezTo>
                  <a:cubicBezTo>
                    <a:pt x="224" y="1120"/>
                    <a:pt x="121" y="1251"/>
                    <a:pt x="28" y="1390"/>
                  </a:cubicBezTo>
                  <a:lnTo>
                    <a:pt x="0" y="1427"/>
                  </a:lnTo>
                  <a:lnTo>
                    <a:pt x="0" y="26802"/>
                  </a:lnTo>
                  <a:cubicBezTo>
                    <a:pt x="10" y="26812"/>
                    <a:pt x="19" y="26821"/>
                    <a:pt x="28" y="26830"/>
                  </a:cubicBezTo>
                  <a:cubicBezTo>
                    <a:pt x="177" y="26989"/>
                    <a:pt x="335" y="27147"/>
                    <a:pt x="493" y="27305"/>
                  </a:cubicBezTo>
                  <a:cubicBezTo>
                    <a:pt x="754" y="27547"/>
                    <a:pt x="1024" y="27789"/>
                    <a:pt x="1303" y="28012"/>
                  </a:cubicBezTo>
                  <a:cubicBezTo>
                    <a:pt x="1340" y="28031"/>
                    <a:pt x="1368" y="28059"/>
                    <a:pt x="1405" y="28087"/>
                  </a:cubicBezTo>
                  <a:lnTo>
                    <a:pt x="8589" y="28087"/>
                  </a:lnTo>
                  <a:lnTo>
                    <a:pt x="8654" y="28012"/>
                  </a:lnTo>
                  <a:cubicBezTo>
                    <a:pt x="8701" y="27938"/>
                    <a:pt x="8756" y="27873"/>
                    <a:pt x="8803" y="27798"/>
                  </a:cubicBezTo>
                  <a:cubicBezTo>
                    <a:pt x="9389" y="26886"/>
                    <a:pt x="9510" y="25751"/>
                    <a:pt x="9389" y="24681"/>
                  </a:cubicBezTo>
                  <a:lnTo>
                    <a:pt x="9389" y="24662"/>
                  </a:lnTo>
                  <a:cubicBezTo>
                    <a:pt x="9268" y="23592"/>
                    <a:pt x="8924" y="22559"/>
                    <a:pt x="8635" y="21526"/>
                  </a:cubicBezTo>
                  <a:cubicBezTo>
                    <a:pt x="7621" y="17935"/>
                    <a:pt x="7193" y="14148"/>
                    <a:pt x="7668" y="10444"/>
                  </a:cubicBezTo>
                  <a:cubicBezTo>
                    <a:pt x="7779" y="9560"/>
                    <a:pt x="7928" y="8620"/>
                    <a:pt x="7509" y="7839"/>
                  </a:cubicBezTo>
                  <a:cubicBezTo>
                    <a:pt x="7212" y="7290"/>
                    <a:pt x="6672" y="6917"/>
                    <a:pt x="6188" y="6517"/>
                  </a:cubicBezTo>
                  <a:cubicBezTo>
                    <a:pt x="4690" y="5270"/>
                    <a:pt x="3592" y="3596"/>
                    <a:pt x="3043" y="1725"/>
                  </a:cubicBezTo>
                  <a:cubicBezTo>
                    <a:pt x="2838" y="1009"/>
                    <a:pt x="2568" y="125"/>
                    <a:pt x="1833" y="13"/>
                  </a:cubicBezTo>
                  <a:cubicBezTo>
                    <a:pt x="1783" y="5"/>
                    <a:pt x="1733" y="1"/>
                    <a:pt x="168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17"/>
            <p:cNvSpPr/>
            <p:nvPr/>
          </p:nvSpPr>
          <p:spPr>
            <a:xfrm>
              <a:off x="2936" y="2909128"/>
              <a:ext cx="868313" cy="2149710"/>
            </a:xfrm>
            <a:custGeom>
              <a:avLst/>
              <a:gdLst/>
              <a:ahLst/>
              <a:cxnLst/>
              <a:rect l="l" t="t" r="r" b="b"/>
              <a:pathLst>
                <a:path w="8273" h="24203" extrusionOk="0">
                  <a:moveTo>
                    <a:pt x="1859" y="1"/>
                  </a:moveTo>
                  <a:cubicBezTo>
                    <a:pt x="1402" y="1"/>
                    <a:pt x="1018" y="417"/>
                    <a:pt x="735" y="802"/>
                  </a:cubicBezTo>
                  <a:cubicBezTo>
                    <a:pt x="493" y="1146"/>
                    <a:pt x="252" y="1499"/>
                    <a:pt x="28" y="1862"/>
                  </a:cubicBezTo>
                  <a:lnTo>
                    <a:pt x="0" y="1909"/>
                  </a:lnTo>
                  <a:lnTo>
                    <a:pt x="0" y="21403"/>
                  </a:lnTo>
                  <a:lnTo>
                    <a:pt x="28" y="21431"/>
                  </a:lnTo>
                  <a:cubicBezTo>
                    <a:pt x="289" y="21757"/>
                    <a:pt x="577" y="22073"/>
                    <a:pt x="884" y="22361"/>
                  </a:cubicBezTo>
                  <a:cubicBezTo>
                    <a:pt x="1824" y="23264"/>
                    <a:pt x="2978" y="23999"/>
                    <a:pt x="4262" y="24167"/>
                  </a:cubicBezTo>
                  <a:cubicBezTo>
                    <a:pt x="4436" y="24190"/>
                    <a:pt x="4612" y="24202"/>
                    <a:pt x="4789" y="24202"/>
                  </a:cubicBezTo>
                  <a:cubicBezTo>
                    <a:pt x="5926" y="24202"/>
                    <a:pt x="7074" y="23713"/>
                    <a:pt x="7686" y="22771"/>
                  </a:cubicBezTo>
                  <a:cubicBezTo>
                    <a:pt x="8170" y="22026"/>
                    <a:pt x="8273" y="21087"/>
                    <a:pt x="8170" y="20203"/>
                  </a:cubicBezTo>
                  <a:lnTo>
                    <a:pt x="8170" y="20193"/>
                  </a:lnTo>
                  <a:cubicBezTo>
                    <a:pt x="8077" y="19319"/>
                    <a:pt x="7789" y="18472"/>
                    <a:pt x="7556" y="17625"/>
                  </a:cubicBezTo>
                  <a:cubicBezTo>
                    <a:pt x="6728" y="14685"/>
                    <a:pt x="6374" y="11586"/>
                    <a:pt x="6765" y="8553"/>
                  </a:cubicBezTo>
                  <a:cubicBezTo>
                    <a:pt x="6858" y="7836"/>
                    <a:pt x="6979" y="7055"/>
                    <a:pt x="6635" y="6422"/>
                  </a:cubicBezTo>
                  <a:cubicBezTo>
                    <a:pt x="6384" y="5966"/>
                    <a:pt x="5946" y="5668"/>
                    <a:pt x="5555" y="5342"/>
                  </a:cubicBezTo>
                  <a:cubicBezTo>
                    <a:pt x="4318" y="4319"/>
                    <a:pt x="3425" y="2951"/>
                    <a:pt x="2978" y="1416"/>
                  </a:cubicBezTo>
                  <a:cubicBezTo>
                    <a:pt x="2801" y="830"/>
                    <a:pt x="2578" y="104"/>
                    <a:pt x="1982" y="11"/>
                  </a:cubicBezTo>
                  <a:cubicBezTo>
                    <a:pt x="1941" y="4"/>
                    <a:pt x="1900" y="1"/>
                    <a:pt x="18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17"/>
            <p:cNvSpPr/>
            <p:nvPr/>
          </p:nvSpPr>
          <p:spPr>
            <a:xfrm>
              <a:off x="2936" y="3179583"/>
              <a:ext cx="719903" cy="1608974"/>
            </a:xfrm>
            <a:custGeom>
              <a:avLst/>
              <a:gdLst/>
              <a:ahLst/>
              <a:cxnLst/>
              <a:rect l="l" t="t" r="r" b="b"/>
              <a:pathLst>
                <a:path w="6859" h="18115" extrusionOk="0">
                  <a:moveTo>
                    <a:pt x="2056" y="0"/>
                  </a:moveTo>
                  <a:cubicBezTo>
                    <a:pt x="1716" y="0"/>
                    <a:pt x="1432" y="313"/>
                    <a:pt x="1219" y="595"/>
                  </a:cubicBezTo>
                  <a:cubicBezTo>
                    <a:pt x="763" y="1227"/>
                    <a:pt x="372" y="1888"/>
                    <a:pt x="28" y="2577"/>
                  </a:cubicBezTo>
                  <a:cubicBezTo>
                    <a:pt x="19" y="2595"/>
                    <a:pt x="10" y="2614"/>
                    <a:pt x="0" y="2623"/>
                  </a:cubicBezTo>
                  <a:lnTo>
                    <a:pt x="0" y="15083"/>
                  </a:lnTo>
                  <a:lnTo>
                    <a:pt x="28" y="15120"/>
                  </a:lnTo>
                  <a:cubicBezTo>
                    <a:pt x="391" y="15706"/>
                    <a:pt x="828" y="16255"/>
                    <a:pt x="1322" y="16730"/>
                  </a:cubicBezTo>
                  <a:cubicBezTo>
                    <a:pt x="2029" y="17409"/>
                    <a:pt x="2894" y="17958"/>
                    <a:pt x="3862" y="18088"/>
                  </a:cubicBezTo>
                  <a:cubicBezTo>
                    <a:pt x="3989" y="18105"/>
                    <a:pt x="4118" y="18114"/>
                    <a:pt x="4248" y="18114"/>
                  </a:cubicBezTo>
                  <a:cubicBezTo>
                    <a:pt x="5095" y="18114"/>
                    <a:pt x="5961" y="17747"/>
                    <a:pt x="6421" y="17037"/>
                  </a:cubicBezTo>
                  <a:cubicBezTo>
                    <a:pt x="6774" y="16488"/>
                    <a:pt x="6858" y="15781"/>
                    <a:pt x="6793" y="15129"/>
                  </a:cubicBezTo>
                  <a:lnTo>
                    <a:pt x="6793" y="15120"/>
                  </a:lnTo>
                  <a:cubicBezTo>
                    <a:pt x="6709" y="14459"/>
                    <a:pt x="6505" y="13826"/>
                    <a:pt x="6328" y="13194"/>
                  </a:cubicBezTo>
                  <a:cubicBezTo>
                    <a:pt x="5704" y="10988"/>
                    <a:pt x="5444" y="8671"/>
                    <a:pt x="5732" y="6401"/>
                  </a:cubicBezTo>
                  <a:cubicBezTo>
                    <a:pt x="5797" y="5861"/>
                    <a:pt x="5890" y="5284"/>
                    <a:pt x="5630" y="4810"/>
                  </a:cubicBezTo>
                  <a:cubicBezTo>
                    <a:pt x="5444" y="4466"/>
                    <a:pt x="5118" y="4233"/>
                    <a:pt x="4820" y="3991"/>
                  </a:cubicBezTo>
                  <a:cubicBezTo>
                    <a:pt x="3899" y="3228"/>
                    <a:pt x="3229" y="2204"/>
                    <a:pt x="2894" y="1060"/>
                  </a:cubicBezTo>
                  <a:cubicBezTo>
                    <a:pt x="2764" y="623"/>
                    <a:pt x="2596" y="74"/>
                    <a:pt x="2150" y="8"/>
                  </a:cubicBezTo>
                  <a:cubicBezTo>
                    <a:pt x="2118" y="3"/>
                    <a:pt x="2087" y="0"/>
                    <a:pt x="20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17"/>
            <p:cNvSpPr/>
            <p:nvPr/>
          </p:nvSpPr>
          <p:spPr>
            <a:xfrm>
              <a:off x="-88900" y="3572875"/>
              <a:ext cx="650527" cy="952417"/>
            </a:xfrm>
            <a:custGeom>
              <a:avLst/>
              <a:gdLst/>
              <a:ahLst/>
              <a:cxnLst/>
              <a:rect l="l" t="t" r="r" b="b"/>
              <a:pathLst>
                <a:path w="6198" h="10723" extrusionOk="0">
                  <a:moveTo>
                    <a:pt x="3297" y="1"/>
                  </a:moveTo>
                  <a:cubicBezTo>
                    <a:pt x="2813" y="1"/>
                    <a:pt x="2304" y="239"/>
                    <a:pt x="1973" y="605"/>
                  </a:cubicBezTo>
                  <a:cubicBezTo>
                    <a:pt x="1" y="2792"/>
                    <a:pt x="1033" y="6923"/>
                    <a:pt x="2411" y="9119"/>
                  </a:cubicBezTo>
                  <a:cubicBezTo>
                    <a:pt x="2755" y="9678"/>
                    <a:pt x="3192" y="10208"/>
                    <a:pt x="3778" y="10515"/>
                  </a:cubicBezTo>
                  <a:cubicBezTo>
                    <a:pt x="4042" y="10649"/>
                    <a:pt x="4345" y="10723"/>
                    <a:pt x="4643" y="10723"/>
                  </a:cubicBezTo>
                  <a:cubicBezTo>
                    <a:pt x="5007" y="10723"/>
                    <a:pt x="5364" y="10612"/>
                    <a:pt x="5630" y="10366"/>
                  </a:cubicBezTo>
                  <a:cubicBezTo>
                    <a:pt x="6188" y="9854"/>
                    <a:pt x="6198" y="8998"/>
                    <a:pt x="6133" y="8254"/>
                  </a:cubicBezTo>
                  <a:lnTo>
                    <a:pt x="6123" y="8180"/>
                  </a:lnTo>
                  <a:cubicBezTo>
                    <a:pt x="5909" y="5863"/>
                    <a:pt x="5425" y="3583"/>
                    <a:pt x="4700" y="1368"/>
                  </a:cubicBezTo>
                  <a:cubicBezTo>
                    <a:pt x="4560" y="959"/>
                    <a:pt x="4402" y="531"/>
                    <a:pt x="4067" y="261"/>
                  </a:cubicBezTo>
                  <a:cubicBezTo>
                    <a:pt x="3846" y="80"/>
                    <a:pt x="3576" y="1"/>
                    <a:pt x="32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17"/>
            <p:cNvSpPr/>
            <p:nvPr/>
          </p:nvSpPr>
          <p:spPr>
            <a:xfrm>
              <a:off x="1063509" y="2254173"/>
              <a:ext cx="1206277" cy="589587"/>
            </a:xfrm>
            <a:custGeom>
              <a:avLst/>
              <a:gdLst/>
              <a:ahLst/>
              <a:cxnLst/>
              <a:rect l="l" t="t" r="r" b="b"/>
              <a:pathLst>
                <a:path w="11493" h="6638" extrusionOk="0">
                  <a:moveTo>
                    <a:pt x="8237" y="0"/>
                  </a:moveTo>
                  <a:cubicBezTo>
                    <a:pt x="6120" y="0"/>
                    <a:pt x="4021" y="595"/>
                    <a:pt x="2197" y="1746"/>
                  </a:cubicBezTo>
                  <a:cubicBezTo>
                    <a:pt x="1610" y="2118"/>
                    <a:pt x="1033" y="2565"/>
                    <a:pt x="633" y="3142"/>
                  </a:cubicBezTo>
                  <a:cubicBezTo>
                    <a:pt x="233" y="3709"/>
                    <a:pt x="1" y="4435"/>
                    <a:pt x="122" y="5133"/>
                  </a:cubicBezTo>
                  <a:cubicBezTo>
                    <a:pt x="252" y="5821"/>
                    <a:pt x="773" y="6463"/>
                    <a:pt x="1462" y="6603"/>
                  </a:cubicBezTo>
                  <a:cubicBezTo>
                    <a:pt x="1571" y="6627"/>
                    <a:pt x="1681" y="6638"/>
                    <a:pt x="1790" y="6638"/>
                  </a:cubicBezTo>
                  <a:cubicBezTo>
                    <a:pt x="2364" y="6638"/>
                    <a:pt x="2913" y="6327"/>
                    <a:pt x="3304" y="5905"/>
                  </a:cubicBezTo>
                  <a:cubicBezTo>
                    <a:pt x="3434" y="5766"/>
                    <a:pt x="3555" y="5617"/>
                    <a:pt x="3658" y="5459"/>
                  </a:cubicBezTo>
                  <a:cubicBezTo>
                    <a:pt x="3899" y="5207"/>
                    <a:pt x="4113" y="4928"/>
                    <a:pt x="4337" y="4658"/>
                  </a:cubicBezTo>
                  <a:cubicBezTo>
                    <a:pt x="5332" y="3430"/>
                    <a:pt x="6579" y="2304"/>
                    <a:pt x="8105" y="1895"/>
                  </a:cubicBezTo>
                  <a:cubicBezTo>
                    <a:pt x="9101" y="1634"/>
                    <a:pt x="10199" y="1681"/>
                    <a:pt x="11092" y="1169"/>
                  </a:cubicBezTo>
                  <a:cubicBezTo>
                    <a:pt x="11223" y="1104"/>
                    <a:pt x="11334" y="1001"/>
                    <a:pt x="11409" y="880"/>
                  </a:cubicBezTo>
                  <a:cubicBezTo>
                    <a:pt x="11492" y="759"/>
                    <a:pt x="11474" y="601"/>
                    <a:pt x="11381" y="490"/>
                  </a:cubicBezTo>
                  <a:cubicBezTo>
                    <a:pt x="11316" y="434"/>
                    <a:pt x="11241" y="406"/>
                    <a:pt x="11167" y="387"/>
                  </a:cubicBezTo>
                  <a:cubicBezTo>
                    <a:pt x="10203" y="128"/>
                    <a:pt x="9218" y="0"/>
                    <a:pt x="8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17"/>
            <p:cNvSpPr/>
            <p:nvPr/>
          </p:nvSpPr>
          <p:spPr>
            <a:xfrm>
              <a:off x="2936" y="824"/>
              <a:ext cx="5923381" cy="3006113"/>
            </a:xfrm>
            <a:custGeom>
              <a:avLst/>
              <a:gdLst/>
              <a:ahLst/>
              <a:cxnLst/>
              <a:rect l="l" t="t" r="r" b="b"/>
              <a:pathLst>
                <a:path w="56436" h="33845" extrusionOk="0">
                  <a:moveTo>
                    <a:pt x="0" y="1"/>
                  </a:moveTo>
                  <a:lnTo>
                    <a:pt x="0" y="18062"/>
                  </a:lnTo>
                  <a:lnTo>
                    <a:pt x="28" y="18062"/>
                  </a:lnTo>
                  <a:cubicBezTo>
                    <a:pt x="42" y="18062"/>
                    <a:pt x="56" y="18062"/>
                    <a:pt x="70" y="18062"/>
                  </a:cubicBezTo>
                  <a:cubicBezTo>
                    <a:pt x="2094" y="18062"/>
                    <a:pt x="4136" y="17397"/>
                    <a:pt x="6114" y="16824"/>
                  </a:cubicBezTo>
                  <a:cubicBezTo>
                    <a:pt x="10766" y="15457"/>
                    <a:pt x="15577" y="14489"/>
                    <a:pt x="20434" y="14461"/>
                  </a:cubicBezTo>
                  <a:cubicBezTo>
                    <a:pt x="20503" y="14460"/>
                    <a:pt x="20572" y="14460"/>
                    <a:pt x="20640" y="14460"/>
                  </a:cubicBezTo>
                  <a:cubicBezTo>
                    <a:pt x="33290" y="14460"/>
                    <a:pt x="45753" y="21265"/>
                    <a:pt x="52583" y="31917"/>
                  </a:cubicBezTo>
                  <a:cubicBezTo>
                    <a:pt x="52956" y="32513"/>
                    <a:pt x="53337" y="33136"/>
                    <a:pt x="53923" y="33527"/>
                  </a:cubicBezTo>
                  <a:cubicBezTo>
                    <a:pt x="54229" y="33728"/>
                    <a:pt x="54603" y="33845"/>
                    <a:pt x="54963" y="33845"/>
                  </a:cubicBezTo>
                  <a:cubicBezTo>
                    <a:pt x="55304" y="33845"/>
                    <a:pt x="55633" y="33739"/>
                    <a:pt x="55877" y="33499"/>
                  </a:cubicBezTo>
                  <a:cubicBezTo>
                    <a:pt x="56436" y="32959"/>
                    <a:pt x="56315" y="32057"/>
                    <a:pt x="56147" y="31294"/>
                  </a:cubicBezTo>
                  <a:lnTo>
                    <a:pt x="56101" y="31080"/>
                  </a:lnTo>
                  <a:cubicBezTo>
                    <a:pt x="54407" y="23161"/>
                    <a:pt x="52574" y="15010"/>
                    <a:pt x="47773" y="8496"/>
                  </a:cubicBezTo>
                  <a:cubicBezTo>
                    <a:pt x="45232" y="5053"/>
                    <a:pt x="41957" y="2225"/>
                    <a:pt x="383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17"/>
            <p:cNvSpPr/>
            <p:nvPr/>
          </p:nvSpPr>
          <p:spPr>
            <a:xfrm>
              <a:off x="2936" y="824"/>
              <a:ext cx="5707589" cy="2569829"/>
            </a:xfrm>
            <a:custGeom>
              <a:avLst/>
              <a:gdLst/>
              <a:ahLst/>
              <a:cxnLst/>
              <a:rect l="l" t="t" r="r" b="b"/>
              <a:pathLst>
                <a:path w="54380" h="28933" extrusionOk="0">
                  <a:moveTo>
                    <a:pt x="0" y="1"/>
                  </a:moveTo>
                  <a:lnTo>
                    <a:pt x="0" y="16675"/>
                  </a:lnTo>
                  <a:lnTo>
                    <a:pt x="28" y="16675"/>
                  </a:lnTo>
                  <a:cubicBezTo>
                    <a:pt x="318" y="16706"/>
                    <a:pt x="607" y="16720"/>
                    <a:pt x="897" y="16720"/>
                  </a:cubicBezTo>
                  <a:cubicBezTo>
                    <a:pt x="2888" y="16720"/>
                    <a:pt x="4877" y="16048"/>
                    <a:pt x="6802" y="15447"/>
                  </a:cubicBezTo>
                  <a:cubicBezTo>
                    <a:pt x="11120" y="14117"/>
                    <a:pt x="15596" y="13121"/>
                    <a:pt x="20146" y="12953"/>
                  </a:cubicBezTo>
                  <a:cubicBezTo>
                    <a:pt x="20588" y="12937"/>
                    <a:pt x="21031" y="12929"/>
                    <a:pt x="21473" y="12929"/>
                  </a:cubicBezTo>
                  <a:cubicBezTo>
                    <a:pt x="32937" y="12929"/>
                    <a:pt x="44254" y="18460"/>
                    <a:pt x="50732" y="27320"/>
                  </a:cubicBezTo>
                  <a:cubicBezTo>
                    <a:pt x="51113" y="27823"/>
                    <a:pt x="51485" y="28363"/>
                    <a:pt x="52044" y="28688"/>
                  </a:cubicBezTo>
                  <a:cubicBezTo>
                    <a:pt x="52316" y="28843"/>
                    <a:pt x="52648" y="28933"/>
                    <a:pt x="52970" y="28933"/>
                  </a:cubicBezTo>
                  <a:cubicBezTo>
                    <a:pt x="53308" y="28933"/>
                    <a:pt x="53634" y="28833"/>
                    <a:pt x="53867" y="28605"/>
                  </a:cubicBezTo>
                  <a:cubicBezTo>
                    <a:pt x="54379" y="28111"/>
                    <a:pt x="54240" y="27320"/>
                    <a:pt x="54063" y="26660"/>
                  </a:cubicBezTo>
                  <a:cubicBezTo>
                    <a:pt x="54054" y="26604"/>
                    <a:pt x="54035" y="26539"/>
                    <a:pt x="54016" y="26474"/>
                  </a:cubicBezTo>
                  <a:cubicBezTo>
                    <a:pt x="52211" y="19569"/>
                    <a:pt x="50257" y="12470"/>
                    <a:pt x="45586" y="6896"/>
                  </a:cubicBezTo>
                  <a:cubicBezTo>
                    <a:pt x="43232" y="4104"/>
                    <a:pt x="40273" y="1806"/>
                    <a:pt x="36988" y="1"/>
                  </a:cubicBezTo>
                  <a:close/>
                </a:path>
              </a:pathLst>
            </a:custGeom>
            <a:solidFill>
              <a:srgbClr val="FFC8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17"/>
            <p:cNvSpPr/>
            <p:nvPr/>
          </p:nvSpPr>
          <p:spPr>
            <a:xfrm>
              <a:off x="2936" y="824"/>
              <a:ext cx="5429242" cy="2116403"/>
            </a:xfrm>
            <a:custGeom>
              <a:avLst/>
              <a:gdLst/>
              <a:ahLst/>
              <a:cxnLst/>
              <a:rect l="l" t="t" r="r" b="b"/>
              <a:pathLst>
                <a:path w="51728" h="23828" extrusionOk="0">
                  <a:moveTo>
                    <a:pt x="0" y="1"/>
                  </a:moveTo>
                  <a:lnTo>
                    <a:pt x="0" y="15568"/>
                  </a:lnTo>
                  <a:lnTo>
                    <a:pt x="28" y="15577"/>
                  </a:lnTo>
                  <a:cubicBezTo>
                    <a:pt x="205" y="15615"/>
                    <a:pt x="382" y="15643"/>
                    <a:pt x="568" y="15661"/>
                  </a:cubicBezTo>
                  <a:cubicBezTo>
                    <a:pt x="871" y="15697"/>
                    <a:pt x="1174" y="15713"/>
                    <a:pt x="1476" y="15713"/>
                  </a:cubicBezTo>
                  <a:cubicBezTo>
                    <a:pt x="3452" y="15713"/>
                    <a:pt x="5396" y="15007"/>
                    <a:pt x="7277" y="14377"/>
                  </a:cubicBezTo>
                  <a:cubicBezTo>
                    <a:pt x="11232" y="13056"/>
                    <a:pt x="15335" y="12023"/>
                    <a:pt x="19532" y="11688"/>
                  </a:cubicBezTo>
                  <a:cubicBezTo>
                    <a:pt x="20505" y="11609"/>
                    <a:pt x="21479" y="11570"/>
                    <a:pt x="22453" y="11570"/>
                  </a:cubicBezTo>
                  <a:cubicBezTo>
                    <a:pt x="32493" y="11570"/>
                    <a:pt x="42377" y="15701"/>
                    <a:pt x="48340" y="22547"/>
                  </a:cubicBezTo>
                  <a:cubicBezTo>
                    <a:pt x="48694" y="22966"/>
                    <a:pt x="49066" y="23403"/>
                    <a:pt x="49596" y="23654"/>
                  </a:cubicBezTo>
                  <a:cubicBezTo>
                    <a:pt x="49827" y="23765"/>
                    <a:pt x="50103" y="23827"/>
                    <a:pt x="50374" y="23827"/>
                  </a:cubicBezTo>
                  <a:cubicBezTo>
                    <a:pt x="50717" y="23827"/>
                    <a:pt x="51052" y="23729"/>
                    <a:pt x="51281" y="23505"/>
                  </a:cubicBezTo>
                  <a:cubicBezTo>
                    <a:pt x="51727" y="23068"/>
                    <a:pt x="51578" y="22407"/>
                    <a:pt x="51392" y="21858"/>
                  </a:cubicBezTo>
                  <a:lnTo>
                    <a:pt x="51336" y="21700"/>
                  </a:lnTo>
                  <a:cubicBezTo>
                    <a:pt x="49429" y="15940"/>
                    <a:pt x="47382" y="9994"/>
                    <a:pt x="42860" y="5472"/>
                  </a:cubicBezTo>
                  <a:cubicBezTo>
                    <a:pt x="40598" y="3202"/>
                    <a:pt x="37788" y="1387"/>
                    <a:pt x="3469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17"/>
            <p:cNvSpPr/>
            <p:nvPr/>
          </p:nvSpPr>
          <p:spPr>
            <a:xfrm>
              <a:off x="2936" y="824"/>
              <a:ext cx="5020012" cy="1663776"/>
            </a:xfrm>
            <a:custGeom>
              <a:avLst/>
              <a:gdLst/>
              <a:ahLst/>
              <a:cxnLst/>
              <a:rect l="l" t="t" r="r" b="b"/>
              <a:pathLst>
                <a:path w="47829" h="18732" extrusionOk="0">
                  <a:moveTo>
                    <a:pt x="3666" y="1"/>
                  </a:moveTo>
                  <a:cubicBezTo>
                    <a:pt x="2354" y="578"/>
                    <a:pt x="1126" y="1341"/>
                    <a:pt x="28" y="2271"/>
                  </a:cubicBezTo>
                  <a:cubicBezTo>
                    <a:pt x="19" y="2271"/>
                    <a:pt x="10" y="2281"/>
                    <a:pt x="0" y="2290"/>
                  </a:cubicBezTo>
                  <a:lnTo>
                    <a:pt x="0" y="13251"/>
                  </a:lnTo>
                  <a:lnTo>
                    <a:pt x="28" y="13261"/>
                  </a:lnTo>
                  <a:cubicBezTo>
                    <a:pt x="763" y="13614"/>
                    <a:pt x="1554" y="13819"/>
                    <a:pt x="2364" y="13875"/>
                  </a:cubicBezTo>
                  <a:cubicBezTo>
                    <a:pt x="2535" y="13886"/>
                    <a:pt x="2707" y="13892"/>
                    <a:pt x="2878" y="13892"/>
                  </a:cubicBezTo>
                  <a:cubicBezTo>
                    <a:pt x="4728" y="13892"/>
                    <a:pt x="6545" y="13234"/>
                    <a:pt x="8291" y="12646"/>
                  </a:cubicBezTo>
                  <a:cubicBezTo>
                    <a:pt x="11771" y="11474"/>
                    <a:pt x="15400" y="10525"/>
                    <a:pt x="19122" y="10125"/>
                  </a:cubicBezTo>
                  <a:cubicBezTo>
                    <a:pt x="20424" y="9983"/>
                    <a:pt x="21732" y="9914"/>
                    <a:pt x="23034" y="9914"/>
                  </a:cubicBezTo>
                  <a:cubicBezTo>
                    <a:pt x="31474" y="9914"/>
                    <a:pt x="39695" y="12826"/>
                    <a:pt x="44814" y="17792"/>
                  </a:cubicBezTo>
                  <a:cubicBezTo>
                    <a:pt x="45139" y="18108"/>
                    <a:pt x="45474" y="18443"/>
                    <a:pt x="45940" y="18620"/>
                  </a:cubicBezTo>
                  <a:cubicBezTo>
                    <a:pt x="46132" y="18692"/>
                    <a:pt x="46356" y="18731"/>
                    <a:pt x="46579" y="18731"/>
                  </a:cubicBezTo>
                  <a:cubicBezTo>
                    <a:pt x="46905" y="18731"/>
                    <a:pt x="47227" y="18646"/>
                    <a:pt x="47438" y="18453"/>
                  </a:cubicBezTo>
                  <a:cubicBezTo>
                    <a:pt x="47828" y="18090"/>
                    <a:pt x="47680" y="17569"/>
                    <a:pt x="47503" y="17141"/>
                  </a:cubicBezTo>
                  <a:cubicBezTo>
                    <a:pt x="47493" y="17104"/>
                    <a:pt x="47475" y="17057"/>
                    <a:pt x="47456" y="17020"/>
                  </a:cubicBezTo>
                  <a:cubicBezTo>
                    <a:pt x="45679" y="12516"/>
                    <a:pt x="43771" y="7882"/>
                    <a:pt x="39705" y="4458"/>
                  </a:cubicBezTo>
                  <a:cubicBezTo>
                    <a:pt x="37379" y="2504"/>
                    <a:pt x="34429" y="1024"/>
                    <a:pt x="312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17"/>
            <p:cNvSpPr/>
            <p:nvPr/>
          </p:nvSpPr>
          <p:spPr>
            <a:xfrm>
              <a:off x="3880" y="824"/>
              <a:ext cx="4653816" cy="1272435"/>
            </a:xfrm>
            <a:custGeom>
              <a:avLst/>
              <a:gdLst/>
              <a:ahLst/>
              <a:cxnLst/>
              <a:rect l="l" t="t" r="r" b="b"/>
              <a:pathLst>
                <a:path w="44340" h="14326" extrusionOk="0">
                  <a:moveTo>
                    <a:pt x="12572" y="1"/>
                  </a:moveTo>
                  <a:cubicBezTo>
                    <a:pt x="11204" y="205"/>
                    <a:pt x="9864" y="503"/>
                    <a:pt x="8543" y="894"/>
                  </a:cubicBezTo>
                  <a:cubicBezTo>
                    <a:pt x="7045" y="1331"/>
                    <a:pt x="5584" y="1899"/>
                    <a:pt x="4188" y="2588"/>
                  </a:cubicBezTo>
                  <a:cubicBezTo>
                    <a:pt x="3490" y="2932"/>
                    <a:pt x="2801" y="3313"/>
                    <a:pt x="2141" y="3713"/>
                  </a:cubicBezTo>
                  <a:cubicBezTo>
                    <a:pt x="1452" y="4142"/>
                    <a:pt x="661" y="4653"/>
                    <a:pt x="19" y="5286"/>
                  </a:cubicBezTo>
                  <a:lnTo>
                    <a:pt x="1" y="5314"/>
                  </a:lnTo>
                  <a:lnTo>
                    <a:pt x="1" y="10469"/>
                  </a:lnTo>
                  <a:cubicBezTo>
                    <a:pt x="1" y="10478"/>
                    <a:pt x="10" y="10488"/>
                    <a:pt x="19" y="10488"/>
                  </a:cubicBezTo>
                  <a:cubicBezTo>
                    <a:pt x="298" y="10692"/>
                    <a:pt x="605" y="10860"/>
                    <a:pt x="931" y="10990"/>
                  </a:cubicBezTo>
                  <a:cubicBezTo>
                    <a:pt x="1688" y="11289"/>
                    <a:pt x="2501" y="11388"/>
                    <a:pt x="3321" y="11388"/>
                  </a:cubicBezTo>
                  <a:cubicBezTo>
                    <a:pt x="3700" y="11388"/>
                    <a:pt x="4081" y="11367"/>
                    <a:pt x="4458" y="11334"/>
                  </a:cubicBezTo>
                  <a:cubicBezTo>
                    <a:pt x="11300" y="10784"/>
                    <a:pt x="17784" y="7184"/>
                    <a:pt x="24565" y="7184"/>
                  </a:cubicBezTo>
                  <a:cubicBezTo>
                    <a:pt x="25115" y="7184"/>
                    <a:pt x="25668" y="7208"/>
                    <a:pt x="26222" y="7259"/>
                  </a:cubicBezTo>
                  <a:cubicBezTo>
                    <a:pt x="32094" y="7798"/>
                    <a:pt x="37193" y="11297"/>
                    <a:pt x="42432" y="14014"/>
                  </a:cubicBezTo>
                  <a:cubicBezTo>
                    <a:pt x="42726" y="14173"/>
                    <a:pt x="43096" y="14326"/>
                    <a:pt x="43429" y="14326"/>
                  </a:cubicBezTo>
                  <a:cubicBezTo>
                    <a:pt x="43486" y="14326"/>
                    <a:pt x="43541" y="14321"/>
                    <a:pt x="43595" y="14312"/>
                  </a:cubicBezTo>
                  <a:cubicBezTo>
                    <a:pt x="43744" y="14293"/>
                    <a:pt x="43883" y="14228"/>
                    <a:pt x="43986" y="14126"/>
                  </a:cubicBezTo>
                  <a:cubicBezTo>
                    <a:pt x="44339" y="13791"/>
                    <a:pt x="44246" y="13214"/>
                    <a:pt x="44088" y="12758"/>
                  </a:cubicBezTo>
                  <a:cubicBezTo>
                    <a:pt x="42767" y="8915"/>
                    <a:pt x="39175" y="6347"/>
                    <a:pt x="35574" y="4477"/>
                  </a:cubicBezTo>
                  <a:cubicBezTo>
                    <a:pt x="31340" y="2281"/>
                    <a:pt x="26762" y="671"/>
                    <a:pt x="2204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17"/>
            <p:cNvSpPr/>
            <p:nvPr/>
          </p:nvSpPr>
          <p:spPr>
            <a:xfrm>
              <a:off x="97606" y="96572"/>
              <a:ext cx="3830529" cy="791031"/>
            </a:xfrm>
            <a:custGeom>
              <a:avLst/>
              <a:gdLst/>
              <a:ahLst/>
              <a:cxnLst/>
              <a:rect l="l" t="t" r="r" b="b"/>
              <a:pathLst>
                <a:path w="36496" h="8906" extrusionOk="0">
                  <a:moveTo>
                    <a:pt x="15297" y="1"/>
                  </a:moveTo>
                  <a:cubicBezTo>
                    <a:pt x="12096" y="1"/>
                    <a:pt x="8901" y="498"/>
                    <a:pt x="5891" y="1575"/>
                  </a:cubicBezTo>
                  <a:cubicBezTo>
                    <a:pt x="4253" y="2161"/>
                    <a:pt x="2662" y="2924"/>
                    <a:pt x="1359" y="4059"/>
                  </a:cubicBezTo>
                  <a:cubicBezTo>
                    <a:pt x="652" y="4664"/>
                    <a:pt x="1" y="5474"/>
                    <a:pt x="10" y="6404"/>
                  </a:cubicBezTo>
                  <a:cubicBezTo>
                    <a:pt x="29" y="7325"/>
                    <a:pt x="736" y="8144"/>
                    <a:pt x="1583" y="8526"/>
                  </a:cubicBezTo>
                  <a:cubicBezTo>
                    <a:pt x="2242" y="8823"/>
                    <a:pt x="2964" y="8905"/>
                    <a:pt x="3691" y="8905"/>
                  </a:cubicBezTo>
                  <a:cubicBezTo>
                    <a:pt x="3897" y="8905"/>
                    <a:pt x="4104" y="8899"/>
                    <a:pt x="4309" y="8889"/>
                  </a:cubicBezTo>
                  <a:cubicBezTo>
                    <a:pt x="10413" y="8535"/>
                    <a:pt x="15968" y="4971"/>
                    <a:pt x="22054" y="4552"/>
                  </a:cubicBezTo>
                  <a:cubicBezTo>
                    <a:pt x="22454" y="4525"/>
                    <a:pt x="22855" y="4512"/>
                    <a:pt x="23256" y="4512"/>
                  </a:cubicBezTo>
                  <a:cubicBezTo>
                    <a:pt x="25330" y="4512"/>
                    <a:pt x="27394" y="4867"/>
                    <a:pt x="29368" y="5483"/>
                  </a:cubicBezTo>
                  <a:cubicBezTo>
                    <a:pt x="30577" y="5864"/>
                    <a:pt x="31750" y="6320"/>
                    <a:pt x="32894" y="6869"/>
                  </a:cubicBezTo>
                  <a:cubicBezTo>
                    <a:pt x="33453" y="7130"/>
                    <a:pt x="33992" y="7418"/>
                    <a:pt x="34532" y="7716"/>
                  </a:cubicBezTo>
                  <a:cubicBezTo>
                    <a:pt x="34778" y="7847"/>
                    <a:pt x="35599" y="8439"/>
                    <a:pt x="36094" y="8439"/>
                  </a:cubicBezTo>
                  <a:cubicBezTo>
                    <a:pt x="36199" y="8439"/>
                    <a:pt x="36289" y="8412"/>
                    <a:pt x="36356" y="8349"/>
                  </a:cubicBezTo>
                  <a:cubicBezTo>
                    <a:pt x="36449" y="8265"/>
                    <a:pt x="36495" y="8125"/>
                    <a:pt x="36495" y="7902"/>
                  </a:cubicBezTo>
                  <a:cubicBezTo>
                    <a:pt x="36477" y="7604"/>
                    <a:pt x="36281" y="7344"/>
                    <a:pt x="36086" y="7130"/>
                  </a:cubicBezTo>
                  <a:cubicBezTo>
                    <a:pt x="34941" y="5855"/>
                    <a:pt x="33415" y="4980"/>
                    <a:pt x="31880" y="4208"/>
                  </a:cubicBezTo>
                  <a:cubicBezTo>
                    <a:pt x="27879" y="2207"/>
                    <a:pt x="23571" y="774"/>
                    <a:pt x="19132" y="235"/>
                  </a:cubicBezTo>
                  <a:cubicBezTo>
                    <a:pt x="17860" y="80"/>
                    <a:pt x="16578" y="1"/>
                    <a:pt x="1529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17"/>
            <p:cNvSpPr/>
            <p:nvPr/>
          </p:nvSpPr>
          <p:spPr>
            <a:xfrm>
              <a:off x="423807" y="181838"/>
              <a:ext cx="1915369" cy="529367"/>
            </a:xfrm>
            <a:custGeom>
              <a:avLst/>
              <a:gdLst/>
              <a:ahLst/>
              <a:cxnLst/>
              <a:rect l="l" t="t" r="r" b="b"/>
              <a:pathLst>
                <a:path w="18249" h="5960" extrusionOk="0">
                  <a:moveTo>
                    <a:pt x="12228" y="1"/>
                  </a:moveTo>
                  <a:cubicBezTo>
                    <a:pt x="10292" y="10"/>
                    <a:pt x="8366" y="298"/>
                    <a:pt x="6524" y="875"/>
                  </a:cubicBezTo>
                  <a:cubicBezTo>
                    <a:pt x="4774" y="1406"/>
                    <a:pt x="2941" y="1759"/>
                    <a:pt x="1406" y="2801"/>
                  </a:cubicBezTo>
                  <a:cubicBezTo>
                    <a:pt x="913" y="3127"/>
                    <a:pt x="447" y="3527"/>
                    <a:pt x="196" y="4058"/>
                  </a:cubicBezTo>
                  <a:cubicBezTo>
                    <a:pt x="38" y="4346"/>
                    <a:pt x="1" y="4681"/>
                    <a:pt x="75" y="4997"/>
                  </a:cubicBezTo>
                  <a:cubicBezTo>
                    <a:pt x="261" y="5593"/>
                    <a:pt x="950" y="5863"/>
                    <a:pt x="1564" y="5928"/>
                  </a:cubicBezTo>
                  <a:cubicBezTo>
                    <a:pt x="1759" y="5950"/>
                    <a:pt x="1954" y="5960"/>
                    <a:pt x="2148" y="5960"/>
                  </a:cubicBezTo>
                  <a:cubicBezTo>
                    <a:pt x="2948" y="5960"/>
                    <a:pt x="3743" y="5790"/>
                    <a:pt x="4514" y="5565"/>
                  </a:cubicBezTo>
                  <a:cubicBezTo>
                    <a:pt x="6356" y="5025"/>
                    <a:pt x="8096" y="4197"/>
                    <a:pt x="9948" y="3685"/>
                  </a:cubicBezTo>
                  <a:cubicBezTo>
                    <a:pt x="12181" y="3071"/>
                    <a:pt x="14526" y="2941"/>
                    <a:pt x="16852" y="2811"/>
                  </a:cubicBezTo>
                  <a:cubicBezTo>
                    <a:pt x="17159" y="2792"/>
                    <a:pt x="17466" y="2773"/>
                    <a:pt x="17746" y="2634"/>
                  </a:cubicBezTo>
                  <a:cubicBezTo>
                    <a:pt x="18015" y="2504"/>
                    <a:pt x="18248" y="2224"/>
                    <a:pt x="18229" y="1927"/>
                  </a:cubicBezTo>
                  <a:cubicBezTo>
                    <a:pt x="18202" y="1536"/>
                    <a:pt x="17820" y="1275"/>
                    <a:pt x="17466" y="1108"/>
                  </a:cubicBezTo>
                  <a:lnTo>
                    <a:pt x="17392" y="1080"/>
                  </a:lnTo>
                  <a:cubicBezTo>
                    <a:pt x="15792" y="317"/>
                    <a:pt x="13996" y="10"/>
                    <a:pt x="122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17"/>
            <p:cNvSpPr/>
            <p:nvPr/>
          </p:nvSpPr>
          <p:spPr>
            <a:xfrm>
              <a:off x="718731" y="242058"/>
              <a:ext cx="1294231" cy="357945"/>
            </a:xfrm>
            <a:custGeom>
              <a:avLst/>
              <a:gdLst/>
              <a:ahLst/>
              <a:cxnLst/>
              <a:rect l="l" t="t" r="r" b="b"/>
              <a:pathLst>
                <a:path w="12331" h="4030" extrusionOk="0">
                  <a:moveTo>
                    <a:pt x="8402" y="1"/>
                  </a:moveTo>
                  <a:cubicBezTo>
                    <a:pt x="8359" y="1"/>
                    <a:pt x="8316" y="1"/>
                    <a:pt x="8273" y="2"/>
                  </a:cubicBezTo>
                  <a:cubicBezTo>
                    <a:pt x="6961" y="2"/>
                    <a:pt x="5658" y="197"/>
                    <a:pt x="4412" y="588"/>
                  </a:cubicBezTo>
                  <a:cubicBezTo>
                    <a:pt x="3230" y="951"/>
                    <a:pt x="1983" y="1193"/>
                    <a:pt x="950" y="1891"/>
                  </a:cubicBezTo>
                  <a:cubicBezTo>
                    <a:pt x="615" y="2114"/>
                    <a:pt x="299" y="2384"/>
                    <a:pt x="131" y="2747"/>
                  </a:cubicBezTo>
                  <a:cubicBezTo>
                    <a:pt x="29" y="2933"/>
                    <a:pt x="1" y="3166"/>
                    <a:pt x="57" y="3380"/>
                  </a:cubicBezTo>
                  <a:cubicBezTo>
                    <a:pt x="178" y="3780"/>
                    <a:pt x="643" y="3957"/>
                    <a:pt x="1062" y="4012"/>
                  </a:cubicBezTo>
                  <a:cubicBezTo>
                    <a:pt x="1181" y="4024"/>
                    <a:pt x="1300" y="4029"/>
                    <a:pt x="1420" y="4029"/>
                  </a:cubicBezTo>
                  <a:cubicBezTo>
                    <a:pt x="1973" y="4029"/>
                    <a:pt x="2527" y="3914"/>
                    <a:pt x="3062" y="3761"/>
                  </a:cubicBezTo>
                  <a:cubicBezTo>
                    <a:pt x="4300" y="3398"/>
                    <a:pt x="5482" y="2840"/>
                    <a:pt x="6728" y="2496"/>
                  </a:cubicBezTo>
                  <a:cubicBezTo>
                    <a:pt x="8245" y="2077"/>
                    <a:pt x="9827" y="1984"/>
                    <a:pt x="11400" y="1891"/>
                  </a:cubicBezTo>
                  <a:cubicBezTo>
                    <a:pt x="11417" y="1892"/>
                    <a:pt x="11435" y="1892"/>
                    <a:pt x="11452" y="1892"/>
                  </a:cubicBezTo>
                  <a:cubicBezTo>
                    <a:pt x="11639" y="1892"/>
                    <a:pt x="11826" y="1847"/>
                    <a:pt x="12004" y="1779"/>
                  </a:cubicBezTo>
                  <a:cubicBezTo>
                    <a:pt x="12200" y="1695"/>
                    <a:pt x="12330" y="1509"/>
                    <a:pt x="12330" y="1295"/>
                  </a:cubicBezTo>
                  <a:cubicBezTo>
                    <a:pt x="12321" y="1035"/>
                    <a:pt x="12060" y="858"/>
                    <a:pt x="11818" y="746"/>
                  </a:cubicBezTo>
                  <a:lnTo>
                    <a:pt x="11772" y="728"/>
                  </a:lnTo>
                  <a:cubicBezTo>
                    <a:pt x="10704" y="243"/>
                    <a:pt x="9558" y="1"/>
                    <a:pt x="840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17"/>
            <p:cNvSpPr/>
            <p:nvPr/>
          </p:nvSpPr>
          <p:spPr>
            <a:xfrm>
              <a:off x="4367397" y="824"/>
              <a:ext cx="4796453" cy="1495107"/>
            </a:xfrm>
            <a:custGeom>
              <a:avLst/>
              <a:gdLst/>
              <a:ahLst/>
              <a:cxnLst/>
              <a:rect l="l" t="t" r="r" b="b"/>
              <a:pathLst>
                <a:path w="45699" h="16833" extrusionOk="0">
                  <a:moveTo>
                    <a:pt x="1" y="1"/>
                  </a:moveTo>
                  <a:cubicBezTo>
                    <a:pt x="578" y="736"/>
                    <a:pt x="1210" y="1434"/>
                    <a:pt x="1880" y="2085"/>
                  </a:cubicBezTo>
                  <a:cubicBezTo>
                    <a:pt x="3965" y="4132"/>
                    <a:pt x="6347" y="5900"/>
                    <a:pt x="8105" y="8226"/>
                  </a:cubicBezTo>
                  <a:cubicBezTo>
                    <a:pt x="9808" y="10488"/>
                    <a:pt x="10850" y="13167"/>
                    <a:pt x="12097" y="15708"/>
                  </a:cubicBezTo>
                  <a:cubicBezTo>
                    <a:pt x="12265" y="16052"/>
                    <a:pt x="12451" y="16415"/>
                    <a:pt x="12777" y="16629"/>
                  </a:cubicBezTo>
                  <a:cubicBezTo>
                    <a:pt x="12993" y="16773"/>
                    <a:pt x="13230" y="16832"/>
                    <a:pt x="13476" y="16832"/>
                  </a:cubicBezTo>
                  <a:cubicBezTo>
                    <a:pt x="14056" y="16832"/>
                    <a:pt x="14686" y="16505"/>
                    <a:pt x="15215" y="16192"/>
                  </a:cubicBezTo>
                  <a:cubicBezTo>
                    <a:pt x="20164" y="13276"/>
                    <a:pt x="26794" y="11574"/>
                    <a:pt x="33107" y="11574"/>
                  </a:cubicBezTo>
                  <a:cubicBezTo>
                    <a:pt x="36525" y="11574"/>
                    <a:pt x="39851" y="12073"/>
                    <a:pt x="42767" y="13149"/>
                  </a:cubicBezTo>
                  <a:cubicBezTo>
                    <a:pt x="43884" y="13558"/>
                    <a:pt x="44786" y="14005"/>
                    <a:pt x="45679" y="14349"/>
                  </a:cubicBezTo>
                  <a:lnTo>
                    <a:pt x="45698" y="14359"/>
                  </a:lnTo>
                  <a:lnTo>
                    <a:pt x="4569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17"/>
            <p:cNvSpPr/>
            <p:nvPr/>
          </p:nvSpPr>
          <p:spPr>
            <a:xfrm>
              <a:off x="4586229" y="824"/>
              <a:ext cx="4577616" cy="1292509"/>
            </a:xfrm>
            <a:custGeom>
              <a:avLst/>
              <a:gdLst/>
              <a:ahLst/>
              <a:cxnLst/>
              <a:rect l="l" t="t" r="r" b="b"/>
              <a:pathLst>
                <a:path w="43614" h="14552" extrusionOk="0">
                  <a:moveTo>
                    <a:pt x="0" y="1"/>
                  </a:moveTo>
                  <a:cubicBezTo>
                    <a:pt x="363" y="401"/>
                    <a:pt x="754" y="792"/>
                    <a:pt x="1135" y="1164"/>
                  </a:cubicBezTo>
                  <a:cubicBezTo>
                    <a:pt x="3061" y="3025"/>
                    <a:pt x="5276" y="4635"/>
                    <a:pt x="6904" y="6747"/>
                  </a:cubicBezTo>
                  <a:cubicBezTo>
                    <a:pt x="8486" y="8803"/>
                    <a:pt x="9445" y="11223"/>
                    <a:pt x="10599" y="13530"/>
                  </a:cubicBezTo>
                  <a:cubicBezTo>
                    <a:pt x="10757" y="13847"/>
                    <a:pt x="10934" y="14172"/>
                    <a:pt x="11231" y="14368"/>
                  </a:cubicBezTo>
                  <a:cubicBezTo>
                    <a:pt x="11431" y="14498"/>
                    <a:pt x="11652" y="14552"/>
                    <a:pt x="11880" y="14552"/>
                  </a:cubicBezTo>
                  <a:cubicBezTo>
                    <a:pt x="12418" y="14552"/>
                    <a:pt x="13003" y="14258"/>
                    <a:pt x="13492" y="13977"/>
                  </a:cubicBezTo>
                  <a:cubicBezTo>
                    <a:pt x="18066" y="11379"/>
                    <a:pt x="24164" y="9867"/>
                    <a:pt x="29989" y="9867"/>
                  </a:cubicBezTo>
                  <a:cubicBezTo>
                    <a:pt x="33218" y="9867"/>
                    <a:pt x="36364" y="10332"/>
                    <a:pt x="39119" y="11334"/>
                  </a:cubicBezTo>
                  <a:cubicBezTo>
                    <a:pt x="40868" y="11967"/>
                    <a:pt x="42078" y="12702"/>
                    <a:pt x="43594" y="12935"/>
                  </a:cubicBezTo>
                  <a:lnTo>
                    <a:pt x="43613" y="12935"/>
                  </a:lnTo>
                  <a:lnTo>
                    <a:pt x="43613" y="1"/>
                  </a:ln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17"/>
            <p:cNvSpPr/>
            <p:nvPr/>
          </p:nvSpPr>
          <p:spPr>
            <a:xfrm>
              <a:off x="4722881" y="25"/>
              <a:ext cx="4440962" cy="1211327"/>
            </a:xfrm>
            <a:custGeom>
              <a:avLst/>
              <a:gdLst/>
              <a:ahLst/>
              <a:cxnLst/>
              <a:rect l="l" t="t" r="r" b="b"/>
              <a:pathLst>
                <a:path w="42312" h="13638" extrusionOk="0">
                  <a:moveTo>
                    <a:pt x="1" y="0"/>
                  </a:moveTo>
                  <a:cubicBezTo>
                    <a:pt x="364" y="410"/>
                    <a:pt x="736" y="801"/>
                    <a:pt x="1127" y="1164"/>
                  </a:cubicBezTo>
                  <a:cubicBezTo>
                    <a:pt x="2932" y="2894"/>
                    <a:pt x="4988" y="4392"/>
                    <a:pt x="6505" y="6365"/>
                  </a:cubicBezTo>
                  <a:cubicBezTo>
                    <a:pt x="7975" y="8282"/>
                    <a:pt x="8869" y="10534"/>
                    <a:pt x="9939" y="12683"/>
                  </a:cubicBezTo>
                  <a:cubicBezTo>
                    <a:pt x="10087" y="12981"/>
                    <a:pt x="10255" y="13279"/>
                    <a:pt x="10534" y="13465"/>
                  </a:cubicBezTo>
                  <a:cubicBezTo>
                    <a:pt x="10721" y="13587"/>
                    <a:pt x="10926" y="13637"/>
                    <a:pt x="11140" y="13637"/>
                  </a:cubicBezTo>
                  <a:cubicBezTo>
                    <a:pt x="11642" y="13637"/>
                    <a:pt x="12190" y="13363"/>
                    <a:pt x="12646" y="13102"/>
                  </a:cubicBezTo>
                  <a:cubicBezTo>
                    <a:pt x="16905" y="10682"/>
                    <a:pt x="22594" y="9273"/>
                    <a:pt x="28026" y="9273"/>
                  </a:cubicBezTo>
                  <a:cubicBezTo>
                    <a:pt x="31032" y="9273"/>
                    <a:pt x="33960" y="9705"/>
                    <a:pt x="36523" y="10636"/>
                  </a:cubicBezTo>
                  <a:cubicBezTo>
                    <a:pt x="38514" y="11361"/>
                    <a:pt x="39747" y="12209"/>
                    <a:pt x="41672" y="12209"/>
                  </a:cubicBezTo>
                  <a:cubicBezTo>
                    <a:pt x="41871" y="12209"/>
                    <a:pt x="42077" y="12200"/>
                    <a:pt x="42292" y="12181"/>
                  </a:cubicBezTo>
                  <a:lnTo>
                    <a:pt x="42311" y="12181"/>
                  </a:lnTo>
                  <a:lnTo>
                    <a:pt x="42311" y="10"/>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17"/>
            <p:cNvSpPr/>
            <p:nvPr/>
          </p:nvSpPr>
          <p:spPr>
            <a:xfrm>
              <a:off x="4907497" y="25"/>
              <a:ext cx="4256341" cy="1074811"/>
            </a:xfrm>
            <a:custGeom>
              <a:avLst/>
              <a:gdLst/>
              <a:ahLst/>
              <a:cxnLst/>
              <a:rect l="l" t="t" r="r" b="b"/>
              <a:pathLst>
                <a:path w="40553" h="12101" extrusionOk="0">
                  <a:moveTo>
                    <a:pt x="0" y="0"/>
                  </a:moveTo>
                  <a:lnTo>
                    <a:pt x="0" y="0"/>
                  </a:lnTo>
                  <a:cubicBezTo>
                    <a:pt x="252" y="270"/>
                    <a:pt x="503" y="522"/>
                    <a:pt x="763" y="773"/>
                  </a:cubicBezTo>
                  <a:cubicBezTo>
                    <a:pt x="2401" y="2336"/>
                    <a:pt x="4271" y="3704"/>
                    <a:pt x="5649" y="5490"/>
                  </a:cubicBezTo>
                  <a:cubicBezTo>
                    <a:pt x="6989" y="7231"/>
                    <a:pt x="7798" y="9287"/>
                    <a:pt x="8775" y="11232"/>
                  </a:cubicBezTo>
                  <a:cubicBezTo>
                    <a:pt x="8915" y="11502"/>
                    <a:pt x="9054" y="11781"/>
                    <a:pt x="9315" y="11948"/>
                  </a:cubicBezTo>
                  <a:cubicBezTo>
                    <a:pt x="9484" y="12056"/>
                    <a:pt x="9670" y="12101"/>
                    <a:pt x="9863" y="12101"/>
                  </a:cubicBezTo>
                  <a:cubicBezTo>
                    <a:pt x="10318" y="12101"/>
                    <a:pt x="10814" y="11855"/>
                    <a:pt x="11232" y="11613"/>
                  </a:cubicBezTo>
                  <a:cubicBezTo>
                    <a:pt x="15098" y="9417"/>
                    <a:pt x="20262" y="8136"/>
                    <a:pt x="25196" y="8136"/>
                  </a:cubicBezTo>
                  <a:cubicBezTo>
                    <a:pt x="27932" y="8136"/>
                    <a:pt x="30597" y="8530"/>
                    <a:pt x="32931" y="9380"/>
                  </a:cubicBezTo>
                  <a:cubicBezTo>
                    <a:pt x="34734" y="10036"/>
                    <a:pt x="35854" y="10811"/>
                    <a:pt x="37602" y="10811"/>
                  </a:cubicBezTo>
                  <a:cubicBezTo>
                    <a:pt x="37813" y="10811"/>
                    <a:pt x="38032" y="10800"/>
                    <a:pt x="38263" y="10776"/>
                  </a:cubicBezTo>
                  <a:cubicBezTo>
                    <a:pt x="39175" y="10673"/>
                    <a:pt x="39910" y="10469"/>
                    <a:pt x="40533" y="10106"/>
                  </a:cubicBezTo>
                  <a:lnTo>
                    <a:pt x="40552" y="10096"/>
                  </a:lnTo>
                  <a:lnTo>
                    <a:pt x="40552" y="10"/>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17"/>
            <p:cNvSpPr/>
            <p:nvPr/>
          </p:nvSpPr>
          <p:spPr>
            <a:xfrm>
              <a:off x="5175133" y="1713"/>
              <a:ext cx="1246265" cy="930301"/>
            </a:xfrm>
            <a:custGeom>
              <a:avLst/>
              <a:gdLst/>
              <a:ahLst/>
              <a:cxnLst/>
              <a:rect l="l" t="t" r="r" b="b"/>
              <a:pathLst>
                <a:path w="11874" h="10474" extrusionOk="0">
                  <a:moveTo>
                    <a:pt x="0" y="0"/>
                  </a:moveTo>
                  <a:cubicBezTo>
                    <a:pt x="2187" y="2485"/>
                    <a:pt x="4727" y="4727"/>
                    <a:pt x="5909" y="7788"/>
                  </a:cubicBezTo>
                  <a:cubicBezTo>
                    <a:pt x="6262" y="8700"/>
                    <a:pt x="6551" y="9752"/>
                    <a:pt x="7398" y="10236"/>
                  </a:cubicBezTo>
                  <a:cubicBezTo>
                    <a:pt x="7680" y="10399"/>
                    <a:pt x="8001" y="10474"/>
                    <a:pt x="8326" y="10474"/>
                  </a:cubicBezTo>
                  <a:cubicBezTo>
                    <a:pt x="8815" y="10474"/>
                    <a:pt x="9316" y="10306"/>
                    <a:pt x="9724" y="10022"/>
                  </a:cubicBezTo>
                  <a:cubicBezTo>
                    <a:pt x="10403" y="9547"/>
                    <a:pt x="10850" y="8812"/>
                    <a:pt x="11148" y="8040"/>
                  </a:cubicBezTo>
                  <a:cubicBezTo>
                    <a:pt x="11827" y="6309"/>
                    <a:pt x="11873" y="4383"/>
                    <a:pt x="11715" y="2522"/>
                  </a:cubicBezTo>
                  <a:cubicBezTo>
                    <a:pt x="11650" y="1675"/>
                    <a:pt x="11529" y="828"/>
                    <a:pt x="113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17"/>
            <p:cNvSpPr/>
            <p:nvPr/>
          </p:nvSpPr>
          <p:spPr>
            <a:xfrm>
              <a:off x="5297196" y="824"/>
              <a:ext cx="1034356" cy="770336"/>
            </a:xfrm>
            <a:custGeom>
              <a:avLst/>
              <a:gdLst/>
              <a:ahLst/>
              <a:cxnLst/>
              <a:rect l="l" t="t" r="r" b="b"/>
              <a:pathLst>
                <a:path w="9855" h="8673" extrusionOk="0">
                  <a:moveTo>
                    <a:pt x="0" y="1"/>
                  </a:moveTo>
                  <a:cubicBezTo>
                    <a:pt x="1815" y="2048"/>
                    <a:pt x="3899" y="3909"/>
                    <a:pt x="4876" y="6431"/>
                  </a:cubicBezTo>
                  <a:cubicBezTo>
                    <a:pt x="5174" y="7194"/>
                    <a:pt x="5416" y="8068"/>
                    <a:pt x="6123" y="8478"/>
                  </a:cubicBezTo>
                  <a:cubicBezTo>
                    <a:pt x="6361" y="8612"/>
                    <a:pt x="6629" y="8673"/>
                    <a:pt x="6901" y="8673"/>
                  </a:cubicBezTo>
                  <a:cubicBezTo>
                    <a:pt x="7308" y="8673"/>
                    <a:pt x="7723" y="8535"/>
                    <a:pt x="8058" y="8301"/>
                  </a:cubicBezTo>
                  <a:cubicBezTo>
                    <a:pt x="8626" y="7910"/>
                    <a:pt x="8998" y="7287"/>
                    <a:pt x="9249" y="6654"/>
                  </a:cubicBezTo>
                  <a:cubicBezTo>
                    <a:pt x="9826" y="5202"/>
                    <a:pt x="9854" y="3602"/>
                    <a:pt x="9715" y="2048"/>
                  </a:cubicBezTo>
                  <a:cubicBezTo>
                    <a:pt x="9659" y="1359"/>
                    <a:pt x="9566" y="671"/>
                    <a:pt x="9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17"/>
            <p:cNvSpPr/>
            <p:nvPr/>
          </p:nvSpPr>
          <p:spPr>
            <a:xfrm>
              <a:off x="5402676" y="25"/>
              <a:ext cx="841969" cy="630267"/>
            </a:xfrm>
            <a:custGeom>
              <a:avLst/>
              <a:gdLst/>
              <a:ahLst/>
              <a:cxnLst/>
              <a:rect l="l" t="t" r="r" b="b"/>
              <a:pathLst>
                <a:path w="8022" h="7096" extrusionOk="0">
                  <a:moveTo>
                    <a:pt x="0" y="0"/>
                  </a:moveTo>
                  <a:cubicBezTo>
                    <a:pt x="1489" y="1694"/>
                    <a:pt x="3229" y="3220"/>
                    <a:pt x="4029" y="5304"/>
                  </a:cubicBezTo>
                  <a:cubicBezTo>
                    <a:pt x="4271" y="5909"/>
                    <a:pt x="4467" y="6607"/>
                    <a:pt x="5025" y="6933"/>
                  </a:cubicBezTo>
                  <a:cubicBezTo>
                    <a:pt x="5219" y="7045"/>
                    <a:pt x="5436" y="7095"/>
                    <a:pt x="5655" y="7095"/>
                  </a:cubicBezTo>
                  <a:cubicBezTo>
                    <a:pt x="5982" y="7095"/>
                    <a:pt x="6315" y="6983"/>
                    <a:pt x="6588" y="6793"/>
                  </a:cubicBezTo>
                  <a:cubicBezTo>
                    <a:pt x="7035" y="6486"/>
                    <a:pt x="7333" y="5984"/>
                    <a:pt x="7537" y="5481"/>
                  </a:cubicBezTo>
                  <a:cubicBezTo>
                    <a:pt x="8002" y="4318"/>
                    <a:pt x="8021" y="3034"/>
                    <a:pt x="7919" y="1787"/>
                  </a:cubicBezTo>
                  <a:cubicBezTo>
                    <a:pt x="7863" y="1182"/>
                    <a:pt x="7779" y="596"/>
                    <a:pt x="764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17"/>
            <p:cNvSpPr/>
            <p:nvPr/>
          </p:nvSpPr>
          <p:spPr>
            <a:xfrm>
              <a:off x="5556016" y="25"/>
              <a:ext cx="579155" cy="430422"/>
            </a:xfrm>
            <a:custGeom>
              <a:avLst/>
              <a:gdLst/>
              <a:ahLst/>
              <a:cxnLst/>
              <a:rect l="l" t="t" r="r" b="b"/>
              <a:pathLst>
                <a:path w="5518" h="4846" extrusionOk="0">
                  <a:moveTo>
                    <a:pt x="0" y="0"/>
                  </a:moveTo>
                  <a:cubicBezTo>
                    <a:pt x="1014" y="1126"/>
                    <a:pt x="2149" y="2178"/>
                    <a:pt x="2698" y="3574"/>
                  </a:cubicBezTo>
                  <a:cubicBezTo>
                    <a:pt x="2857" y="4011"/>
                    <a:pt x="2996" y="4504"/>
                    <a:pt x="3396" y="4737"/>
                  </a:cubicBezTo>
                  <a:cubicBezTo>
                    <a:pt x="3534" y="4811"/>
                    <a:pt x="3687" y="4845"/>
                    <a:pt x="3841" y="4845"/>
                  </a:cubicBezTo>
                  <a:cubicBezTo>
                    <a:pt x="4073" y="4845"/>
                    <a:pt x="4308" y="4768"/>
                    <a:pt x="4504" y="4634"/>
                  </a:cubicBezTo>
                  <a:cubicBezTo>
                    <a:pt x="4811" y="4392"/>
                    <a:pt x="5043" y="4076"/>
                    <a:pt x="5174" y="3704"/>
                  </a:cubicBezTo>
                  <a:cubicBezTo>
                    <a:pt x="5499" y="2885"/>
                    <a:pt x="5518" y="1973"/>
                    <a:pt x="5443" y="1080"/>
                  </a:cubicBezTo>
                  <a:cubicBezTo>
                    <a:pt x="5406" y="717"/>
                    <a:pt x="5360" y="354"/>
                    <a:pt x="529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17"/>
            <p:cNvSpPr/>
            <p:nvPr/>
          </p:nvSpPr>
          <p:spPr>
            <a:xfrm>
              <a:off x="5679024" y="824"/>
              <a:ext cx="372179" cy="273388"/>
            </a:xfrm>
            <a:custGeom>
              <a:avLst/>
              <a:gdLst/>
              <a:ahLst/>
              <a:cxnLst/>
              <a:rect l="l" t="t" r="r" b="b"/>
              <a:pathLst>
                <a:path w="3546" h="3078" extrusionOk="0">
                  <a:moveTo>
                    <a:pt x="0" y="1"/>
                  </a:moveTo>
                  <a:cubicBezTo>
                    <a:pt x="652" y="699"/>
                    <a:pt x="1331" y="1359"/>
                    <a:pt x="1675" y="2234"/>
                  </a:cubicBezTo>
                  <a:cubicBezTo>
                    <a:pt x="1787" y="2522"/>
                    <a:pt x="1880" y="2857"/>
                    <a:pt x="2141" y="3006"/>
                  </a:cubicBezTo>
                  <a:cubicBezTo>
                    <a:pt x="2243" y="3053"/>
                    <a:pt x="2352" y="3077"/>
                    <a:pt x="2459" y="3077"/>
                  </a:cubicBezTo>
                  <a:cubicBezTo>
                    <a:pt x="2607" y="3077"/>
                    <a:pt x="2752" y="3033"/>
                    <a:pt x="2876" y="2941"/>
                  </a:cubicBezTo>
                  <a:cubicBezTo>
                    <a:pt x="3080" y="2783"/>
                    <a:pt x="3239" y="2569"/>
                    <a:pt x="3322" y="2318"/>
                  </a:cubicBezTo>
                  <a:cubicBezTo>
                    <a:pt x="3536" y="1778"/>
                    <a:pt x="3546" y="1164"/>
                    <a:pt x="3499" y="587"/>
                  </a:cubicBezTo>
                  <a:cubicBezTo>
                    <a:pt x="3481" y="392"/>
                    <a:pt x="3453" y="196"/>
                    <a:pt x="34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17"/>
            <p:cNvSpPr/>
            <p:nvPr/>
          </p:nvSpPr>
          <p:spPr>
            <a:xfrm>
              <a:off x="6484766" y="824"/>
              <a:ext cx="2679040" cy="826825"/>
            </a:xfrm>
            <a:custGeom>
              <a:avLst/>
              <a:gdLst/>
              <a:ahLst/>
              <a:cxnLst/>
              <a:rect l="l" t="t" r="r" b="b"/>
              <a:pathLst>
                <a:path w="25525" h="9309" extrusionOk="0">
                  <a:moveTo>
                    <a:pt x="782" y="1"/>
                  </a:moveTo>
                  <a:cubicBezTo>
                    <a:pt x="149" y="1732"/>
                    <a:pt x="0" y="3611"/>
                    <a:pt x="344" y="5426"/>
                  </a:cubicBezTo>
                  <a:cubicBezTo>
                    <a:pt x="493" y="6198"/>
                    <a:pt x="866" y="6970"/>
                    <a:pt x="1545" y="7361"/>
                  </a:cubicBezTo>
                  <a:cubicBezTo>
                    <a:pt x="1923" y="7574"/>
                    <a:pt x="2343" y="7648"/>
                    <a:pt x="2775" y="7648"/>
                  </a:cubicBezTo>
                  <a:cubicBezTo>
                    <a:pt x="3248" y="7648"/>
                    <a:pt x="3735" y="7560"/>
                    <a:pt x="4197" y="7473"/>
                  </a:cubicBezTo>
                  <a:cubicBezTo>
                    <a:pt x="6382" y="7073"/>
                    <a:pt x="8636" y="6774"/>
                    <a:pt x="10860" y="6774"/>
                  </a:cubicBezTo>
                  <a:cubicBezTo>
                    <a:pt x="13143" y="6774"/>
                    <a:pt x="15396" y="7090"/>
                    <a:pt x="17512" y="7938"/>
                  </a:cubicBezTo>
                  <a:cubicBezTo>
                    <a:pt x="18919" y="8504"/>
                    <a:pt x="20340" y="9309"/>
                    <a:pt x="21817" y="9309"/>
                  </a:cubicBezTo>
                  <a:cubicBezTo>
                    <a:pt x="22040" y="9309"/>
                    <a:pt x="22265" y="9290"/>
                    <a:pt x="22491" y="9250"/>
                  </a:cubicBezTo>
                  <a:cubicBezTo>
                    <a:pt x="23840" y="9017"/>
                    <a:pt x="24956" y="7966"/>
                    <a:pt x="25505" y="6691"/>
                  </a:cubicBezTo>
                  <a:cubicBezTo>
                    <a:pt x="25515" y="6673"/>
                    <a:pt x="25515" y="6654"/>
                    <a:pt x="25524" y="6635"/>
                  </a:cubicBezTo>
                  <a:lnTo>
                    <a:pt x="25524" y="2150"/>
                  </a:lnTo>
                  <a:cubicBezTo>
                    <a:pt x="25524" y="2132"/>
                    <a:pt x="25515" y="2113"/>
                    <a:pt x="25515" y="2094"/>
                  </a:cubicBezTo>
                  <a:cubicBezTo>
                    <a:pt x="25505" y="2094"/>
                    <a:pt x="25505" y="2085"/>
                    <a:pt x="25505" y="2076"/>
                  </a:cubicBezTo>
                  <a:cubicBezTo>
                    <a:pt x="25254" y="1350"/>
                    <a:pt x="24928" y="652"/>
                    <a:pt x="24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17"/>
            <p:cNvSpPr/>
            <p:nvPr/>
          </p:nvSpPr>
          <p:spPr>
            <a:xfrm>
              <a:off x="6643878" y="824"/>
              <a:ext cx="2408565" cy="746887"/>
            </a:xfrm>
            <a:custGeom>
              <a:avLst/>
              <a:gdLst/>
              <a:ahLst/>
              <a:cxnLst/>
              <a:rect l="l" t="t" r="r" b="b"/>
              <a:pathLst>
                <a:path w="22948" h="8409" extrusionOk="0">
                  <a:moveTo>
                    <a:pt x="773" y="1"/>
                  </a:moveTo>
                  <a:cubicBezTo>
                    <a:pt x="159" y="1583"/>
                    <a:pt x="1" y="3304"/>
                    <a:pt x="327" y="4979"/>
                  </a:cubicBezTo>
                  <a:cubicBezTo>
                    <a:pt x="457" y="5658"/>
                    <a:pt x="783" y="6338"/>
                    <a:pt x="1387" y="6691"/>
                  </a:cubicBezTo>
                  <a:cubicBezTo>
                    <a:pt x="1717" y="6878"/>
                    <a:pt x="2087" y="6942"/>
                    <a:pt x="2469" y="6942"/>
                  </a:cubicBezTo>
                  <a:cubicBezTo>
                    <a:pt x="2885" y="6942"/>
                    <a:pt x="3315" y="6866"/>
                    <a:pt x="3723" y="6793"/>
                  </a:cubicBezTo>
                  <a:cubicBezTo>
                    <a:pt x="5652" y="6440"/>
                    <a:pt x="7640" y="6175"/>
                    <a:pt x="9603" y="6175"/>
                  </a:cubicBezTo>
                  <a:cubicBezTo>
                    <a:pt x="11617" y="6175"/>
                    <a:pt x="13605" y="6454"/>
                    <a:pt x="15475" y="7203"/>
                  </a:cubicBezTo>
                  <a:cubicBezTo>
                    <a:pt x="16712" y="7704"/>
                    <a:pt x="17969" y="8408"/>
                    <a:pt x="19266" y="8408"/>
                  </a:cubicBezTo>
                  <a:cubicBezTo>
                    <a:pt x="19462" y="8408"/>
                    <a:pt x="19660" y="8392"/>
                    <a:pt x="19858" y="8357"/>
                  </a:cubicBezTo>
                  <a:cubicBezTo>
                    <a:pt x="21142" y="8133"/>
                    <a:pt x="22184" y="7091"/>
                    <a:pt x="22612" y="5863"/>
                  </a:cubicBezTo>
                  <a:cubicBezTo>
                    <a:pt x="22854" y="5184"/>
                    <a:pt x="22947" y="4458"/>
                    <a:pt x="22882" y="3732"/>
                  </a:cubicBezTo>
                  <a:cubicBezTo>
                    <a:pt x="22836" y="3155"/>
                    <a:pt x="22715" y="2588"/>
                    <a:pt x="22538" y="2039"/>
                  </a:cubicBezTo>
                  <a:cubicBezTo>
                    <a:pt x="22296" y="1322"/>
                    <a:pt x="21961" y="634"/>
                    <a:pt x="2154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17"/>
            <p:cNvSpPr/>
            <p:nvPr/>
          </p:nvSpPr>
          <p:spPr>
            <a:xfrm>
              <a:off x="6814850" y="824"/>
              <a:ext cx="2065669" cy="661087"/>
            </a:xfrm>
            <a:custGeom>
              <a:avLst/>
              <a:gdLst/>
              <a:ahLst/>
              <a:cxnLst/>
              <a:rect l="l" t="t" r="r" b="b"/>
              <a:pathLst>
                <a:path w="19681" h="7443" extrusionOk="0">
                  <a:moveTo>
                    <a:pt x="773" y="1"/>
                  </a:moveTo>
                  <a:cubicBezTo>
                    <a:pt x="168" y="1415"/>
                    <a:pt x="0" y="2988"/>
                    <a:pt x="289" y="4504"/>
                  </a:cubicBezTo>
                  <a:cubicBezTo>
                    <a:pt x="400" y="5081"/>
                    <a:pt x="680" y="5677"/>
                    <a:pt x="1201" y="5965"/>
                  </a:cubicBezTo>
                  <a:cubicBezTo>
                    <a:pt x="1482" y="6131"/>
                    <a:pt x="1800" y="6187"/>
                    <a:pt x="2129" y="6187"/>
                  </a:cubicBezTo>
                  <a:cubicBezTo>
                    <a:pt x="2485" y="6187"/>
                    <a:pt x="2853" y="6121"/>
                    <a:pt x="3201" y="6058"/>
                  </a:cubicBezTo>
                  <a:cubicBezTo>
                    <a:pt x="4855" y="5755"/>
                    <a:pt x="6562" y="5527"/>
                    <a:pt x="8246" y="5527"/>
                  </a:cubicBezTo>
                  <a:cubicBezTo>
                    <a:pt x="9973" y="5527"/>
                    <a:pt x="11677" y="5767"/>
                    <a:pt x="13279" y="6412"/>
                  </a:cubicBezTo>
                  <a:cubicBezTo>
                    <a:pt x="14346" y="6832"/>
                    <a:pt x="15420" y="7443"/>
                    <a:pt x="16538" y="7443"/>
                  </a:cubicBezTo>
                  <a:cubicBezTo>
                    <a:pt x="16707" y="7443"/>
                    <a:pt x="16877" y="7429"/>
                    <a:pt x="17047" y="7398"/>
                  </a:cubicBezTo>
                  <a:cubicBezTo>
                    <a:pt x="18145" y="7203"/>
                    <a:pt x="19038" y="6310"/>
                    <a:pt x="19411" y="5258"/>
                  </a:cubicBezTo>
                  <a:cubicBezTo>
                    <a:pt x="19606" y="4672"/>
                    <a:pt x="19681" y="4048"/>
                    <a:pt x="19634" y="3425"/>
                  </a:cubicBezTo>
                  <a:cubicBezTo>
                    <a:pt x="19587" y="2932"/>
                    <a:pt x="19494" y="2448"/>
                    <a:pt x="19336" y="1983"/>
                  </a:cubicBezTo>
                  <a:cubicBezTo>
                    <a:pt x="19094" y="1276"/>
                    <a:pt x="18759" y="606"/>
                    <a:pt x="183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17"/>
            <p:cNvSpPr/>
            <p:nvPr/>
          </p:nvSpPr>
          <p:spPr>
            <a:xfrm>
              <a:off x="6992539" y="824"/>
              <a:ext cx="1710282" cy="571290"/>
            </a:xfrm>
            <a:custGeom>
              <a:avLst/>
              <a:gdLst/>
              <a:ahLst/>
              <a:cxnLst/>
              <a:rect l="l" t="t" r="r" b="b"/>
              <a:pathLst>
                <a:path w="16295" h="6432" extrusionOk="0">
                  <a:moveTo>
                    <a:pt x="801" y="1"/>
                  </a:moveTo>
                  <a:cubicBezTo>
                    <a:pt x="187" y="1238"/>
                    <a:pt x="1" y="2643"/>
                    <a:pt x="271" y="4002"/>
                  </a:cubicBezTo>
                  <a:cubicBezTo>
                    <a:pt x="354" y="4486"/>
                    <a:pt x="596" y="4970"/>
                    <a:pt x="1015" y="5212"/>
                  </a:cubicBezTo>
                  <a:cubicBezTo>
                    <a:pt x="1253" y="5346"/>
                    <a:pt x="1519" y="5392"/>
                    <a:pt x="1792" y="5392"/>
                  </a:cubicBezTo>
                  <a:cubicBezTo>
                    <a:pt x="2085" y="5392"/>
                    <a:pt x="2387" y="5339"/>
                    <a:pt x="2671" y="5286"/>
                  </a:cubicBezTo>
                  <a:cubicBezTo>
                    <a:pt x="4037" y="5039"/>
                    <a:pt x="5443" y="4852"/>
                    <a:pt x="6831" y="4852"/>
                  </a:cubicBezTo>
                  <a:cubicBezTo>
                    <a:pt x="8261" y="4852"/>
                    <a:pt x="9672" y="5050"/>
                    <a:pt x="10999" y="5584"/>
                  </a:cubicBezTo>
                  <a:cubicBezTo>
                    <a:pt x="11879" y="5931"/>
                    <a:pt x="12765" y="6431"/>
                    <a:pt x="13682" y="6431"/>
                  </a:cubicBezTo>
                  <a:cubicBezTo>
                    <a:pt x="13823" y="6431"/>
                    <a:pt x="13965" y="6419"/>
                    <a:pt x="14107" y="6393"/>
                  </a:cubicBezTo>
                  <a:cubicBezTo>
                    <a:pt x="15010" y="6235"/>
                    <a:pt x="15754" y="5491"/>
                    <a:pt x="16061" y="4625"/>
                  </a:cubicBezTo>
                  <a:cubicBezTo>
                    <a:pt x="16229" y="4142"/>
                    <a:pt x="16294" y="3630"/>
                    <a:pt x="16247" y="3118"/>
                  </a:cubicBezTo>
                  <a:cubicBezTo>
                    <a:pt x="16210" y="2709"/>
                    <a:pt x="16136" y="2308"/>
                    <a:pt x="16006" y="1918"/>
                  </a:cubicBezTo>
                  <a:cubicBezTo>
                    <a:pt x="15773" y="1220"/>
                    <a:pt x="15410" y="578"/>
                    <a:pt x="149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17"/>
            <p:cNvSpPr/>
            <p:nvPr/>
          </p:nvSpPr>
          <p:spPr>
            <a:xfrm>
              <a:off x="7154695" y="824"/>
              <a:ext cx="1385019" cy="489398"/>
            </a:xfrm>
            <a:custGeom>
              <a:avLst/>
              <a:gdLst/>
              <a:ahLst/>
              <a:cxnLst/>
              <a:rect l="l" t="t" r="r" b="b"/>
              <a:pathLst>
                <a:path w="13196" h="5510" extrusionOk="0">
                  <a:moveTo>
                    <a:pt x="847" y="1"/>
                  </a:moveTo>
                  <a:cubicBezTo>
                    <a:pt x="214" y="1071"/>
                    <a:pt x="0" y="2327"/>
                    <a:pt x="242" y="3546"/>
                  </a:cubicBezTo>
                  <a:cubicBezTo>
                    <a:pt x="317" y="3937"/>
                    <a:pt x="503" y="4328"/>
                    <a:pt x="847" y="4523"/>
                  </a:cubicBezTo>
                  <a:cubicBezTo>
                    <a:pt x="1041" y="4631"/>
                    <a:pt x="1257" y="4667"/>
                    <a:pt x="1479" y="4667"/>
                  </a:cubicBezTo>
                  <a:cubicBezTo>
                    <a:pt x="1714" y="4667"/>
                    <a:pt x="1957" y="4627"/>
                    <a:pt x="2187" y="4588"/>
                  </a:cubicBezTo>
                  <a:cubicBezTo>
                    <a:pt x="3292" y="4382"/>
                    <a:pt x="4428" y="4230"/>
                    <a:pt x="5549" y="4230"/>
                  </a:cubicBezTo>
                  <a:cubicBezTo>
                    <a:pt x="6704" y="4230"/>
                    <a:pt x="7843" y="4391"/>
                    <a:pt x="8915" y="4821"/>
                  </a:cubicBezTo>
                  <a:cubicBezTo>
                    <a:pt x="9629" y="5105"/>
                    <a:pt x="10357" y="5509"/>
                    <a:pt x="11106" y="5509"/>
                  </a:cubicBezTo>
                  <a:cubicBezTo>
                    <a:pt x="11216" y="5509"/>
                    <a:pt x="11326" y="5500"/>
                    <a:pt x="11436" y="5481"/>
                  </a:cubicBezTo>
                  <a:cubicBezTo>
                    <a:pt x="12162" y="5351"/>
                    <a:pt x="12758" y="4746"/>
                    <a:pt x="13009" y="4048"/>
                  </a:cubicBezTo>
                  <a:cubicBezTo>
                    <a:pt x="13149" y="3658"/>
                    <a:pt x="13195" y="3239"/>
                    <a:pt x="13158" y="2830"/>
                  </a:cubicBezTo>
                  <a:cubicBezTo>
                    <a:pt x="13130" y="2504"/>
                    <a:pt x="13065" y="2178"/>
                    <a:pt x="12962" y="1862"/>
                  </a:cubicBezTo>
                  <a:cubicBezTo>
                    <a:pt x="12730" y="1173"/>
                    <a:pt x="12348" y="540"/>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17"/>
            <p:cNvSpPr/>
            <p:nvPr/>
          </p:nvSpPr>
          <p:spPr>
            <a:xfrm>
              <a:off x="7366600" y="824"/>
              <a:ext cx="962145" cy="383081"/>
            </a:xfrm>
            <a:custGeom>
              <a:avLst/>
              <a:gdLst/>
              <a:ahLst/>
              <a:cxnLst/>
              <a:rect l="l" t="t" r="r" b="b"/>
              <a:pathLst>
                <a:path w="9167" h="4313" extrusionOk="0">
                  <a:moveTo>
                    <a:pt x="987" y="1"/>
                  </a:moveTo>
                  <a:cubicBezTo>
                    <a:pt x="271" y="773"/>
                    <a:pt x="1" y="1899"/>
                    <a:pt x="196" y="2950"/>
                  </a:cubicBezTo>
                  <a:cubicBezTo>
                    <a:pt x="233" y="3230"/>
                    <a:pt x="382" y="3472"/>
                    <a:pt x="615" y="3630"/>
                  </a:cubicBezTo>
                  <a:cubicBezTo>
                    <a:pt x="746" y="3704"/>
                    <a:pt x="891" y="3729"/>
                    <a:pt x="1039" y="3729"/>
                  </a:cubicBezTo>
                  <a:cubicBezTo>
                    <a:pt x="1208" y="3729"/>
                    <a:pt x="1382" y="3697"/>
                    <a:pt x="1545" y="3667"/>
                  </a:cubicBezTo>
                  <a:cubicBezTo>
                    <a:pt x="2305" y="3530"/>
                    <a:pt x="3090" y="3426"/>
                    <a:pt x="3865" y="3426"/>
                  </a:cubicBezTo>
                  <a:cubicBezTo>
                    <a:pt x="4665" y="3426"/>
                    <a:pt x="5456" y="3537"/>
                    <a:pt x="6198" y="3834"/>
                  </a:cubicBezTo>
                  <a:cubicBezTo>
                    <a:pt x="6690" y="4028"/>
                    <a:pt x="7188" y="4312"/>
                    <a:pt x="7706" y="4312"/>
                  </a:cubicBezTo>
                  <a:cubicBezTo>
                    <a:pt x="7786" y="4312"/>
                    <a:pt x="7866" y="4305"/>
                    <a:pt x="7947" y="4290"/>
                  </a:cubicBezTo>
                  <a:cubicBezTo>
                    <a:pt x="8459" y="4197"/>
                    <a:pt x="8868" y="3788"/>
                    <a:pt x="9036" y="3304"/>
                  </a:cubicBezTo>
                  <a:cubicBezTo>
                    <a:pt x="9129" y="3025"/>
                    <a:pt x="9166" y="2746"/>
                    <a:pt x="9138" y="2457"/>
                  </a:cubicBezTo>
                  <a:cubicBezTo>
                    <a:pt x="9120" y="2225"/>
                    <a:pt x="9073" y="2001"/>
                    <a:pt x="8999" y="1787"/>
                  </a:cubicBezTo>
                  <a:cubicBezTo>
                    <a:pt x="8757" y="1071"/>
                    <a:pt x="8301" y="447"/>
                    <a:pt x="76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17"/>
            <p:cNvSpPr/>
            <p:nvPr/>
          </p:nvSpPr>
          <p:spPr>
            <a:xfrm>
              <a:off x="7571683" y="6242"/>
              <a:ext cx="553861" cy="274898"/>
            </a:xfrm>
            <a:custGeom>
              <a:avLst/>
              <a:gdLst/>
              <a:ahLst/>
              <a:cxnLst/>
              <a:rect l="l" t="t" r="r" b="b"/>
              <a:pathLst>
                <a:path w="5277" h="3095" extrusionOk="0">
                  <a:moveTo>
                    <a:pt x="2432" y="1"/>
                  </a:moveTo>
                  <a:cubicBezTo>
                    <a:pt x="2376" y="1"/>
                    <a:pt x="2319" y="2"/>
                    <a:pt x="2262" y="5"/>
                  </a:cubicBezTo>
                  <a:cubicBezTo>
                    <a:pt x="1797" y="24"/>
                    <a:pt x="1331" y="98"/>
                    <a:pt x="941" y="340"/>
                  </a:cubicBezTo>
                  <a:cubicBezTo>
                    <a:pt x="271" y="749"/>
                    <a:pt x="1" y="1559"/>
                    <a:pt x="140" y="2313"/>
                  </a:cubicBezTo>
                  <a:cubicBezTo>
                    <a:pt x="159" y="2471"/>
                    <a:pt x="252" y="2610"/>
                    <a:pt x="382" y="2703"/>
                  </a:cubicBezTo>
                  <a:cubicBezTo>
                    <a:pt x="458" y="2744"/>
                    <a:pt x="541" y="2758"/>
                    <a:pt x="627" y="2758"/>
                  </a:cubicBezTo>
                  <a:cubicBezTo>
                    <a:pt x="719" y="2758"/>
                    <a:pt x="816" y="2741"/>
                    <a:pt x="913" y="2722"/>
                  </a:cubicBezTo>
                  <a:cubicBezTo>
                    <a:pt x="1350" y="2644"/>
                    <a:pt x="1804" y="2584"/>
                    <a:pt x="2251" y="2584"/>
                  </a:cubicBezTo>
                  <a:cubicBezTo>
                    <a:pt x="2707" y="2584"/>
                    <a:pt x="3156" y="2646"/>
                    <a:pt x="3574" y="2815"/>
                  </a:cubicBezTo>
                  <a:cubicBezTo>
                    <a:pt x="3860" y="2930"/>
                    <a:pt x="4154" y="3095"/>
                    <a:pt x="4455" y="3095"/>
                  </a:cubicBezTo>
                  <a:cubicBezTo>
                    <a:pt x="4496" y="3095"/>
                    <a:pt x="4537" y="3092"/>
                    <a:pt x="4579" y="3085"/>
                  </a:cubicBezTo>
                  <a:cubicBezTo>
                    <a:pt x="4867" y="3010"/>
                    <a:pt x="5100" y="2796"/>
                    <a:pt x="5202" y="2517"/>
                  </a:cubicBezTo>
                  <a:cubicBezTo>
                    <a:pt x="5249" y="2359"/>
                    <a:pt x="5277" y="2201"/>
                    <a:pt x="5258" y="2033"/>
                  </a:cubicBezTo>
                  <a:cubicBezTo>
                    <a:pt x="5249" y="1903"/>
                    <a:pt x="5221" y="1773"/>
                    <a:pt x="5184" y="1652"/>
                  </a:cubicBezTo>
                  <a:cubicBezTo>
                    <a:pt x="4979" y="1084"/>
                    <a:pt x="4551" y="619"/>
                    <a:pt x="4011" y="358"/>
                  </a:cubicBezTo>
                  <a:cubicBezTo>
                    <a:pt x="3514" y="122"/>
                    <a:pt x="2978" y="1"/>
                    <a:pt x="24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88" name="Google Shape;588;p17"/>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17"/>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lvl1pPr lvl="0">
              <a:spcBef>
                <a:spcPts val="0"/>
              </a:spcBef>
              <a:spcAft>
                <a:spcPts val="0"/>
              </a:spcAft>
              <a:buSzPts val="35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a:endParaRPr/>
          </a:p>
        </p:txBody>
      </p:sp>
      <p:sp>
        <p:nvSpPr>
          <p:cNvPr id="590" name="Google Shape;590;p17"/>
          <p:cNvSpPr txBox="1">
            <a:spLocks noGrp="1"/>
          </p:cNvSpPr>
          <p:nvPr>
            <p:ph type="subTitle" idx="1"/>
          </p:nvPr>
        </p:nvSpPr>
        <p:spPr>
          <a:xfrm>
            <a:off x="3547250" y="178607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591" name="Google Shape;591;p17"/>
          <p:cNvSpPr txBox="1">
            <a:spLocks noGrp="1"/>
          </p:cNvSpPr>
          <p:nvPr>
            <p:ph type="subTitle" idx="2"/>
          </p:nvPr>
        </p:nvSpPr>
        <p:spPr>
          <a:xfrm>
            <a:off x="3547250" y="2201236"/>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592" name="Google Shape;592;p17"/>
          <p:cNvSpPr txBox="1">
            <a:spLocks noGrp="1"/>
          </p:cNvSpPr>
          <p:nvPr>
            <p:ph type="subTitle" idx="3"/>
          </p:nvPr>
        </p:nvSpPr>
        <p:spPr>
          <a:xfrm>
            <a:off x="1128636" y="178607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593" name="Google Shape;593;p17"/>
          <p:cNvSpPr txBox="1">
            <a:spLocks noGrp="1"/>
          </p:cNvSpPr>
          <p:nvPr>
            <p:ph type="subTitle" idx="4"/>
          </p:nvPr>
        </p:nvSpPr>
        <p:spPr>
          <a:xfrm>
            <a:off x="1128636" y="2201236"/>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594" name="Google Shape;594;p17"/>
          <p:cNvSpPr txBox="1">
            <a:spLocks noGrp="1"/>
          </p:cNvSpPr>
          <p:nvPr>
            <p:ph type="subTitle" idx="5"/>
          </p:nvPr>
        </p:nvSpPr>
        <p:spPr>
          <a:xfrm>
            <a:off x="5965985" y="178607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595" name="Google Shape;595;p17"/>
          <p:cNvSpPr txBox="1">
            <a:spLocks noGrp="1"/>
          </p:cNvSpPr>
          <p:nvPr>
            <p:ph type="subTitle" idx="6"/>
          </p:nvPr>
        </p:nvSpPr>
        <p:spPr>
          <a:xfrm>
            <a:off x="5965963" y="2201236"/>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596" name="Google Shape;596;p17"/>
          <p:cNvSpPr txBox="1">
            <a:spLocks noGrp="1"/>
          </p:cNvSpPr>
          <p:nvPr>
            <p:ph type="subTitle" idx="7"/>
          </p:nvPr>
        </p:nvSpPr>
        <p:spPr>
          <a:xfrm>
            <a:off x="3547250" y="334395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597" name="Google Shape;597;p17"/>
          <p:cNvSpPr txBox="1">
            <a:spLocks noGrp="1"/>
          </p:cNvSpPr>
          <p:nvPr>
            <p:ph type="subTitle" idx="8"/>
          </p:nvPr>
        </p:nvSpPr>
        <p:spPr>
          <a:xfrm>
            <a:off x="3547250" y="3759053"/>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598" name="Google Shape;598;p17"/>
          <p:cNvSpPr txBox="1">
            <a:spLocks noGrp="1"/>
          </p:cNvSpPr>
          <p:nvPr>
            <p:ph type="subTitle" idx="9"/>
          </p:nvPr>
        </p:nvSpPr>
        <p:spPr>
          <a:xfrm>
            <a:off x="1128648" y="334395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599" name="Google Shape;599;p17"/>
          <p:cNvSpPr txBox="1">
            <a:spLocks noGrp="1"/>
          </p:cNvSpPr>
          <p:nvPr>
            <p:ph type="subTitle" idx="13"/>
          </p:nvPr>
        </p:nvSpPr>
        <p:spPr>
          <a:xfrm>
            <a:off x="1128625" y="3759053"/>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600" name="Google Shape;600;p17"/>
          <p:cNvSpPr txBox="1">
            <a:spLocks noGrp="1"/>
          </p:cNvSpPr>
          <p:nvPr>
            <p:ph type="subTitle" idx="14"/>
          </p:nvPr>
        </p:nvSpPr>
        <p:spPr>
          <a:xfrm>
            <a:off x="5965985" y="3343955"/>
            <a:ext cx="2049600" cy="514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100"/>
              <a:buNone/>
              <a:defRPr sz="2500">
                <a:solidFill>
                  <a:schemeClr val="dk1"/>
                </a:solidFill>
                <a:latin typeface="Passion One"/>
                <a:ea typeface="Passion One"/>
                <a:cs typeface="Passion One"/>
                <a:sym typeface="Passion One"/>
              </a:defRPr>
            </a:lvl1pPr>
            <a:lvl2pPr lvl="1" algn="ctr" rtl="0">
              <a:spcBef>
                <a:spcPts val="0"/>
              </a:spcBef>
              <a:spcAft>
                <a:spcPts val="0"/>
              </a:spcAft>
              <a:buClr>
                <a:schemeClr val="dk1"/>
              </a:buClr>
              <a:buSzPts val="2100"/>
              <a:buNone/>
              <a:defRPr sz="2100">
                <a:solidFill>
                  <a:schemeClr val="dk1"/>
                </a:solidFill>
              </a:defRPr>
            </a:lvl2pPr>
            <a:lvl3pPr lvl="2" algn="ctr" rtl="0">
              <a:spcBef>
                <a:spcPts val="0"/>
              </a:spcBef>
              <a:spcAft>
                <a:spcPts val="0"/>
              </a:spcAft>
              <a:buClr>
                <a:schemeClr val="dk1"/>
              </a:buClr>
              <a:buSzPts val="2100"/>
              <a:buNone/>
              <a:defRPr sz="2100">
                <a:solidFill>
                  <a:schemeClr val="dk1"/>
                </a:solidFill>
              </a:defRPr>
            </a:lvl3pPr>
            <a:lvl4pPr lvl="3" algn="ctr" rtl="0">
              <a:spcBef>
                <a:spcPts val="0"/>
              </a:spcBef>
              <a:spcAft>
                <a:spcPts val="0"/>
              </a:spcAft>
              <a:buClr>
                <a:schemeClr val="dk1"/>
              </a:buClr>
              <a:buSzPts val="2100"/>
              <a:buNone/>
              <a:defRPr sz="2100">
                <a:solidFill>
                  <a:schemeClr val="dk1"/>
                </a:solidFill>
              </a:defRPr>
            </a:lvl4pPr>
            <a:lvl5pPr lvl="4" algn="ctr" rtl="0">
              <a:spcBef>
                <a:spcPts val="0"/>
              </a:spcBef>
              <a:spcAft>
                <a:spcPts val="0"/>
              </a:spcAft>
              <a:buClr>
                <a:schemeClr val="dk1"/>
              </a:buClr>
              <a:buSzPts val="2100"/>
              <a:buNone/>
              <a:defRPr sz="2100">
                <a:solidFill>
                  <a:schemeClr val="dk1"/>
                </a:solidFill>
              </a:defRPr>
            </a:lvl5pPr>
            <a:lvl6pPr lvl="5" algn="ctr" rtl="0">
              <a:spcBef>
                <a:spcPts val="0"/>
              </a:spcBef>
              <a:spcAft>
                <a:spcPts val="0"/>
              </a:spcAft>
              <a:buClr>
                <a:schemeClr val="dk1"/>
              </a:buClr>
              <a:buSzPts val="2100"/>
              <a:buNone/>
              <a:defRPr sz="2100">
                <a:solidFill>
                  <a:schemeClr val="dk1"/>
                </a:solidFill>
              </a:defRPr>
            </a:lvl6pPr>
            <a:lvl7pPr lvl="6" algn="ctr" rtl="0">
              <a:spcBef>
                <a:spcPts val="0"/>
              </a:spcBef>
              <a:spcAft>
                <a:spcPts val="0"/>
              </a:spcAft>
              <a:buClr>
                <a:schemeClr val="dk1"/>
              </a:buClr>
              <a:buSzPts val="2100"/>
              <a:buNone/>
              <a:defRPr sz="2100">
                <a:solidFill>
                  <a:schemeClr val="dk1"/>
                </a:solidFill>
              </a:defRPr>
            </a:lvl7pPr>
            <a:lvl8pPr lvl="7" algn="ctr" rtl="0">
              <a:spcBef>
                <a:spcPts val="0"/>
              </a:spcBef>
              <a:spcAft>
                <a:spcPts val="0"/>
              </a:spcAft>
              <a:buClr>
                <a:schemeClr val="dk1"/>
              </a:buClr>
              <a:buSzPts val="2100"/>
              <a:buNone/>
              <a:defRPr sz="2100">
                <a:solidFill>
                  <a:schemeClr val="dk1"/>
                </a:solidFill>
              </a:defRPr>
            </a:lvl8pPr>
            <a:lvl9pPr lvl="8" algn="ctr" rtl="0">
              <a:spcBef>
                <a:spcPts val="0"/>
              </a:spcBef>
              <a:spcAft>
                <a:spcPts val="0"/>
              </a:spcAft>
              <a:buClr>
                <a:schemeClr val="dk1"/>
              </a:buClr>
              <a:buSzPts val="2100"/>
              <a:buNone/>
              <a:defRPr sz="2100">
                <a:solidFill>
                  <a:schemeClr val="dk1"/>
                </a:solidFill>
              </a:defRPr>
            </a:lvl9pPr>
          </a:lstStyle>
          <a:p>
            <a:endParaRPr/>
          </a:p>
        </p:txBody>
      </p:sp>
      <p:sp>
        <p:nvSpPr>
          <p:cNvPr id="601" name="Google Shape;601;p17"/>
          <p:cNvSpPr txBox="1">
            <a:spLocks noGrp="1"/>
          </p:cNvSpPr>
          <p:nvPr>
            <p:ph type="subTitle" idx="15"/>
          </p:nvPr>
        </p:nvSpPr>
        <p:spPr>
          <a:xfrm>
            <a:off x="5965963" y="3759053"/>
            <a:ext cx="2049600" cy="572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ext 1">
  <p:cSld name="CUSTOM_5">
    <p:spTree>
      <p:nvGrpSpPr>
        <p:cNvPr id="1" name="Shape 724"/>
        <p:cNvGrpSpPr/>
        <p:nvPr/>
      </p:nvGrpSpPr>
      <p:grpSpPr>
        <a:xfrm>
          <a:off x="0" y="0"/>
          <a:ext cx="0" cy="0"/>
          <a:chOff x="0" y="0"/>
          <a:chExt cx="0" cy="0"/>
        </a:xfrm>
      </p:grpSpPr>
      <p:grpSp>
        <p:nvGrpSpPr>
          <p:cNvPr id="725" name="Google Shape;725;p22"/>
          <p:cNvGrpSpPr/>
          <p:nvPr/>
        </p:nvGrpSpPr>
        <p:grpSpPr>
          <a:xfrm flipH="1">
            <a:off x="0" y="0"/>
            <a:ext cx="9144078" cy="5143562"/>
            <a:chOff x="0" y="0"/>
            <a:chExt cx="9144078" cy="5143562"/>
          </a:xfrm>
        </p:grpSpPr>
        <p:sp>
          <p:nvSpPr>
            <p:cNvPr id="726" name="Google Shape;726;p22"/>
            <p:cNvSpPr/>
            <p:nvPr/>
          </p:nvSpPr>
          <p:spPr>
            <a:xfrm>
              <a:off x="0" y="796"/>
              <a:ext cx="9144078" cy="5142767"/>
            </a:xfrm>
            <a:custGeom>
              <a:avLst/>
              <a:gdLst/>
              <a:ahLst/>
              <a:cxnLst/>
              <a:rect l="l" t="t" r="r" b="b"/>
              <a:pathLst>
                <a:path w="87236" h="58158" extrusionOk="0">
                  <a:moveTo>
                    <a:pt x="0" y="0"/>
                  </a:moveTo>
                  <a:lnTo>
                    <a:pt x="0" y="58157"/>
                  </a:lnTo>
                  <a:lnTo>
                    <a:pt x="87235" y="58157"/>
                  </a:lnTo>
                  <a:lnTo>
                    <a:pt x="8723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22"/>
            <p:cNvSpPr/>
            <p:nvPr/>
          </p:nvSpPr>
          <p:spPr>
            <a:xfrm>
              <a:off x="0" y="796"/>
              <a:ext cx="4071209" cy="2610910"/>
            </a:xfrm>
            <a:custGeom>
              <a:avLst/>
              <a:gdLst/>
              <a:ahLst/>
              <a:cxnLst/>
              <a:rect l="l" t="t" r="r" b="b"/>
              <a:pathLst>
                <a:path w="38840" h="29526" extrusionOk="0">
                  <a:moveTo>
                    <a:pt x="0" y="0"/>
                  </a:moveTo>
                  <a:lnTo>
                    <a:pt x="0" y="522"/>
                  </a:lnTo>
                  <a:cubicBezTo>
                    <a:pt x="1917" y="615"/>
                    <a:pt x="3815" y="1108"/>
                    <a:pt x="5471" y="2085"/>
                  </a:cubicBezTo>
                  <a:cubicBezTo>
                    <a:pt x="8040" y="3602"/>
                    <a:pt x="9938" y="6374"/>
                    <a:pt x="10049" y="9361"/>
                  </a:cubicBezTo>
                  <a:cubicBezTo>
                    <a:pt x="10143" y="11613"/>
                    <a:pt x="9259" y="13781"/>
                    <a:pt x="8319" y="15819"/>
                  </a:cubicBezTo>
                  <a:cubicBezTo>
                    <a:pt x="7370" y="17857"/>
                    <a:pt x="6309" y="19895"/>
                    <a:pt x="5974" y="22128"/>
                  </a:cubicBezTo>
                  <a:cubicBezTo>
                    <a:pt x="5648" y="24352"/>
                    <a:pt x="6197" y="26864"/>
                    <a:pt x="7956" y="28260"/>
                  </a:cubicBezTo>
                  <a:cubicBezTo>
                    <a:pt x="9217" y="29254"/>
                    <a:pt x="10846" y="29526"/>
                    <a:pt x="12487" y="29526"/>
                  </a:cubicBezTo>
                  <a:cubicBezTo>
                    <a:pt x="13074" y="29526"/>
                    <a:pt x="13663" y="29491"/>
                    <a:pt x="14237" y="29442"/>
                  </a:cubicBezTo>
                  <a:cubicBezTo>
                    <a:pt x="18024" y="29125"/>
                    <a:pt x="21774" y="28409"/>
                    <a:pt x="25422" y="27320"/>
                  </a:cubicBezTo>
                  <a:cubicBezTo>
                    <a:pt x="27999" y="26548"/>
                    <a:pt x="30549" y="25571"/>
                    <a:pt x="32763" y="24036"/>
                  </a:cubicBezTo>
                  <a:cubicBezTo>
                    <a:pt x="34978" y="22509"/>
                    <a:pt x="36857" y="20388"/>
                    <a:pt x="37723" y="17848"/>
                  </a:cubicBezTo>
                  <a:cubicBezTo>
                    <a:pt x="38839" y="14544"/>
                    <a:pt x="38179" y="10953"/>
                    <a:pt x="37583" y="7519"/>
                  </a:cubicBezTo>
                  <a:cubicBezTo>
                    <a:pt x="37155" y="5044"/>
                    <a:pt x="36792" y="2438"/>
                    <a:pt x="37155" y="0"/>
                  </a:cubicBezTo>
                  <a:lnTo>
                    <a:pt x="34969" y="0"/>
                  </a:lnTo>
                  <a:cubicBezTo>
                    <a:pt x="34941" y="159"/>
                    <a:pt x="34913" y="317"/>
                    <a:pt x="34885" y="475"/>
                  </a:cubicBezTo>
                  <a:cubicBezTo>
                    <a:pt x="33982" y="6440"/>
                    <a:pt x="36671" y="12851"/>
                    <a:pt x="34261" y="18397"/>
                  </a:cubicBezTo>
                  <a:cubicBezTo>
                    <a:pt x="32819" y="21719"/>
                    <a:pt x="29702" y="24147"/>
                    <a:pt x="26287" y="25487"/>
                  </a:cubicBezTo>
                  <a:cubicBezTo>
                    <a:pt x="22872" y="26827"/>
                    <a:pt x="19150" y="27218"/>
                    <a:pt x="15474" y="27413"/>
                  </a:cubicBezTo>
                  <a:cubicBezTo>
                    <a:pt x="15058" y="27434"/>
                    <a:pt x="14632" y="27448"/>
                    <a:pt x="14204" y="27448"/>
                  </a:cubicBezTo>
                  <a:cubicBezTo>
                    <a:pt x="12277" y="27448"/>
                    <a:pt x="10313" y="27155"/>
                    <a:pt x="9072" y="25785"/>
                  </a:cubicBezTo>
                  <a:cubicBezTo>
                    <a:pt x="7714" y="24268"/>
                    <a:pt x="7760" y="21942"/>
                    <a:pt x="8430" y="20034"/>
                  </a:cubicBezTo>
                  <a:cubicBezTo>
                    <a:pt x="9110" y="18127"/>
                    <a:pt x="10301" y="16433"/>
                    <a:pt x="11036" y="14554"/>
                  </a:cubicBezTo>
                  <a:cubicBezTo>
                    <a:pt x="12683" y="10366"/>
                    <a:pt x="11836" y="5323"/>
                    <a:pt x="8905" y="1871"/>
                  </a:cubicBezTo>
                  <a:cubicBezTo>
                    <a:pt x="8309" y="1173"/>
                    <a:pt x="7639" y="549"/>
                    <a:pt x="69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22"/>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rgbClr val="0041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22"/>
            <p:cNvSpPr/>
            <p:nvPr/>
          </p:nvSpPr>
          <p:spPr>
            <a:xfrm>
              <a:off x="0" y="1592"/>
              <a:ext cx="4302337" cy="2850726"/>
            </a:xfrm>
            <a:custGeom>
              <a:avLst/>
              <a:gdLst/>
              <a:ahLst/>
              <a:cxnLst/>
              <a:rect l="l" t="t" r="r" b="b"/>
              <a:pathLst>
                <a:path w="41045" h="32238" extrusionOk="0">
                  <a:moveTo>
                    <a:pt x="37174" y="1"/>
                  </a:moveTo>
                  <a:cubicBezTo>
                    <a:pt x="36811" y="2448"/>
                    <a:pt x="37174" y="5044"/>
                    <a:pt x="37602" y="7519"/>
                  </a:cubicBezTo>
                  <a:cubicBezTo>
                    <a:pt x="38188" y="10944"/>
                    <a:pt x="38849" y="14545"/>
                    <a:pt x="37732" y="17839"/>
                  </a:cubicBezTo>
                  <a:cubicBezTo>
                    <a:pt x="36867" y="20388"/>
                    <a:pt x="34987" y="22510"/>
                    <a:pt x="32773" y="24036"/>
                  </a:cubicBezTo>
                  <a:cubicBezTo>
                    <a:pt x="30558" y="25562"/>
                    <a:pt x="28008" y="26539"/>
                    <a:pt x="25431" y="27311"/>
                  </a:cubicBezTo>
                  <a:cubicBezTo>
                    <a:pt x="21783" y="28409"/>
                    <a:pt x="18033" y="29116"/>
                    <a:pt x="14246" y="29433"/>
                  </a:cubicBezTo>
                  <a:cubicBezTo>
                    <a:pt x="13666" y="29482"/>
                    <a:pt x="13070" y="29518"/>
                    <a:pt x="12477" y="29518"/>
                  </a:cubicBezTo>
                  <a:cubicBezTo>
                    <a:pt x="10842" y="29518"/>
                    <a:pt x="9221" y="29248"/>
                    <a:pt x="7965" y="28251"/>
                  </a:cubicBezTo>
                  <a:cubicBezTo>
                    <a:pt x="6197" y="26855"/>
                    <a:pt x="5648" y="24352"/>
                    <a:pt x="5983" y="22119"/>
                  </a:cubicBezTo>
                  <a:cubicBezTo>
                    <a:pt x="6318" y="19886"/>
                    <a:pt x="7379" y="17848"/>
                    <a:pt x="8328" y="15810"/>
                  </a:cubicBezTo>
                  <a:cubicBezTo>
                    <a:pt x="9277" y="13772"/>
                    <a:pt x="10143" y="11604"/>
                    <a:pt x="10049" y="9352"/>
                  </a:cubicBezTo>
                  <a:cubicBezTo>
                    <a:pt x="9938" y="6365"/>
                    <a:pt x="8040" y="3593"/>
                    <a:pt x="5471" y="2076"/>
                  </a:cubicBezTo>
                  <a:cubicBezTo>
                    <a:pt x="3815" y="1099"/>
                    <a:pt x="1917" y="606"/>
                    <a:pt x="0" y="513"/>
                  </a:cubicBezTo>
                  <a:lnTo>
                    <a:pt x="0" y="3434"/>
                  </a:lnTo>
                  <a:cubicBezTo>
                    <a:pt x="1777" y="3658"/>
                    <a:pt x="3434" y="4421"/>
                    <a:pt x="4764" y="5621"/>
                  </a:cubicBezTo>
                  <a:cubicBezTo>
                    <a:pt x="7044" y="7724"/>
                    <a:pt x="8058" y="11102"/>
                    <a:pt x="7314" y="14107"/>
                  </a:cubicBezTo>
                  <a:cubicBezTo>
                    <a:pt x="6737" y="16396"/>
                    <a:pt x="5267" y="18341"/>
                    <a:pt x="4150" y="20425"/>
                  </a:cubicBezTo>
                  <a:cubicBezTo>
                    <a:pt x="3043" y="22510"/>
                    <a:pt x="2280" y="25041"/>
                    <a:pt x="3210" y="27209"/>
                  </a:cubicBezTo>
                  <a:cubicBezTo>
                    <a:pt x="3890" y="28791"/>
                    <a:pt x="5369" y="29898"/>
                    <a:pt x="6923" y="30642"/>
                  </a:cubicBezTo>
                  <a:cubicBezTo>
                    <a:pt x="9309" y="31789"/>
                    <a:pt x="11902" y="32238"/>
                    <a:pt x="14544" y="32238"/>
                  </a:cubicBezTo>
                  <a:cubicBezTo>
                    <a:pt x="17477" y="32238"/>
                    <a:pt x="20470" y="31685"/>
                    <a:pt x="23309" y="30922"/>
                  </a:cubicBezTo>
                  <a:cubicBezTo>
                    <a:pt x="29348" y="29293"/>
                    <a:pt x="35592" y="26390"/>
                    <a:pt x="38514" y="20853"/>
                  </a:cubicBezTo>
                  <a:cubicBezTo>
                    <a:pt x="41045" y="16080"/>
                    <a:pt x="40579" y="10329"/>
                    <a:pt x="39900" y="4970"/>
                  </a:cubicBezTo>
                  <a:cubicBezTo>
                    <a:pt x="39677" y="3341"/>
                    <a:pt x="39463" y="1638"/>
                    <a:pt x="3954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22"/>
            <p:cNvSpPr/>
            <p:nvPr/>
          </p:nvSpPr>
          <p:spPr>
            <a:xfrm>
              <a:off x="0" y="2760456"/>
              <a:ext cx="9144078" cy="2283110"/>
            </a:xfrm>
            <a:custGeom>
              <a:avLst/>
              <a:gdLst/>
              <a:ahLst/>
              <a:cxnLst/>
              <a:rect l="l" t="t" r="r" b="b"/>
              <a:pathLst>
                <a:path w="87236" h="25819" extrusionOk="0">
                  <a:moveTo>
                    <a:pt x="87235" y="1"/>
                  </a:moveTo>
                  <a:cubicBezTo>
                    <a:pt x="76013" y="3174"/>
                    <a:pt x="65992" y="10627"/>
                    <a:pt x="59962" y="20621"/>
                  </a:cubicBezTo>
                  <a:cubicBezTo>
                    <a:pt x="59487" y="21402"/>
                    <a:pt x="59022" y="22212"/>
                    <a:pt x="58296" y="22761"/>
                  </a:cubicBezTo>
                  <a:cubicBezTo>
                    <a:pt x="57869" y="23075"/>
                    <a:pt x="57329" y="23269"/>
                    <a:pt x="56809" y="23269"/>
                  </a:cubicBezTo>
                  <a:cubicBezTo>
                    <a:pt x="56434" y="23269"/>
                    <a:pt x="56069" y="23168"/>
                    <a:pt x="55765" y="22938"/>
                  </a:cubicBezTo>
                  <a:cubicBezTo>
                    <a:pt x="54872" y="22268"/>
                    <a:pt x="54937" y="20928"/>
                    <a:pt x="55095" y="19821"/>
                  </a:cubicBezTo>
                  <a:cubicBezTo>
                    <a:pt x="55765" y="14973"/>
                    <a:pt x="56138" y="9576"/>
                    <a:pt x="53216" y="5649"/>
                  </a:cubicBezTo>
                  <a:cubicBezTo>
                    <a:pt x="51457" y="3285"/>
                    <a:pt x="48684" y="1806"/>
                    <a:pt x="45800" y="1155"/>
                  </a:cubicBezTo>
                  <a:cubicBezTo>
                    <a:pt x="44321" y="824"/>
                    <a:pt x="42808" y="696"/>
                    <a:pt x="41288" y="696"/>
                  </a:cubicBezTo>
                  <a:cubicBezTo>
                    <a:pt x="39853" y="696"/>
                    <a:pt x="38411" y="811"/>
                    <a:pt x="36988" y="978"/>
                  </a:cubicBezTo>
                  <a:cubicBezTo>
                    <a:pt x="30046" y="1806"/>
                    <a:pt x="23281" y="3872"/>
                    <a:pt x="16303" y="4346"/>
                  </a:cubicBezTo>
                  <a:cubicBezTo>
                    <a:pt x="15475" y="4402"/>
                    <a:pt x="14639" y="4432"/>
                    <a:pt x="13799" y="4432"/>
                  </a:cubicBezTo>
                  <a:cubicBezTo>
                    <a:pt x="8939" y="4432"/>
                    <a:pt x="3975" y="3441"/>
                    <a:pt x="0" y="894"/>
                  </a:cubicBezTo>
                  <a:lnTo>
                    <a:pt x="0" y="3713"/>
                  </a:lnTo>
                  <a:cubicBezTo>
                    <a:pt x="3744" y="6029"/>
                    <a:pt x="8309" y="6883"/>
                    <a:pt x="12864" y="6883"/>
                  </a:cubicBezTo>
                  <a:cubicBezTo>
                    <a:pt x="14423" y="6883"/>
                    <a:pt x="15980" y="6783"/>
                    <a:pt x="17503" y="6607"/>
                  </a:cubicBezTo>
                  <a:cubicBezTo>
                    <a:pt x="24491" y="5798"/>
                    <a:pt x="31302" y="3648"/>
                    <a:pt x="38328" y="3378"/>
                  </a:cubicBezTo>
                  <a:cubicBezTo>
                    <a:pt x="38738" y="3363"/>
                    <a:pt x="39150" y="3355"/>
                    <a:pt x="39563" y="3355"/>
                  </a:cubicBezTo>
                  <a:cubicBezTo>
                    <a:pt x="42168" y="3355"/>
                    <a:pt x="44784" y="3693"/>
                    <a:pt x="47130" y="4802"/>
                  </a:cubicBezTo>
                  <a:cubicBezTo>
                    <a:pt x="49847" y="6086"/>
                    <a:pt x="52136" y="8543"/>
                    <a:pt x="52602" y="11502"/>
                  </a:cubicBezTo>
                  <a:cubicBezTo>
                    <a:pt x="52983" y="14005"/>
                    <a:pt x="52081" y="16499"/>
                    <a:pt x="51801" y="19011"/>
                  </a:cubicBezTo>
                  <a:cubicBezTo>
                    <a:pt x="51532" y="21523"/>
                    <a:pt x="52220" y="24529"/>
                    <a:pt x="54546" y="25515"/>
                  </a:cubicBezTo>
                  <a:cubicBezTo>
                    <a:pt x="55036" y="25725"/>
                    <a:pt x="55555" y="25819"/>
                    <a:pt x="56079" y="25819"/>
                  </a:cubicBezTo>
                  <a:cubicBezTo>
                    <a:pt x="57279" y="25819"/>
                    <a:pt x="58507" y="25326"/>
                    <a:pt x="59478" y="24594"/>
                  </a:cubicBezTo>
                  <a:cubicBezTo>
                    <a:pt x="60874" y="23543"/>
                    <a:pt x="61870" y="22054"/>
                    <a:pt x="62893" y="20630"/>
                  </a:cubicBezTo>
                  <a:cubicBezTo>
                    <a:pt x="66048" y="16238"/>
                    <a:pt x="69695" y="12135"/>
                    <a:pt x="74096" y="8980"/>
                  </a:cubicBezTo>
                  <a:cubicBezTo>
                    <a:pt x="77995" y="6189"/>
                    <a:pt x="82508" y="4169"/>
                    <a:pt x="87235" y="3518"/>
                  </a:cubicBezTo>
                  <a:lnTo>
                    <a:pt x="8723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22"/>
            <p:cNvSpPr/>
            <p:nvPr/>
          </p:nvSpPr>
          <p:spPr>
            <a:xfrm>
              <a:off x="0" y="3208683"/>
              <a:ext cx="5379153" cy="1934794"/>
            </a:xfrm>
            <a:custGeom>
              <a:avLst/>
              <a:gdLst/>
              <a:ahLst/>
              <a:cxnLst/>
              <a:rect l="l" t="t" r="r" b="b"/>
              <a:pathLst>
                <a:path w="51318" h="21880" extrusionOk="0">
                  <a:moveTo>
                    <a:pt x="39086" y="0"/>
                  </a:moveTo>
                  <a:cubicBezTo>
                    <a:pt x="30687" y="0"/>
                    <a:pt x="22553" y="4306"/>
                    <a:pt x="14079" y="4348"/>
                  </a:cubicBezTo>
                  <a:cubicBezTo>
                    <a:pt x="14031" y="4349"/>
                    <a:pt x="13984" y="4349"/>
                    <a:pt x="13937" y="4349"/>
                  </a:cubicBezTo>
                  <a:cubicBezTo>
                    <a:pt x="9082" y="4349"/>
                    <a:pt x="4322" y="2931"/>
                    <a:pt x="0" y="673"/>
                  </a:cubicBezTo>
                  <a:lnTo>
                    <a:pt x="0" y="2283"/>
                  </a:lnTo>
                  <a:cubicBezTo>
                    <a:pt x="3527" y="4358"/>
                    <a:pt x="7574" y="5549"/>
                    <a:pt x="11659" y="5949"/>
                  </a:cubicBezTo>
                  <a:cubicBezTo>
                    <a:pt x="12761" y="6057"/>
                    <a:pt x="13866" y="6108"/>
                    <a:pt x="14970" y="6108"/>
                  </a:cubicBezTo>
                  <a:cubicBezTo>
                    <a:pt x="19016" y="6108"/>
                    <a:pt x="23061" y="5420"/>
                    <a:pt x="26957" y="4302"/>
                  </a:cubicBezTo>
                  <a:cubicBezTo>
                    <a:pt x="30148" y="3390"/>
                    <a:pt x="33266" y="2190"/>
                    <a:pt x="36541" y="1678"/>
                  </a:cubicBezTo>
                  <a:cubicBezTo>
                    <a:pt x="37486" y="1533"/>
                    <a:pt x="38454" y="1451"/>
                    <a:pt x="39419" y="1451"/>
                  </a:cubicBezTo>
                  <a:cubicBezTo>
                    <a:pt x="41798" y="1451"/>
                    <a:pt x="44162" y="1950"/>
                    <a:pt x="46135" y="3241"/>
                  </a:cubicBezTo>
                  <a:cubicBezTo>
                    <a:pt x="47651" y="4237"/>
                    <a:pt x="48935" y="5819"/>
                    <a:pt x="48935" y="7624"/>
                  </a:cubicBezTo>
                  <a:cubicBezTo>
                    <a:pt x="48935" y="9196"/>
                    <a:pt x="47996" y="10583"/>
                    <a:pt x="47354" y="12025"/>
                  </a:cubicBezTo>
                  <a:cubicBezTo>
                    <a:pt x="46200" y="14649"/>
                    <a:pt x="46032" y="17599"/>
                    <a:pt x="46879" y="20344"/>
                  </a:cubicBezTo>
                  <a:cubicBezTo>
                    <a:pt x="47037" y="20865"/>
                    <a:pt x="47242" y="21377"/>
                    <a:pt x="47484" y="21879"/>
                  </a:cubicBezTo>
                  <a:lnTo>
                    <a:pt x="49810" y="21879"/>
                  </a:lnTo>
                  <a:cubicBezTo>
                    <a:pt x="48954" y="19730"/>
                    <a:pt x="48749" y="17320"/>
                    <a:pt x="49345" y="15077"/>
                  </a:cubicBezTo>
                  <a:cubicBezTo>
                    <a:pt x="49922" y="12881"/>
                    <a:pt x="51197" y="10843"/>
                    <a:pt x="51252" y="8592"/>
                  </a:cubicBezTo>
                  <a:cubicBezTo>
                    <a:pt x="51318" y="6172"/>
                    <a:pt x="49922" y="3865"/>
                    <a:pt x="47977" y="2422"/>
                  </a:cubicBezTo>
                  <a:cubicBezTo>
                    <a:pt x="46042" y="980"/>
                    <a:pt x="43613" y="319"/>
                    <a:pt x="41203" y="96"/>
                  </a:cubicBezTo>
                  <a:cubicBezTo>
                    <a:pt x="40495" y="31"/>
                    <a:pt x="39790" y="0"/>
                    <a:pt x="3908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22"/>
            <p:cNvSpPr/>
            <p:nvPr/>
          </p:nvSpPr>
          <p:spPr>
            <a:xfrm>
              <a:off x="0" y="3607127"/>
              <a:ext cx="4775390" cy="1536339"/>
            </a:xfrm>
            <a:custGeom>
              <a:avLst/>
              <a:gdLst/>
              <a:ahLst/>
              <a:cxnLst/>
              <a:rect l="l" t="t" r="r" b="b"/>
              <a:pathLst>
                <a:path w="45558" h="17374" extrusionOk="0">
                  <a:moveTo>
                    <a:pt x="0" y="1"/>
                  </a:moveTo>
                  <a:lnTo>
                    <a:pt x="0" y="3955"/>
                  </a:lnTo>
                  <a:cubicBezTo>
                    <a:pt x="968" y="4774"/>
                    <a:pt x="2066" y="5435"/>
                    <a:pt x="3238" y="5919"/>
                  </a:cubicBezTo>
                  <a:cubicBezTo>
                    <a:pt x="5992" y="7063"/>
                    <a:pt x="9035" y="7324"/>
                    <a:pt x="12022" y="7324"/>
                  </a:cubicBezTo>
                  <a:cubicBezTo>
                    <a:pt x="17168" y="7305"/>
                    <a:pt x="22276" y="6542"/>
                    <a:pt x="27199" y="5053"/>
                  </a:cubicBezTo>
                  <a:cubicBezTo>
                    <a:pt x="30446" y="4076"/>
                    <a:pt x="33657" y="2764"/>
                    <a:pt x="37034" y="2653"/>
                  </a:cubicBezTo>
                  <a:cubicBezTo>
                    <a:pt x="37167" y="2648"/>
                    <a:pt x="37301" y="2645"/>
                    <a:pt x="37436" y="2645"/>
                  </a:cubicBezTo>
                  <a:cubicBezTo>
                    <a:pt x="38796" y="2645"/>
                    <a:pt x="40201" y="2920"/>
                    <a:pt x="41175" y="3834"/>
                  </a:cubicBezTo>
                  <a:cubicBezTo>
                    <a:pt x="42217" y="4821"/>
                    <a:pt x="42543" y="6375"/>
                    <a:pt x="42431" y="7798"/>
                  </a:cubicBezTo>
                  <a:cubicBezTo>
                    <a:pt x="42320" y="9231"/>
                    <a:pt x="41826" y="10590"/>
                    <a:pt x="41454" y="11976"/>
                  </a:cubicBezTo>
                  <a:cubicBezTo>
                    <a:pt x="40980" y="13735"/>
                    <a:pt x="40682" y="15568"/>
                    <a:pt x="40905" y="17373"/>
                  </a:cubicBezTo>
                  <a:lnTo>
                    <a:pt x="44199" y="17373"/>
                  </a:lnTo>
                  <a:cubicBezTo>
                    <a:pt x="43306" y="15000"/>
                    <a:pt x="43204" y="12330"/>
                    <a:pt x="44106" y="9957"/>
                  </a:cubicBezTo>
                  <a:cubicBezTo>
                    <a:pt x="44646" y="8580"/>
                    <a:pt x="45483" y="7249"/>
                    <a:pt x="45511" y="5770"/>
                  </a:cubicBezTo>
                  <a:cubicBezTo>
                    <a:pt x="45558" y="3872"/>
                    <a:pt x="44208" y="2150"/>
                    <a:pt x="42524" y="1285"/>
                  </a:cubicBezTo>
                  <a:cubicBezTo>
                    <a:pt x="41089" y="547"/>
                    <a:pt x="39451" y="337"/>
                    <a:pt x="37823" y="337"/>
                  </a:cubicBezTo>
                  <a:cubicBezTo>
                    <a:pt x="37541" y="337"/>
                    <a:pt x="37259" y="343"/>
                    <a:pt x="36978" y="354"/>
                  </a:cubicBezTo>
                  <a:cubicBezTo>
                    <a:pt x="30921" y="605"/>
                    <a:pt x="25114" y="2904"/>
                    <a:pt x="19085" y="3574"/>
                  </a:cubicBezTo>
                  <a:cubicBezTo>
                    <a:pt x="17891" y="3700"/>
                    <a:pt x="16695" y="3763"/>
                    <a:pt x="15502" y="3763"/>
                  </a:cubicBezTo>
                  <a:cubicBezTo>
                    <a:pt x="10123" y="3763"/>
                    <a:pt x="4806" y="2484"/>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22"/>
            <p:cNvSpPr/>
            <p:nvPr/>
          </p:nvSpPr>
          <p:spPr>
            <a:xfrm>
              <a:off x="0" y="4092139"/>
              <a:ext cx="4149195" cy="1051315"/>
            </a:xfrm>
            <a:custGeom>
              <a:avLst/>
              <a:gdLst/>
              <a:ahLst/>
              <a:cxnLst/>
              <a:rect l="l" t="t" r="r" b="b"/>
              <a:pathLst>
                <a:path w="39584" h="11889" extrusionOk="0">
                  <a:moveTo>
                    <a:pt x="35803" y="1"/>
                  </a:moveTo>
                  <a:cubicBezTo>
                    <a:pt x="35430" y="1"/>
                    <a:pt x="35054" y="27"/>
                    <a:pt x="34689" y="61"/>
                  </a:cubicBezTo>
                  <a:cubicBezTo>
                    <a:pt x="30687" y="474"/>
                    <a:pt x="21665" y="3882"/>
                    <a:pt x="11730" y="3882"/>
                  </a:cubicBezTo>
                  <a:cubicBezTo>
                    <a:pt x="11363" y="3882"/>
                    <a:pt x="10995" y="3877"/>
                    <a:pt x="10626" y="3867"/>
                  </a:cubicBezTo>
                  <a:cubicBezTo>
                    <a:pt x="5704" y="3746"/>
                    <a:pt x="2224" y="2109"/>
                    <a:pt x="0" y="517"/>
                  </a:cubicBezTo>
                  <a:lnTo>
                    <a:pt x="0" y="11888"/>
                  </a:lnTo>
                  <a:lnTo>
                    <a:pt x="37788" y="11888"/>
                  </a:lnTo>
                  <a:cubicBezTo>
                    <a:pt x="37853" y="10427"/>
                    <a:pt x="38188" y="8976"/>
                    <a:pt x="38625" y="7580"/>
                  </a:cubicBezTo>
                  <a:cubicBezTo>
                    <a:pt x="38998" y="6389"/>
                    <a:pt x="39454" y="5198"/>
                    <a:pt x="39519" y="3942"/>
                  </a:cubicBezTo>
                  <a:cubicBezTo>
                    <a:pt x="39584" y="2695"/>
                    <a:pt x="39174" y="1336"/>
                    <a:pt x="38160" y="620"/>
                  </a:cubicBezTo>
                  <a:cubicBezTo>
                    <a:pt x="37483" y="136"/>
                    <a:pt x="36648" y="1"/>
                    <a:pt x="358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22"/>
            <p:cNvSpPr/>
            <p:nvPr/>
          </p:nvSpPr>
          <p:spPr>
            <a:xfrm>
              <a:off x="0" y="4341056"/>
              <a:ext cx="3866391" cy="802391"/>
            </a:xfrm>
            <a:custGeom>
              <a:avLst/>
              <a:gdLst/>
              <a:ahLst/>
              <a:cxnLst/>
              <a:rect l="l" t="t" r="r" b="b"/>
              <a:pathLst>
                <a:path w="36886" h="9074" extrusionOk="0">
                  <a:moveTo>
                    <a:pt x="0" y="1"/>
                  </a:moveTo>
                  <a:lnTo>
                    <a:pt x="0" y="9073"/>
                  </a:lnTo>
                  <a:lnTo>
                    <a:pt x="35257" y="9073"/>
                  </a:lnTo>
                  <a:cubicBezTo>
                    <a:pt x="35294" y="7975"/>
                    <a:pt x="35601" y="6877"/>
                    <a:pt x="36020" y="5816"/>
                  </a:cubicBezTo>
                  <a:cubicBezTo>
                    <a:pt x="36355" y="4942"/>
                    <a:pt x="36764" y="4076"/>
                    <a:pt x="36820" y="3165"/>
                  </a:cubicBezTo>
                  <a:cubicBezTo>
                    <a:pt x="36885" y="2243"/>
                    <a:pt x="36522" y="1257"/>
                    <a:pt x="35592" y="717"/>
                  </a:cubicBezTo>
                  <a:cubicBezTo>
                    <a:pt x="34981" y="370"/>
                    <a:pt x="34228" y="272"/>
                    <a:pt x="33465" y="272"/>
                  </a:cubicBezTo>
                  <a:cubicBezTo>
                    <a:pt x="33123" y="272"/>
                    <a:pt x="32780" y="291"/>
                    <a:pt x="32447" y="317"/>
                  </a:cubicBezTo>
                  <a:cubicBezTo>
                    <a:pt x="28829" y="613"/>
                    <a:pt x="20647" y="3110"/>
                    <a:pt x="11644" y="3110"/>
                  </a:cubicBezTo>
                  <a:cubicBezTo>
                    <a:pt x="11315" y="3110"/>
                    <a:pt x="10985" y="3106"/>
                    <a:pt x="10654" y="3099"/>
                  </a:cubicBezTo>
                  <a:cubicBezTo>
                    <a:pt x="5341" y="2988"/>
                    <a:pt x="1898" y="1322"/>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22"/>
            <p:cNvSpPr/>
            <p:nvPr/>
          </p:nvSpPr>
          <p:spPr>
            <a:xfrm>
              <a:off x="0" y="4447254"/>
              <a:ext cx="3629393" cy="696190"/>
            </a:xfrm>
            <a:custGeom>
              <a:avLst/>
              <a:gdLst/>
              <a:ahLst/>
              <a:cxnLst/>
              <a:rect l="l" t="t" r="r" b="b"/>
              <a:pathLst>
                <a:path w="34625" h="7873" extrusionOk="0">
                  <a:moveTo>
                    <a:pt x="0" y="0"/>
                  </a:moveTo>
                  <a:lnTo>
                    <a:pt x="0" y="7872"/>
                  </a:lnTo>
                  <a:lnTo>
                    <a:pt x="33117" y="7872"/>
                  </a:lnTo>
                  <a:cubicBezTo>
                    <a:pt x="33173" y="6998"/>
                    <a:pt x="33452" y="6132"/>
                    <a:pt x="33815" y="5304"/>
                  </a:cubicBezTo>
                  <a:cubicBezTo>
                    <a:pt x="34122" y="4588"/>
                    <a:pt x="34503" y="3871"/>
                    <a:pt x="34550" y="3117"/>
                  </a:cubicBezTo>
                  <a:cubicBezTo>
                    <a:pt x="34624" y="2289"/>
                    <a:pt x="34178" y="1489"/>
                    <a:pt x="33424" y="1126"/>
                  </a:cubicBezTo>
                  <a:cubicBezTo>
                    <a:pt x="32863" y="836"/>
                    <a:pt x="32169" y="751"/>
                    <a:pt x="31468" y="751"/>
                  </a:cubicBezTo>
                  <a:cubicBezTo>
                    <a:pt x="31156" y="751"/>
                    <a:pt x="30843" y="768"/>
                    <a:pt x="30539" y="791"/>
                  </a:cubicBezTo>
                  <a:cubicBezTo>
                    <a:pt x="27216" y="1034"/>
                    <a:pt x="19715" y="3079"/>
                    <a:pt x="11458" y="3079"/>
                  </a:cubicBezTo>
                  <a:cubicBezTo>
                    <a:pt x="11160" y="3079"/>
                    <a:pt x="10861" y="3076"/>
                    <a:pt x="10561" y="3071"/>
                  </a:cubicBezTo>
                  <a:cubicBezTo>
                    <a:pt x="4820" y="2968"/>
                    <a:pt x="1470" y="108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22"/>
            <p:cNvSpPr/>
            <p:nvPr/>
          </p:nvSpPr>
          <p:spPr>
            <a:xfrm>
              <a:off x="0" y="4550093"/>
              <a:ext cx="3424574" cy="593349"/>
            </a:xfrm>
            <a:custGeom>
              <a:avLst/>
              <a:gdLst/>
              <a:ahLst/>
              <a:cxnLst/>
              <a:rect l="l" t="t" r="r" b="b"/>
              <a:pathLst>
                <a:path w="32671" h="6710" extrusionOk="0">
                  <a:moveTo>
                    <a:pt x="0" y="0"/>
                  </a:moveTo>
                  <a:lnTo>
                    <a:pt x="0" y="6709"/>
                  </a:lnTo>
                  <a:lnTo>
                    <a:pt x="32270" y="6709"/>
                  </a:lnTo>
                  <a:cubicBezTo>
                    <a:pt x="32121" y="6374"/>
                    <a:pt x="32010" y="6021"/>
                    <a:pt x="31935" y="5658"/>
                  </a:cubicBezTo>
                  <a:cubicBezTo>
                    <a:pt x="31758" y="4523"/>
                    <a:pt x="32670" y="3601"/>
                    <a:pt x="32549" y="2494"/>
                  </a:cubicBezTo>
                  <a:cubicBezTo>
                    <a:pt x="32465" y="1889"/>
                    <a:pt x="32093" y="1368"/>
                    <a:pt x="31554" y="1098"/>
                  </a:cubicBezTo>
                  <a:cubicBezTo>
                    <a:pt x="31051" y="828"/>
                    <a:pt x="30483" y="773"/>
                    <a:pt x="29925" y="773"/>
                  </a:cubicBezTo>
                  <a:cubicBezTo>
                    <a:pt x="27366" y="791"/>
                    <a:pt x="24938" y="2019"/>
                    <a:pt x="22444" y="2717"/>
                  </a:cubicBezTo>
                  <a:cubicBezTo>
                    <a:pt x="20188" y="3351"/>
                    <a:pt x="17870" y="3621"/>
                    <a:pt x="15547" y="3621"/>
                  </a:cubicBezTo>
                  <a:cubicBezTo>
                    <a:pt x="13194" y="3621"/>
                    <a:pt x="10836" y="3344"/>
                    <a:pt x="8533" y="2885"/>
                  </a:cubicBezTo>
                  <a:cubicBezTo>
                    <a:pt x="4131" y="2010"/>
                    <a:pt x="1126" y="596"/>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22"/>
            <p:cNvSpPr/>
            <p:nvPr/>
          </p:nvSpPr>
          <p:spPr>
            <a:xfrm>
              <a:off x="0" y="4671854"/>
              <a:ext cx="3305499" cy="471584"/>
            </a:xfrm>
            <a:custGeom>
              <a:avLst/>
              <a:gdLst/>
              <a:ahLst/>
              <a:cxnLst/>
              <a:rect l="l" t="t" r="r" b="b"/>
              <a:pathLst>
                <a:path w="31535" h="5333" extrusionOk="0">
                  <a:moveTo>
                    <a:pt x="0" y="0"/>
                  </a:moveTo>
                  <a:lnTo>
                    <a:pt x="0" y="5332"/>
                  </a:lnTo>
                  <a:lnTo>
                    <a:pt x="31135" y="5332"/>
                  </a:lnTo>
                  <a:cubicBezTo>
                    <a:pt x="31005" y="5109"/>
                    <a:pt x="30912" y="4867"/>
                    <a:pt x="30846" y="4606"/>
                  </a:cubicBezTo>
                  <a:cubicBezTo>
                    <a:pt x="30670" y="3760"/>
                    <a:pt x="31535" y="3090"/>
                    <a:pt x="31395" y="2252"/>
                  </a:cubicBezTo>
                  <a:cubicBezTo>
                    <a:pt x="31330" y="1796"/>
                    <a:pt x="30921" y="1406"/>
                    <a:pt x="30446" y="1210"/>
                  </a:cubicBezTo>
                  <a:cubicBezTo>
                    <a:pt x="29962" y="1005"/>
                    <a:pt x="29423" y="950"/>
                    <a:pt x="28892" y="950"/>
                  </a:cubicBezTo>
                  <a:cubicBezTo>
                    <a:pt x="26436" y="950"/>
                    <a:pt x="24128" y="1834"/>
                    <a:pt x="21746" y="2336"/>
                  </a:cubicBezTo>
                  <a:cubicBezTo>
                    <a:pt x="19697" y="2773"/>
                    <a:pt x="17589" y="2961"/>
                    <a:pt x="15471" y="2961"/>
                  </a:cubicBezTo>
                  <a:cubicBezTo>
                    <a:pt x="13126" y="2961"/>
                    <a:pt x="10770" y="2731"/>
                    <a:pt x="8468" y="2355"/>
                  </a:cubicBezTo>
                  <a:cubicBezTo>
                    <a:pt x="3787" y="1582"/>
                    <a:pt x="754" y="335"/>
                    <a:pt x="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22"/>
            <p:cNvSpPr/>
            <p:nvPr/>
          </p:nvSpPr>
          <p:spPr>
            <a:xfrm>
              <a:off x="6605861" y="3322487"/>
              <a:ext cx="2538007" cy="1820988"/>
            </a:xfrm>
            <a:custGeom>
              <a:avLst/>
              <a:gdLst/>
              <a:ahLst/>
              <a:cxnLst/>
              <a:rect l="l" t="t" r="r" b="b"/>
              <a:pathLst>
                <a:path w="24213" h="20593" extrusionOk="0">
                  <a:moveTo>
                    <a:pt x="23614" y="0"/>
                  </a:moveTo>
                  <a:cubicBezTo>
                    <a:pt x="14949" y="0"/>
                    <a:pt x="6606" y="5690"/>
                    <a:pt x="2513" y="13167"/>
                  </a:cubicBezTo>
                  <a:cubicBezTo>
                    <a:pt x="1833" y="14404"/>
                    <a:pt x="1266" y="15698"/>
                    <a:pt x="829" y="17038"/>
                  </a:cubicBezTo>
                  <a:cubicBezTo>
                    <a:pt x="438" y="18192"/>
                    <a:pt x="159" y="19383"/>
                    <a:pt x="0" y="20592"/>
                  </a:cubicBezTo>
                  <a:lnTo>
                    <a:pt x="24212" y="20592"/>
                  </a:lnTo>
                  <a:lnTo>
                    <a:pt x="24212" y="9"/>
                  </a:lnTo>
                  <a:cubicBezTo>
                    <a:pt x="24013" y="3"/>
                    <a:pt x="23813" y="0"/>
                    <a:pt x="236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22"/>
            <p:cNvSpPr/>
            <p:nvPr/>
          </p:nvSpPr>
          <p:spPr>
            <a:xfrm>
              <a:off x="6729754" y="3420285"/>
              <a:ext cx="2414109" cy="1723187"/>
            </a:xfrm>
            <a:custGeom>
              <a:avLst/>
              <a:gdLst/>
              <a:ahLst/>
              <a:cxnLst/>
              <a:rect l="l" t="t" r="r" b="b"/>
              <a:pathLst>
                <a:path w="23031" h="19487" extrusionOk="0">
                  <a:moveTo>
                    <a:pt x="22131" y="0"/>
                  </a:moveTo>
                  <a:cubicBezTo>
                    <a:pt x="14020" y="0"/>
                    <a:pt x="6212" y="5327"/>
                    <a:pt x="2373" y="12331"/>
                  </a:cubicBezTo>
                  <a:cubicBezTo>
                    <a:pt x="1740" y="13484"/>
                    <a:pt x="1210" y="14703"/>
                    <a:pt x="800" y="15950"/>
                  </a:cubicBezTo>
                  <a:cubicBezTo>
                    <a:pt x="410" y="17104"/>
                    <a:pt x="140" y="18286"/>
                    <a:pt x="0" y="19486"/>
                  </a:cubicBezTo>
                  <a:lnTo>
                    <a:pt x="23030" y="19486"/>
                  </a:lnTo>
                  <a:lnTo>
                    <a:pt x="23030" y="20"/>
                  </a:lnTo>
                  <a:lnTo>
                    <a:pt x="22984" y="20"/>
                  </a:lnTo>
                  <a:cubicBezTo>
                    <a:pt x="22699" y="7"/>
                    <a:pt x="22415" y="0"/>
                    <a:pt x="221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22"/>
            <p:cNvSpPr/>
            <p:nvPr/>
          </p:nvSpPr>
          <p:spPr>
            <a:xfrm>
              <a:off x="6900396" y="3555398"/>
              <a:ext cx="2243462" cy="1588069"/>
            </a:xfrm>
            <a:custGeom>
              <a:avLst/>
              <a:gdLst/>
              <a:ahLst/>
              <a:cxnLst/>
              <a:rect l="l" t="t" r="r" b="b"/>
              <a:pathLst>
                <a:path w="21403" h="17959" extrusionOk="0">
                  <a:moveTo>
                    <a:pt x="20091" y="0"/>
                  </a:moveTo>
                  <a:cubicBezTo>
                    <a:pt x="12734" y="0"/>
                    <a:pt x="5658" y="4836"/>
                    <a:pt x="2178" y="11175"/>
                  </a:cubicBezTo>
                  <a:cubicBezTo>
                    <a:pt x="1601" y="12226"/>
                    <a:pt x="1126" y="13324"/>
                    <a:pt x="754" y="14460"/>
                  </a:cubicBezTo>
                  <a:cubicBezTo>
                    <a:pt x="363" y="15595"/>
                    <a:pt x="112" y="16767"/>
                    <a:pt x="1" y="17958"/>
                  </a:cubicBezTo>
                  <a:lnTo>
                    <a:pt x="21402" y="17958"/>
                  </a:lnTo>
                  <a:lnTo>
                    <a:pt x="21402" y="55"/>
                  </a:lnTo>
                  <a:cubicBezTo>
                    <a:pt x="21225" y="37"/>
                    <a:pt x="21039" y="27"/>
                    <a:pt x="20863" y="18"/>
                  </a:cubicBezTo>
                  <a:cubicBezTo>
                    <a:pt x="20605" y="6"/>
                    <a:pt x="20348" y="0"/>
                    <a:pt x="200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22"/>
            <p:cNvSpPr/>
            <p:nvPr/>
          </p:nvSpPr>
          <p:spPr>
            <a:xfrm>
              <a:off x="7034980" y="3660005"/>
              <a:ext cx="2108874" cy="1483460"/>
            </a:xfrm>
            <a:custGeom>
              <a:avLst/>
              <a:gdLst/>
              <a:ahLst/>
              <a:cxnLst/>
              <a:rect l="l" t="t" r="r" b="b"/>
              <a:pathLst>
                <a:path w="20119" h="16776" extrusionOk="0">
                  <a:moveTo>
                    <a:pt x="18486" y="0"/>
                  </a:moveTo>
                  <a:cubicBezTo>
                    <a:pt x="11721" y="0"/>
                    <a:pt x="5202" y="4445"/>
                    <a:pt x="2011" y="10280"/>
                  </a:cubicBezTo>
                  <a:cubicBezTo>
                    <a:pt x="1480" y="11248"/>
                    <a:pt x="1043" y="12253"/>
                    <a:pt x="698" y="13304"/>
                  </a:cubicBezTo>
                  <a:cubicBezTo>
                    <a:pt x="317" y="14421"/>
                    <a:pt x="75" y="15594"/>
                    <a:pt x="1" y="16775"/>
                  </a:cubicBezTo>
                  <a:lnTo>
                    <a:pt x="20118" y="16775"/>
                  </a:lnTo>
                  <a:lnTo>
                    <a:pt x="20118" y="91"/>
                  </a:lnTo>
                  <a:cubicBezTo>
                    <a:pt x="19811" y="54"/>
                    <a:pt x="19504" y="35"/>
                    <a:pt x="19197" y="17"/>
                  </a:cubicBezTo>
                  <a:cubicBezTo>
                    <a:pt x="18960" y="6"/>
                    <a:pt x="18723" y="0"/>
                    <a:pt x="18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22"/>
            <p:cNvSpPr/>
            <p:nvPr/>
          </p:nvSpPr>
          <p:spPr>
            <a:xfrm>
              <a:off x="7141265" y="3744098"/>
              <a:ext cx="2002586" cy="1399365"/>
            </a:xfrm>
            <a:custGeom>
              <a:avLst/>
              <a:gdLst/>
              <a:ahLst/>
              <a:cxnLst/>
              <a:rect l="l" t="t" r="r" b="b"/>
              <a:pathLst>
                <a:path w="19105" h="15825" extrusionOk="0">
                  <a:moveTo>
                    <a:pt x="17225" y="0"/>
                  </a:moveTo>
                  <a:cubicBezTo>
                    <a:pt x="10932" y="0"/>
                    <a:pt x="4867" y="4129"/>
                    <a:pt x="1890" y="9562"/>
                  </a:cubicBezTo>
                  <a:cubicBezTo>
                    <a:pt x="1397" y="10455"/>
                    <a:pt x="987" y="11404"/>
                    <a:pt x="671" y="12372"/>
                  </a:cubicBezTo>
                  <a:cubicBezTo>
                    <a:pt x="289" y="13489"/>
                    <a:pt x="66" y="14652"/>
                    <a:pt x="1" y="15824"/>
                  </a:cubicBezTo>
                  <a:lnTo>
                    <a:pt x="19104" y="15824"/>
                  </a:lnTo>
                  <a:lnTo>
                    <a:pt x="19104" y="136"/>
                  </a:lnTo>
                  <a:cubicBezTo>
                    <a:pt x="18695" y="71"/>
                    <a:pt x="18285" y="34"/>
                    <a:pt x="17876" y="15"/>
                  </a:cubicBezTo>
                  <a:cubicBezTo>
                    <a:pt x="17659" y="5"/>
                    <a:pt x="17442" y="0"/>
                    <a:pt x="1722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22"/>
            <p:cNvSpPr/>
            <p:nvPr/>
          </p:nvSpPr>
          <p:spPr>
            <a:xfrm>
              <a:off x="7296393" y="3829163"/>
              <a:ext cx="1847453" cy="1314298"/>
            </a:xfrm>
            <a:custGeom>
              <a:avLst/>
              <a:gdLst/>
              <a:ahLst/>
              <a:cxnLst/>
              <a:rect l="l" t="t" r="r" b="b"/>
              <a:pathLst>
                <a:path w="17625" h="14863" extrusionOk="0">
                  <a:moveTo>
                    <a:pt x="16110" y="0"/>
                  </a:moveTo>
                  <a:cubicBezTo>
                    <a:pt x="13016" y="0"/>
                    <a:pt x="9791" y="1769"/>
                    <a:pt x="7314" y="3799"/>
                  </a:cubicBezTo>
                  <a:cubicBezTo>
                    <a:pt x="4886" y="5790"/>
                    <a:pt x="2838" y="8386"/>
                    <a:pt x="1322" y="11308"/>
                  </a:cubicBezTo>
                  <a:cubicBezTo>
                    <a:pt x="745" y="12424"/>
                    <a:pt x="233" y="13606"/>
                    <a:pt x="0" y="14862"/>
                  </a:cubicBezTo>
                  <a:lnTo>
                    <a:pt x="17624" y="14862"/>
                  </a:lnTo>
                  <a:lnTo>
                    <a:pt x="17624" y="151"/>
                  </a:lnTo>
                  <a:cubicBezTo>
                    <a:pt x="17126" y="48"/>
                    <a:pt x="16620" y="0"/>
                    <a:pt x="1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22"/>
            <p:cNvSpPr/>
            <p:nvPr/>
          </p:nvSpPr>
          <p:spPr>
            <a:xfrm>
              <a:off x="7450474" y="3954107"/>
              <a:ext cx="1693367" cy="1189350"/>
            </a:xfrm>
            <a:custGeom>
              <a:avLst/>
              <a:gdLst/>
              <a:ahLst/>
              <a:cxnLst/>
              <a:rect l="l" t="t" r="r" b="b"/>
              <a:pathLst>
                <a:path w="16155" h="13450" extrusionOk="0">
                  <a:moveTo>
                    <a:pt x="14190" y="0"/>
                  </a:moveTo>
                  <a:cubicBezTo>
                    <a:pt x="11480" y="0"/>
                    <a:pt x="8653" y="1556"/>
                    <a:pt x="6486" y="3335"/>
                  </a:cubicBezTo>
                  <a:cubicBezTo>
                    <a:pt x="4355" y="5084"/>
                    <a:pt x="2559" y="7354"/>
                    <a:pt x="1229" y="9913"/>
                  </a:cubicBezTo>
                  <a:cubicBezTo>
                    <a:pt x="689" y="10955"/>
                    <a:pt x="224" y="12053"/>
                    <a:pt x="38" y="13235"/>
                  </a:cubicBezTo>
                  <a:cubicBezTo>
                    <a:pt x="19" y="13300"/>
                    <a:pt x="10" y="13375"/>
                    <a:pt x="1" y="13449"/>
                  </a:cubicBezTo>
                  <a:lnTo>
                    <a:pt x="16154" y="13449"/>
                  </a:lnTo>
                  <a:lnTo>
                    <a:pt x="16154" y="301"/>
                  </a:lnTo>
                  <a:cubicBezTo>
                    <a:pt x="15514" y="94"/>
                    <a:pt x="14856" y="0"/>
                    <a:pt x="1419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22"/>
            <p:cNvSpPr/>
            <p:nvPr/>
          </p:nvSpPr>
          <p:spPr>
            <a:xfrm>
              <a:off x="7640716" y="4103546"/>
              <a:ext cx="1503119" cy="1039907"/>
            </a:xfrm>
            <a:custGeom>
              <a:avLst/>
              <a:gdLst/>
              <a:ahLst/>
              <a:cxnLst/>
              <a:rect l="l" t="t" r="r" b="b"/>
              <a:pathLst>
                <a:path w="14340" h="11760" extrusionOk="0">
                  <a:moveTo>
                    <a:pt x="11840" y="1"/>
                  </a:moveTo>
                  <a:cubicBezTo>
                    <a:pt x="9584" y="1"/>
                    <a:pt x="7234" y="1288"/>
                    <a:pt x="5434" y="2771"/>
                  </a:cubicBezTo>
                  <a:cubicBezTo>
                    <a:pt x="3620" y="4287"/>
                    <a:pt x="2140" y="6148"/>
                    <a:pt x="1061" y="8251"/>
                  </a:cubicBezTo>
                  <a:cubicBezTo>
                    <a:pt x="614" y="9107"/>
                    <a:pt x="223" y="10029"/>
                    <a:pt x="65" y="11006"/>
                  </a:cubicBezTo>
                  <a:cubicBezTo>
                    <a:pt x="28" y="11257"/>
                    <a:pt x="9" y="11508"/>
                    <a:pt x="0" y="11759"/>
                  </a:cubicBezTo>
                  <a:lnTo>
                    <a:pt x="14339" y="11759"/>
                  </a:lnTo>
                  <a:lnTo>
                    <a:pt x="14339" y="621"/>
                  </a:lnTo>
                  <a:cubicBezTo>
                    <a:pt x="13544" y="187"/>
                    <a:pt x="12699" y="1"/>
                    <a:pt x="118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22"/>
            <p:cNvSpPr/>
            <p:nvPr/>
          </p:nvSpPr>
          <p:spPr>
            <a:xfrm>
              <a:off x="7883576" y="4275798"/>
              <a:ext cx="1260251" cy="867651"/>
            </a:xfrm>
            <a:custGeom>
              <a:avLst/>
              <a:gdLst/>
              <a:ahLst/>
              <a:cxnLst/>
              <a:rect l="l" t="t" r="r" b="b"/>
              <a:pathLst>
                <a:path w="12023" h="9812" extrusionOk="0">
                  <a:moveTo>
                    <a:pt x="9795" y="1"/>
                  </a:moveTo>
                  <a:cubicBezTo>
                    <a:pt x="7930" y="1"/>
                    <a:pt x="5981" y="1070"/>
                    <a:pt x="4485" y="2302"/>
                  </a:cubicBezTo>
                  <a:cubicBezTo>
                    <a:pt x="2987" y="3549"/>
                    <a:pt x="1759" y="5094"/>
                    <a:pt x="875" y="6834"/>
                  </a:cubicBezTo>
                  <a:cubicBezTo>
                    <a:pt x="503" y="7541"/>
                    <a:pt x="177" y="8304"/>
                    <a:pt x="47" y="9113"/>
                  </a:cubicBezTo>
                  <a:cubicBezTo>
                    <a:pt x="9" y="9346"/>
                    <a:pt x="0" y="9579"/>
                    <a:pt x="0" y="9811"/>
                  </a:cubicBezTo>
                  <a:lnTo>
                    <a:pt x="12022" y="9811"/>
                  </a:lnTo>
                  <a:lnTo>
                    <a:pt x="12022" y="609"/>
                  </a:lnTo>
                  <a:cubicBezTo>
                    <a:pt x="11319" y="182"/>
                    <a:pt x="10564" y="1"/>
                    <a:pt x="97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22"/>
            <p:cNvSpPr/>
            <p:nvPr/>
          </p:nvSpPr>
          <p:spPr>
            <a:xfrm>
              <a:off x="8085453" y="4416748"/>
              <a:ext cx="1058368" cy="726697"/>
            </a:xfrm>
            <a:custGeom>
              <a:avLst/>
              <a:gdLst/>
              <a:ahLst/>
              <a:cxnLst/>
              <a:rect l="l" t="t" r="r" b="b"/>
              <a:pathLst>
                <a:path w="10097" h="8218" extrusionOk="0">
                  <a:moveTo>
                    <a:pt x="7591" y="0"/>
                  </a:moveTo>
                  <a:cubicBezTo>
                    <a:pt x="6147" y="0"/>
                    <a:pt x="4641" y="825"/>
                    <a:pt x="3490" y="1769"/>
                  </a:cubicBezTo>
                  <a:cubicBezTo>
                    <a:pt x="2336" y="2737"/>
                    <a:pt x="1387" y="3928"/>
                    <a:pt x="698" y="5268"/>
                  </a:cubicBezTo>
                  <a:cubicBezTo>
                    <a:pt x="391" y="5817"/>
                    <a:pt x="177" y="6412"/>
                    <a:pt x="65" y="7036"/>
                  </a:cubicBezTo>
                  <a:cubicBezTo>
                    <a:pt x="0" y="7426"/>
                    <a:pt x="10" y="7826"/>
                    <a:pt x="93" y="8217"/>
                  </a:cubicBezTo>
                  <a:lnTo>
                    <a:pt x="10096" y="8217"/>
                  </a:lnTo>
                  <a:lnTo>
                    <a:pt x="10096" y="1117"/>
                  </a:lnTo>
                  <a:cubicBezTo>
                    <a:pt x="9994" y="1006"/>
                    <a:pt x="9873" y="894"/>
                    <a:pt x="9761" y="792"/>
                  </a:cubicBezTo>
                  <a:cubicBezTo>
                    <a:pt x="9096" y="229"/>
                    <a:pt x="8352" y="0"/>
                    <a:pt x="75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22"/>
            <p:cNvSpPr/>
            <p:nvPr/>
          </p:nvSpPr>
          <p:spPr>
            <a:xfrm>
              <a:off x="8269721" y="4559820"/>
              <a:ext cx="858476" cy="583622"/>
            </a:xfrm>
            <a:custGeom>
              <a:avLst/>
              <a:gdLst/>
              <a:ahLst/>
              <a:cxnLst/>
              <a:rect l="l" t="t" r="r" b="b"/>
              <a:pathLst>
                <a:path w="8190" h="6600" extrusionOk="0">
                  <a:moveTo>
                    <a:pt x="5320" y="1"/>
                  </a:moveTo>
                  <a:cubicBezTo>
                    <a:pt x="4313" y="1"/>
                    <a:pt x="3266" y="578"/>
                    <a:pt x="2467" y="1230"/>
                  </a:cubicBezTo>
                  <a:cubicBezTo>
                    <a:pt x="1657" y="1909"/>
                    <a:pt x="997" y="2738"/>
                    <a:pt x="522" y="3677"/>
                  </a:cubicBezTo>
                  <a:cubicBezTo>
                    <a:pt x="308" y="4059"/>
                    <a:pt x="159" y="4468"/>
                    <a:pt x="85" y="4906"/>
                  </a:cubicBezTo>
                  <a:cubicBezTo>
                    <a:pt x="1" y="5334"/>
                    <a:pt x="66" y="5780"/>
                    <a:pt x="271" y="6171"/>
                  </a:cubicBezTo>
                  <a:cubicBezTo>
                    <a:pt x="373" y="6339"/>
                    <a:pt x="503" y="6478"/>
                    <a:pt x="662" y="6599"/>
                  </a:cubicBezTo>
                  <a:lnTo>
                    <a:pt x="6701" y="6599"/>
                  </a:lnTo>
                  <a:cubicBezTo>
                    <a:pt x="7203" y="6227"/>
                    <a:pt x="7594" y="5734"/>
                    <a:pt x="7845" y="5166"/>
                  </a:cubicBezTo>
                  <a:cubicBezTo>
                    <a:pt x="8106" y="4515"/>
                    <a:pt x="8189" y="3808"/>
                    <a:pt x="8087" y="3110"/>
                  </a:cubicBezTo>
                  <a:cubicBezTo>
                    <a:pt x="8059" y="2831"/>
                    <a:pt x="7994" y="2561"/>
                    <a:pt x="7910" y="2291"/>
                  </a:cubicBezTo>
                  <a:cubicBezTo>
                    <a:pt x="7696" y="1612"/>
                    <a:pt x="7333" y="988"/>
                    <a:pt x="6831" y="551"/>
                  </a:cubicBezTo>
                  <a:cubicBezTo>
                    <a:pt x="6366" y="160"/>
                    <a:pt x="5848" y="1"/>
                    <a:pt x="53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22"/>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22"/>
            <p:cNvSpPr/>
            <p:nvPr/>
          </p:nvSpPr>
          <p:spPr>
            <a:xfrm>
              <a:off x="1115773" y="0"/>
              <a:ext cx="2347758" cy="2175228"/>
            </a:xfrm>
            <a:custGeom>
              <a:avLst/>
              <a:gdLst/>
              <a:ahLst/>
              <a:cxnLst/>
              <a:rect l="l" t="t" r="r" b="b"/>
              <a:pathLst>
                <a:path w="22398" h="24599" extrusionOk="0">
                  <a:moveTo>
                    <a:pt x="0" y="0"/>
                  </a:moveTo>
                  <a:cubicBezTo>
                    <a:pt x="1368" y="1582"/>
                    <a:pt x="2308" y="3601"/>
                    <a:pt x="2726" y="5658"/>
                  </a:cubicBezTo>
                  <a:cubicBezTo>
                    <a:pt x="3489" y="9408"/>
                    <a:pt x="2810" y="13288"/>
                    <a:pt x="2001" y="17028"/>
                  </a:cubicBezTo>
                  <a:cubicBezTo>
                    <a:pt x="1768" y="18108"/>
                    <a:pt x="1517" y="19187"/>
                    <a:pt x="1563" y="20285"/>
                  </a:cubicBezTo>
                  <a:cubicBezTo>
                    <a:pt x="1600" y="21383"/>
                    <a:pt x="1973" y="22509"/>
                    <a:pt x="2792" y="23244"/>
                  </a:cubicBezTo>
                  <a:cubicBezTo>
                    <a:pt x="3582" y="23951"/>
                    <a:pt x="4690" y="24193"/>
                    <a:pt x="5741" y="24352"/>
                  </a:cubicBezTo>
                  <a:cubicBezTo>
                    <a:pt x="6817" y="24508"/>
                    <a:pt x="7908" y="24599"/>
                    <a:pt x="8997" y="24599"/>
                  </a:cubicBezTo>
                  <a:cubicBezTo>
                    <a:pt x="10308" y="24599"/>
                    <a:pt x="11616" y="24466"/>
                    <a:pt x="12888" y="24156"/>
                  </a:cubicBezTo>
                  <a:cubicBezTo>
                    <a:pt x="15223" y="23598"/>
                    <a:pt x="17438" y="22407"/>
                    <a:pt x="19010" y="20592"/>
                  </a:cubicBezTo>
                  <a:cubicBezTo>
                    <a:pt x="21085" y="18192"/>
                    <a:pt x="21858" y="14907"/>
                    <a:pt x="22044" y="11743"/>
                  </a:cubicBezTo>
                  <a:cubicBezTo>
                    <a:pt x="22239" y="8570"/>
                    <a:pt x="21923" y="5379"/>
                    <a:pt x="22137" y="2215"/>
                  </a:cubicBezTo>
                  <a:cubicBezTo>
                    <a:pt x="22183" y="1470"/>
                    <a:pt x="22276" y="735"/>
                    <a:pt x="2239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22"/>
            <p:cNvSpPr/>
            <p:nvPr/>
          </p:nvSpPr>
          <p:spPr>
            <a:xfrm>
              <a:off x="1427813" y="1592"/>
              <a:ext cx="1918625" cy="2022425"/>
            </a:xfrm>
            <a:custGeom>
              <a:avLst/>
              <a:gdLst/>
              <a:ahLst/>
              <a:cxnLst/>
              <a:rect l="l" t="t" r="r" b="b"/>
              <a:pathLst>
                <a:path w="18304" h="22871" extrusionOk="0">
                  <a:moveTo>
                    <a:pt x="1" y="1"/>
                  </a:moveTo>
                  <a:cubicBezTo>
                    <a:pt x="187" y="317"/>
                    <a:pt x="345" y="652"/>
                    <a:pt x="485" y="996"/>
                  </a:cubicBezTo>
                  <a:cubicBezTo>
                    <a:pt x="1592" y="3723"/>
                    <a:pt x="1759" y="6738"/>
                    <a:pt x="1685" y="9669"/>
                  </a:cubicBezTo>
                  <a:cubicBezTo>
                    <a:pt x="1620" y="12609"/>
                    <a:pt x="1322" y="15559"/>
                    <a:pt x="1555" y="18490"/>
                  </a:cubicBezTo>
                  <a:cubicBezTo>
                    <a:pt x="1629" y="19467"/>
                    <a:pt x="1787" y="20491"/>
                    <a:pt x="2392" y="21282"/>
                  </a:cubicBezTo>
                  <a:cubicBezTo>
                    <a:pt x="3043" y="22128"/>
                    <a:pt x="4123" y="22556"/>
                    <a:pt x="5184" y="22742"/>
                  </a:cubicBezTo>
                  <a:cubicBezTo>
                    <a:pt x="5671" y="22829"/>
                    <a:pt x="6163" y="22870"/>
                    <a:pt x="6654" y="22870"/>
                  </a:cubicBezTo>
                  <a:cubicBezTo>
                    <a:pt x="9182" y="22870"/>
                    <a:pt x="11696" y="21772"/>
                    <a:pt x="13558" y="20035"/>
                  </a:cubicBezTo>
                  <a:cubicBezTo>
                    <a:pt x="15791" y="17960"/>
                    <a:pt x="17141" y="15066"/>
                    <a:pt x="17727" y="12079"/>
                  </a:cubicBezTo>
                  <a:cubicBezTo>
                    <a:pt x="18304" y="9092"/>
                    <a:pt x="18155" y="6003"/>
                    <a:pt x="17708" y="2997"/>
                  </a:cubicBezTo>
                  <a:cubicBezTo>
                    <a:pt x="17569" y="2001"/>
                    <a:pt x="17392" y="996"/>
                    <a:pt x="173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22"/>
            <p:cNvSpPr/>
            <p:nvPr/>
          </p:nvSpPr>
          <p:spPr>
            <a:xfrm>
              <a:off x="1612185" y="796"/>
              <a:ext cx="1551860" cy="1761918"/>
            </a:xfrm>
            <a:custGeom>
              <a:avLst/>
              <a:gdLst/>
              <a:ahLst/>
              <a:cxnLst/>
              <a:rect l="l" t="t" r="r" b="b"/>
              <a:pathLst>
                <a:path w="14805" h="19925" extrusionOk="0">
                  <a:moveTo>
                    <a:pt x="0" y="0"/>
                  </a:moveTo>
                  <a:cubicBezTo>
                    <a:pt x="298" y="661"/>
                    <a:pt x="503" y="1350"/>
                    <a:pt x="624" y="2066"/>
                  </a:cubicBezTo>
                  <a:cubicBezTo>
                    <a:pt x="1154" y="4969"/>
                    <a:pt x="1368" y="7910"/>
                    <a:pt x="1257" y="10860"/>
                  </a:cubicBezTo>
                  <a:cubicBezTo>
                    <a:pt x="1201" y="12302"/>
                    <a:pt x="1070" y="13744"/>
                    <a:pt x="1275" y="15177"/>
                  </a:cubicBezTo>
                  <a:cubicBezTo>
                    <a:pt x="1489" y="16601"/>
                    <a:pt x="2066" y="18034"/>
                    <a:pt x="3183" y="18946"/>
                  </a:cubicBezTo>
                  <a:cubicBezTo>
                    <a:pt x="4001" y="19610"/>
                    <a:pt x="5058" y="19924"/>
                    <a:pt x="6120" y="19924"/>
                  </a:cubicBezTo>
                  <a:cubicBezTo>
                    <a:pt x="6664" y="19924"/>
                    <a:pt x="7209" y="19842"/>
                    <a:pt x="7724" y="19681"/>
                  </a:cubicBezTo>
                  <a:cubicBezTo>
                    <a:pt x="9250" y="19206"/>
                    <a:pt x="10534" y="18108"/>
                    <a:pt x="11446" y="16805"/>
                  </a:cubicBezTo>
                  <a:cubicBezTo>
                    <a:pt x="12367" y="15493"/>
                    <a:pt x="12953" y="13977"/>
                    <a:pt x="13390" y="12441"/>
                  </a:cubicBezTo>
                  <a:cubicBezTo>
                    <a:pt x="14516" y="8570"/>
                    <a:pt x="14805" y="4467"/>
                    <a:pt x="140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22"/>
            <p:cNvSpPr/>
            <p:nvPr/>
          </p:nvSpPr>
          <p:spPr>
            <a:xfrm>
              <a:off x="1744778" y="796"/>
              <a:ext cx="1218323" cy="1542087"/>
            </a:xfrm>
            <a:custGeom>
              <a:avLst/>
              <a:gdLst/>
              <a:ahLst/>
              <a:cxnLst/>
              <a:rect l="l" t="t" r="r" b="b"/>
              <a:pathLst>
                <a:path w="11623" h="17439" extrusionOk="0">
                  <a:moveTo>
                    <a:pt x="1" y="0"/>
                  </a:moveTo>
                  <a:cubicBezTo>
                    <a:pt x="950" y="3788"/>
                    <a:pt x="1536" y="7649"/>
                    <a:pt x="1741" y="11548"/>
                  </a:cubicBezTo>
                  <a:cubicBezTo>
                    <a:pt x="1806" y="12683"/>
                    <a:pt x="1843" y="13846"/>
                    <a:pt x="2215" y="14917"/>
                  </a:cubicBezTo>
                  <a:cubicBezTo>
                    <a:pt x="2597" y="15996"/>
                    <a:pt x="3379" y="17001"/>
                    <a:pt x="4467" y="17327"/>
                  </a:cubicBezTo>
                  <a:cubicBezTo>
                    <a:pt x="4727" y="17403"/>
                    <a:pt x="4992" y="17439"/>
                    <a:pt x="5257" y="17439"/>
                  </a:cubicBezTo>
                  <a:cubicBezTo>
                    <a:pt x="6087" y="17439"/>
                    <a:pt x="6917" y="17090"/>
                    <a:pt x="7566" y="16554"/>
                  </a:cubicBezTo>
                  <a:cubicBezTo>
                    <a:pt x="8422" y="15847"/>
                    <a:pt x="8999" y="14861"/>
                    <a:pt x="9464" y="13856"/>
                  </a:cubicBezTo>
                  <a:cubicBezTo>
                    <a:pt x="11353" y="9762"/>
                    <a:pt x="11623" y="5146"/>
                    <a:pt x="1101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22"/>
            <p:cNvSpPr/>
            <p:nvPr/>
          </p:nvSpPr>
          <p:spPr>
            <a:xfrm>
              <a:off x="1877476" y="796"/>
              <a:ext cx="932479" cy="1340738"/>
            </a:xfrm>
            <a:custGeom>
              <a:avLst/>
              <a:gdLst/>
              <a:ahLst/>
              <a:cxnLst/>
              <a:rect l="l" t="t" r="r" b="b"/>
              <a:pathLst>
                <a:path w="8896" h="15162" extrusionOk="0">
                  <a:moveTo>
                    <a:pt x="0" y="0"/>
                  </a:moveTo>
                  <a:cubicBezTo>
                    <a:pt x="801" y="3332"/>
                    <a:pt x="1284" y="6737"/>
                    <a:pt x="1452" y="10162"/>
                  </a:cubicBezTo>
                  <a:cubicBezTo>
                    <a:pt x="1498" y="11129"/>
                    <a:pt x="1517" y="12116"/>
                    <a:pt x="1805" y="13028"/>
                  </a:cubicBezTo>
                  <a:cubicBezTo>
                    <a:pt x="2085" y="13939"/>
                    <a:pt x="2680" y="14796"/>
                    <a:pt x="3499" y="15065"/>
                  </a:cubicBezTo>
                  <a:cubicBezTo>
                    <a:pt x="3693" y="15131"/>
                    <a:pt x="3893" y="15161"/>
                    <a:pt x="4093" y="15161"/>
                  </a:cubicBezTo>
                  <a:cubicBezTo>
                    <a:pt x="4718" y="15161"/>
                    <a:pt x="5348" y="14865"/>
                    <a:pt x="5835" y="14414"/>
                  </a:cubicBezTo>
                  <a:cubicBezTo>
                    <a:pt x="6477" y="13819"/>
                    <a:pt x="6914" y="12981"/>
                    <a:pt x="7268" y="12125"/>
                  </a:cubicBezTo>
                  <a:cubicBezTo>
                    <a:pt x="8719" y="8580"/>
                    <a:pt x="8896" y="4569"/>
                    <a:pt x="833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22"/>
            <p:cNvSpPr/>
            <p:nvPr/>
          </p:nvSpPr>
          <p:spPr>
            <a:xfrm>
              <a:off x="1971077" y="1592"/>
              <a:ext cx="764767" cy="1104813"/>
            </a:xfrm>
            <a:custGeom>
              <a:avLst/>
              <a:gdLst/>
              <a:ahLst/>
              <a:cxnLst/>
              <a:rect l="l" t="t" r="r" b="b"/>
              <a:pathLst>
                <a:path w="7296" h="12494" extrusionOk="0">
                  <a:moveTo>
                    <a:pt x="1" y="1"/>
                  </a:moveTo>
                  <a:cubicBezTo>
                    <a:pt x="689" y="2764"/>
                    <a:pt x="1108" y="5584"/>
                    <a:pt x="1238" y="8431"/>
                  </a:cubicBezTo>
                  <a:cubicBezTo>
                    <a:pt x="1275" y="9213"/>
                    <a:pt x="1294" y="10013"/>
                    <a:pt x="1527" y="10757"/>
                  </a:cubicBezTo>
                  <a:cubicBezTo>
                    <a:pt x="1759" y="11502"/>
                    <a:pt x="2243" y="12190"/>
                    <a:pt x="2913" y="12414"/>
                  </a:cubicBezTo>
                  <a:cubicBezTo>
                    <a:pt x="3069" y="12468"/>
                    <a:pt x="3230" y="12493"/>
                    <a:pt x="3392" y="12493"/>
                  </a:cubicBezTo>
                  <a:cubicBezTo>
                    <a:pt x="3897" y="12493"/>
                    <a:pt x="4410" y="12250"/>
                    <a:pt x="4811" y="11883"/>
                  </a:cubicBezTo>
                  <a:cubicBezTo>
                    <a:pt x="5332" y="11400"/>
                    <a:pt x="5686" y="10720"/>
                    <a:pt x="5974" y="10022"/>
                  </a:cubicBezTo>
                  <a:cubicBezTo>
                    <a:pt x="7156" y="7128"/>
                    <a:pt x="7296" y="3853"/>
                    <a:pt x="67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22"/>
            <p:cNvSpPr/>
            <p:nvPr/>
          </p:nvSpPr>
          <p:spPr>
            <a:xfrm>
              <a:off x="3906098" y="796"/>
              <a:ext cx="5237855" cy="3245555"/>
            </a:xfrm>
            <a:custGeom>
              <a:avLst/>
              <a:gdLst/>
              <a:ahLst/>
              <a:cxnLst/>
              <a:rect l="l" t="t" r="r" b="b"/>
              <a:pathLst>
                <a:path w="49970" h="36703" extrusionOk="0">
                  <a:moveTo>
                    <a:pt x="4830" y="0"/>
                  </a:moveTo>
                  <a:cubicBezTo>
                    <a:pt x="4691" y="512"/>
                    <a:pt x="4588" y="1024"/>
                    <a:pt x="4523" y="1554"/>
                  </a:cubicBezTo>
                  <a:cubicBezTo>
                    <a:pt x="4086" y="5314"/>
                    <a:pt x="5649" y="9036"/>
                    <a:pt x="5733" y="12823"/>
                  </a:cubicBezTo>
                  <a:cubicBezTo>
                    <a:pt x="5789" y="16359"/>
                    <a:pt x="4551" y="19792"/>
                    <a:pt x="2262" y="22491"/>
                  </a:cubicBezTo>
                  <a:cubicBezTo>
                    <a:pt x="1629" y="23217"/>
                    <a:pt x="922" y="23905"/>
                    <a:pt x="494" y="24761"/>
                  </a:cubicBezTo>
                  <a:cubicBezTo>
                    <a:pt x="75" y="25627"/>
                    <a:pt x="1" y="26753"/>
                    <a:pt x="624" y="27488"/>
                  </a:cubicBezTo>
                  <a:cubicBezTo>
                    <a:pt x="1147" y="28110"/>
                    <a:pt x="1972" y="28276"/>
                    <a:pt x="2814" y="28276"/>
                  </a:cubicBezTo>
                  <a:cubicBezTo>
                    <a:pt x="3154" y="28276"/>
                    <a:pt x="3498" y="28248"/>
                    <a:pt x="3825" y="28213"/>
                  </a:cubicBezTo>
                  <a:cubicBezTo>
                    <a:pt x="6267" y="27968"/>
                    <a:pt x="8735" y="27657"/>
                    <a:pt x="11186" y="27657"/>
                  </a:cubicBezTo>
                  <a:cubicBezTo>
                    <a:pt x="12546" y="27657"/>
                    <a:pt x="13901" y="27753"/>
                    <a:pt x="15243" y="28009"/>
                  </a:cubicBezTo>
                  <a:cubicBezTo>
                    <a:pt x="19002" y="28735"/>
                    <a:pt x="22715" y="30996"/>
                    <a:pt x="23999" y="34597"/>
                  </a:cubicBezTo>
                  <a:cubicBezTo>
                    <a:pt x="24241" y="35257"/>
                    <a:pt x="24427" y="35993"/>
                    <a:pt x="24985" y="36411"/>
                  </a:cubicBezTo>
                  <a:cubicBezTo>
                    <a:pt x="25267" y="36616"/>
                    <a:pt x="25570" y="36703"/>
                    <a:pt x="25883" y="36703"/>
                  </a:cubicBezTo>
                  <a:cubicBezTo>
                    <a:pt x="26850" y="36703"/>
                    <a:pt x="27903" y="35870"/>
                    <a:pt x="28670" y="35118"/>
                  </a:cubicBezTo>
                  <a:cubicBezTo>
                    <a:pt x="34355" y="29526"/>
                    <a:pt x="42041" y="26064"/>
                    <a:pt x="49969" y="25254"/>
                  </a:cubicBezTo>
                  <a:lnTo>
                    <a:pt x="499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22"/>
            <p:cNvSpPr/>
            <p:nvPr/>
          </p:nvSpPr>
          <p:spPr>
            <a:xfrm>
              <a:off x="4430915" y="796"/>
              <a:ext cx="4713022" cy="2691379"/>
            </a:xfrm>
            <a:custGeom>
              <a:avLst/>
              <a:gdLst/>
              <a:ahLst/>
              <a:cxnLst/>
              <a:rect l="l" t="t" r="r" b="b"/>
              <a:pathLst>
                <a:path w="44963" h="30436" extrusionOk="0">
                  <a:moveTo>
                    <a:pt x="2196" y="0"/>
                  </a:moveTo>
                  <a:cubicBezTo>
                    <a:pt x="1796" y="2057"/>
                    <a:pt x="2103" y="4188"/>
                    <a:pt x="2531" y="6235"/>
                  </a:cubicBezTo>
                  <a:cubicBezTo>
                    <a:pt x="2978" y="8375"/>
                    <a:pt x="3555" y="10506"/>
                    <a:pt x="3573" y="12693"/>
                  </a:cubicBezTo>
                  <a:cubicBezTo>
                    <a:pt x="3592" y="15112"/>
                    <a:pt x="2931" y="17494"/>
                    <a:pt x="1656" y="19560"/>
                  </a:cubicBezTo>
                  <a:cubicBezTo>
                    <a:pt x="1200" y="20313"/>
                    <a:pt x="651" y="21021"/>
                    <a:pt x="335" y="21849"/>
                  </a:cubicBezTo>
                  <a:cubicBezTo>
                    <a:pt x="28" y="22677"/>
                    <a:pt x="0" y="23682"/>
                    <a:pt x="521" y="24389"/>
                  </a:cubicBezTo>
                  <a:cubicBezTo>
                    <a:pt x="1047" y="25096"/>
                    <a:pt x="1909" y="25308"/>
                    <a:pt x="2819" y="25308"/>
                  </a:cubicBezTo>
                  <a:cubicBezTo>
                    <a:pt x="3360" y="25308"/>
                    <a:pt x="3916" y="25233"/>
                    <a:pt x="4429" y="25143"/>
                  </a:cubicBezTo>
                  <a:cubicBezTo>
                    <a:pt x="6320" y="24803"/>
                    <a:pt x="8235" y="24464"/>
                    <a:pt x="10150" y="24464"/>
                  </a:cubicBezTo>
                  <a:cubicBezTo>
                    <a:pt x="10545" y="24464"/>
                    <a:pt x="10939" y="24478"/>
                    <a:pt x="11334" y="24510"/>
                  </a:cubicBezTo>
                  <a:cubicBezTo>
                    <a:pt x="13641" y="24696"/>
                    <a:pt x="15986" y="25562"/>
                    <a:pt x="17512" y="27302"/>
                  </a:cubicBezTo>
                  <a:cubicBezTo>
                    <a:pt x="18508" y="28455"/>
                    <a:pt x="19271" y="30056"/>
                    <a:pt x="20769" y="30382"/>
                  </a:cubicBezTo>
                  <a:cubicBezTo>
                    <a:pt x="20942" y="30418"/>
                    <a:pt x="21114" y="30435"/>
                    <a:pt x="21284" y="30435"/>
                  </a:cubicBezTo>
                  <a:cubicBezTo>
                    <a:pt x="22454" y="30435"/>
                    <a:pt x="23564" y="29637"/>
                    <a:pt x="24547" y="28930"/>
                  </a:cubicBezTo>
                  <a:cubicBezTo>
                    <a:pt x="30465" y="24650"/>
                    <a:pt x="37676" y="22212"/>
                    <a:pt x="44962" y="21895"/>
                  </a:cubicBezTo>
                  <a:lnTo>
                    <a:pt x="4496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22"/>
            <p:cNvSpPr/>
            <p:nvPr/>
          </p:nvSpPr>
          <p:spPr>
            <a:xfrm>
              <a:off x="4831734" y="796"/>
              <a:ext cx="4312190" cy="2248446"/>
            </a:xfrm>
            <a:custGeom>
              <a:avLst/>
              <a:gdLst/>
              <a:ahLst/>
              <a:cxnLst/>
              <a:rect l="l" t="t" r="r" b="b"/>
              <a:pathLst>
                <a:path w="41139" h="25427" extrusionOk="0">
                  <a:moveTo>
                    <a:pt x="335" y="0"/>
                  </a:moveTo>
                  <a:cubicBezTo>
                    <a:pt x="28" y="1461"/>
                    <a:pt x="0" y="2978"/>
                    <a:pt x="252" y="4458"/>
                  </a:cubicBezTo>
                  <a:cubicBezTo>
                    <a:pt x="726" y="7277"/>
                    <a:pt x="1917" y="9957"/>
                    <a:pt x="2094" y="12814"/>
                  </a:cubicBezTo>
                  <a:cubicBezTo>
                    <a:pt x="2215" y="14712"/>
                    <a:pt x="1880" y="16610"/>
                    <a:pt x="1117" y="18359"/>
                  </a:cubicBezTo>
                  <a:cubicBezTo>
                    <a:pt x="838" y="18992"/>
                    <a:pt x="494" y="19671"/>
                    <a:pt x="661" y="20360"/>
                  </a:cubicBezTo>
                  <a:cubicBezTo>
                    <a:pt x="829" y="21049"/>
                    <a:pt x="1508" y="21514"/>
                    <a:pt x="2206" y="21663"/>
                  </a:cubicBezTo>
                  <a:cubicBezTo>
                    <a:pt x="2440" y="21710"/>
                    <a:pt x="2678" y="21729"/>
                    <a:pt x="2918" y="21729"/>
                  </a:cubicBezTo>
                  <a:cubicBezTo>
                    <a:pt x="3384" y="21729"/>
                    <a:pt x="3857" y="21659"/>
                    <a:pt x="4318" y="21598"/>
                  </a:cubicBezTo>
                  <a:cubicBezTo>
                    <a:pt x="5334" y="21466"/>
                    <a:pt x="6380" y="21381"/>
                    <a:pt x="7421" y="21381"/>
                  </a:cubicBezTo>
                  <a:cubicBezTo>
                    <a:pt x="9906" y="21381"/>
                    <a:pt x="12361" y="21865"/>
                    <a:pt x="14302" y="23347"/>
                  </a:cubicBezTo>
                  <a:cubicBezTo>
                    <a:pt x="15363" y="24156"/>
                    <a:pt x="16322" y="25282"/>
                    <a:pt x="17652" y="25413"/>
                  </a:cubicBezTo>
                  <a:cubicBezTo>
                    <a:pt x="17741" y="25422"/>
                    <a:pt x="17830" y="25426"/>
                    <a:pt x="17918" y="25426"/>
                  </a:cubicBezTo>
                  <a:cubicBezTo>
                    <a:pt x="19088" y="25426"/>
                    <a:pt x="20156" y="24655"/>
                    <a:pt x="21151" y="23989"/>
                  </a:cubicBezTo>
                  <a:cubicBezTo>
                    <a:pt x="26967" y="20099"/>
                    <a:pt x="34076" y="18964"/>
                    <a:pt x="41138" y="18601"/>
                  </a:cubicBezTo>
                  <a:lnTo>
                    <a:pt x="4113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22"/>
            <p:cNvSpPr/>
            <p:nvPr/>
          </p:nvSpPr>
          <p:spPr>
            <a:xfrm>
              <a:off x="5110651" y="796"/>
              <a:ext cx="4033264" cy="1953363"/>
            </a:xfrm>
            <a:custGeom>
              <a:avLst/>
              <a:gdLst/>
              <a:ahLst/>
              <a:cxnLst/>
              <a:rect l="l" t="t" r="r" b="b"/>
              <a:pathLst>
                <a:path w="38478" h="22090" extrusionOk="0">
                  <a:moveTo>
                    <a:pt x="159" y="0"/>
                  </a:moveTo>
                  <a:cubicBezTo>
                    <a:pt x="1" y="1685"/>
                    <a:pt x="66" y="2811"/>
                    <a:pt x="280" y="3862"/>
                  </a:cubicBezTo>
                  <a:cubicBezTo>
                    <a:pt x="661" y="5770"/>
                    <a:pt x="1443" y="7584"/>
                    <a:pt x="1722" y="9501"/>
                  </a:cubicBezTo>
                  <a:cubicBezTo>
                    <a:pt x="1992" y="11455"/>
                    <a:pt x="1731" y="13446"/>
                    <a:pt x="959" y="15261"/>
                  </a:cubicBezTo>
                  <a:cubicBezTo>
                    <a:pt x="699" y="15875"/>
                    <a:pt x="373" y="16480"/>
                    <a:pt x="261" y="17150"/>
                  </a:cubicBezTo>
                  <a:cubicBezTo>
                    <a:pt x="150" y="17810"/>
                    <a:pt x="298" y="18573"/>
                    <a:pt x="829" y="18983"/>
                  </a:cubicBezTo>
                  <a:cubicBezTo>
                    <a:pt x="1115" y="19204"/>
                    <a:pt x="1437" y="19290"/>
                    <a:pt x="1778" y="19290"/>
                  </a:cubicBezTo>
                  <a:cubicBezTo>
                    <a:pt x="2525" y="19290"/>
                    <a:pt x="3363" y="18880"/>
                    <a:pt x="4104" y="18592"/>
                  </a:cubicBezTo>
                  <a:cubicBezTo>
                    <a:pt x="4877" y="18304"/>
                    <a:pt x="5681" y="18164"/>
                    <a:pt x="6480" y="18164"/>
                  </a:cubicBezTo>
                  <a:cubicBezTo>
                    <a:pt x="8057" y="18164"/>
                    <a:pt x="9612" y="18711"/>
                    <a:pt x="10860" y="19755"/>
                  </a:cubicBezTo>
                  <a:cubicBezTo>
                    <a:pt x="11827" y="20583"/>
                    <a:pt x="12628" y="21719"/>
                    <a:pt x="13856" y="22016"/>
                  </a:cubicBezTo>
                  <a:cubicBezTo>
                    <a:pt x="14066" y="22067"/>
                    <a:pt x="14275" y="22090"/>
                    <a:pt x="14485" y="22090"/>
                  </a:cubicBezTo>
                  <a:cubicBezTo>
                    <a:pt x="15547" y="22090"/>
                    <a:pt x="16594" y="21501"/>
                    <a:pt x="17550" y="20965"/>
                  </a:cubicBezTo>
                  <a:cubicBezTo>
                    <a:pt x="23961" y="17420"/>
                    <a:pt x="31154" y="15549"/>
                    <a:pt x="38477" y="15531"/>
                  </a:cubicBezTo>
                  <a:lnTo>
                    <a:pt x="3847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22"/>
            <p:cNvSpPr/>
            <p:nvPr/>
          </p:nvSpPr>
          <p:spPr>
            <a:xfrm>
              <a:off x="5363259" y="796"/>
              <a:ext cx="3780648" cy="1612210"/>
            </a:xfrm>
            <a:custGeom>
              <a:avLst/>
              <a:gdLst/>
              <a:ahLst/>
              <a:cxnLst/>
              <a:rect l="l" t="t" r="r" b="b"/>
              <a:pathLst>
                <a:path w="36068" h="18232" extrusionOk="0">
                  <a:moveTo>
                    <a:pt x="494" y="0"/>
                  </a:moveTo>
                  <a:cubicBezTo>
                    <a:pt x="633" y="1834"/>
                    <a:pt x="754" y="3443"/>
                    <a:pt x="782" y="3778"/>
                  </a:cubicBezTo>
                  <a:cubicBezTo>
                    <a:pt x="1034" y="6951"/>
                    <a:pt x="1759" y="10441"/>
                    <a:pt x="671" y="13511"/>
                  </a:cubicBezTo>
                  <a:cubicBezTo>
                    <a:pt x="364" y="14377"/>
                    <a:pt x="1" y="15512"/>
                    <a:pt x="699" y="16098"/>
                  </a:cubicBezTo>
                  <a:cubicBezTo>
                    <a:pt x="931" y="16297"/>
                    <a:pt x="1201" y="16371"/>
                    <a:pt x="1490" y="16371"/>
                  </a:cubicBezTo>
                  <a:cubicBezTo>
                    <a:pt x="2066" y="16371"/>
                    <a:pt x="2718" y="16073"/>
                    <a:pt x="3295" y="15875"/>
                  </a:cubicBezTo>
                  <a:cubicBezTo>
                    <a:pt x="3784" y="15712"/>
                    <a:pt x="4293" y="15631"/>
                    <a:pt x="4800" y="15631"/>
                  </a:cubicBezTo>
                  <a:cubicBezTo>
                    <a:pt x="5566" y="15631"/>
                    <a:pt x="6328" y="15815"/>
                    <a:pt x="7017" y="16173"/>
                  </a:cubicBezTo>
                  <a:cubicBezTo>
                    <a:pt x="8217" y="16805"/>
                    <a:pt x="9166" y="17969"/>
                    <a:pt x="10497" y="18192"/>
                  </a:cubicBezTo>
                  <a:cubicBezTo>
                    <a:pt x="10658" y="18219"/>
                    <a:pt x="10818" y="18231"/>
                    <a:pt x="10978" y="18231"/>
                  </a:cubicBezTo>
                  <a:cubicBezTo>
                    <a:pt x="11973" y="18231"/>
                    <a:pt x="12942" y="17749"/>
                    <a:pt x="13856" y="17308"/>
                  </a:cubicBezTo>
                  <a:cubicBezTo>
                    <a:pt x="19216" y="14740"/>
                    <a:pt x="25069" y="13325"/>
                    <a:pt x="31015" y="13139"/>
                  </a:cubicBezTo>
                  <a:cubicBezTo>
                    <a:pt x="32410" y="13102"/>
                    <a:pt x="33918" y="13074"/>
                    <a:pt x="34969" y="12172"/>
                  </a:cubicBezTo>
                  <a:cubicBezTo>
                    <a:pt x="35528" y="11688"/>
                    <a:pt x="35853" y="11018"/>
                    <a:pt x="36067" y="10311"/>
                  </a:cubicBezTo>
                  <a:lnTo>
                    <a:pt x="3606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22"/>
            <p:cNvSpPr/>
            <p:nvPr/>
          </p:nvSpPr>
          <p:spPr>
            <a:xfrm>
              <a:off x="5572998" y="796"/>
              <a:ext cx="3485999" cy="1207478"/>
            </a:xfrm>
            <a:custGeom>
              <a:avLst/>
              <a:gdLst/>
              <a:ahLst/>
              <a:cxnLst/>
              <a:rect l="l" t="t" r="r" b="b"/>
              <a:pathLst>
                <a:path w="33257" h="13655" extrusionOk="0">
                  <a:moveTo>
                    <a:pt x="0" y="0"/>
                  </a:moveTo>
                  <a:cubicBezTo>
                    <a:pt x="438" y="1378"/>
                    <a:pt x="1154" y="2736"/>
                    <a:pt x="1638" y="4104"/>
                  </a:cubicBezTo>
                  <a:cubicBezTo>
                    <a:pt x="2317" y="6021"/>
                    <a:pt x="2578" y="8068"/>
                    <a:pt x="2373" y="10096"/>
                  </a:cubicBezTo>
                  <a:cubicBezTo>
                    <a:pt x="2280" y="11083"/>
                    <a:pt x="2113" y="12209"/>
                    <a:pt x="2764" y="12953"/>
                  </a:cubicBezTo>
                  <a:cubicBezTo>
                    <a:pt x="3247" y="13518"/>
                    <a:pt x="4009" y="13655"/>
                    <a:pt x="4784" y="13655"/>
                  </a:cubicBezTo>
                  <a:cubicBezTo>
                    <a:pt x="5068" y="13655"/>
                    <a:pt x="5355" y="13636"/>
                    <a:pt x="5630" y="13614"/>
                  </a:cubicBezTo>
                  <a:lnTo>
                    <a:pt x="21151" y="12237"/>
                  </a:lnTo>
                  <a:cubicBezTo>
                    <a:pt x="23691" y="12013"/>
                    <a:pt x="26334" y="11753"/>
                    <a:pt x="28511" y="10422"/>
                  </a:cubicBezTo>
                  <a:cubicBezTo>
                    <a:pt x="31740" y="8431"/>
                    <a:pt x="33257" y="4076"/>
                    <a:pt x="32066" y="466"/>
                  </a:cubicBezTo>
                  <a:cubicBezTo>
                    <a:pt x="32019" y="317"/>
                    <a:pt x="31973" y="159"/>
                    <a:pt x="319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22"/>
            <p:cNvSpPr/>
            <p:nvPr/>
          </p:nvSpPr>
          <p:spPr>
            <a:xfrm>
              <a:off x="5811980" y="796"/>
              <a:ext cx="2967140" cy="1085271"/>
            </a:xfrm>
            <a:custGeom>
              <a:avLst/>
              <a:gdLst/>
              <a:ahLst/>
              <a:cxnLst/>
              <a:rect l="l" t="t" r="r" b="b"/>
              <a:pathLst>
                <a:path w="28307" h="12273" extrusionOk="0">
                  <a:moveTo>
                    <a:pt x="0" y="0"/>
                  </a:moveTo>
                  <a:cubicBezTo>
                    <a:pt x="316" y="1424"/>
                    <a:pt x="1089" y="2811"/>
                    <a:pt x="1591" y="4206"/>
                  </a:cubicBezTo>
                  <a:cubicBezTo>
                    <a:pt x="2168" y="5825"/>
                    <a:pt x="2382" y="7556"/>
                    <a:pt x="2215" y="9268"/>
                  </a:cubicBezTo>
                  <a:cubicBezTo>
                    <a:pt x="2131" y="10106"/>
                    <a:pt x="1991" y="11046"/>
                    <a:pt x="2540" y="11678"/>
                  </a:cubicBezTo>
                  <a:cubicBezTo>
                    <a:pt x="2948" y="12155"/>
                    <a:pt x="3595" y="12273"/>
                    <a:pt x="4248" y="12273"/>
                  </a:cubicBezTo>
                  <a:cubicBezTo>
                    <a:pt x="4488" y="12273"/>
                    <a:pt x="4729" y="12257"/>
                    <a:pt x="4960" y="12237"/>
                  </a:cubicBezTo>
                  <a:lnTo>
                    <a:pt x="18071" y="11074"/>
                  </a:lnTo>
                  <a:cubicBezTo>
                    <a:pt x="20229" y="10878"/>
                    <a:pt x="22463" y="10664"/>
                    <a:pt x="24296" y="9538"/>
                  </a:cubicBezTo>
                  <a:cubicBezTo>
                    <a:pt x="27031" y="7854"/>
                    <a:pt x="28306" y="4178"/>
                    <a:pt x="27301" y="1126"/>
                  </a:cubicBezTo>
                  <a:cubicBezTo>
                    <a:pt x="27190" y="763"/>
                    <a:pt x="27096" y="382"/>
                    <a:pt x="2703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22"/>
            <p:cNvSpPr/>
            <p:nvPr/>
          </p:nvSpPr>
          <p:spPr>
            <a:xfrm>
              <a:off x="6069409"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22"/>
            <p:cNvSpPr/>
            <p:nvPr/>
          </p:nvSpPr>
          <p:spPr>
            <a:xfrm>
              <a:off x="6287847"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22"/>
            <p:cNvSpPr/>
            <p:nvPr/>
          </p:nvSpPr>
          <p:spPr>
            <a:xfrm>
              <a:off x="6539512"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22"/>
            <p:cNvSpPr/>
            <p:nvPr/>
          </p:nvSpPr>
          <p:spPr>
            <a:xfrm>
              <a:off x="0" y="485454"/>
              <a:ext cx="680806" cy="1604605"/>
            </a:xfrm>
            <a:custGeom>
              <a:avLst/>
              <a:gdLst/>
              <a:ahLst/>
              <a:cxnLst/>
              <a:rect l="l" t="t" r="r" b="b"/>
              <a:pathLst>
                <a:path w="6495" h="18146" extrusionOk="0">
                  <a:moveTo>
                    <a:pt x="0" y="0"/>
                  </a:moveTo>
                  <a:lnTo>
                    <a:pt x="0" y="18145"/>
                  </a:lnTo>
                  <a:cubicBezTo>
                    <a:pt x="1507" y="13474"/>
                    <a:pt x="6495" y="9128"/>
                    <a:pt x="5192" y="4290"/>
                  </a:cubicBezTo>
                  <a:cubicBezTo>
                    <a:pt x="4606" y="2233"/>
                    <a:pt x="2978" y="652"/>
                    <a:pt x="912" y="130"/>
                  </a:cubicBezTo>
                  <a:cubicBezTo>
                    <a:pt x="614" y="65"/>
                    <a:pt x="307" y="1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22"/>
            <p:cNvSpPr/>
            <p:nvPr/>
          </p:nvSpPr>
          <p:spPr>
            <a:xfrm>
              <a:off x="0" y="1592"/>
              <a:ext cx="9144078" cy="4051483"/>
            </a:xfrm>
            <a:custGeom>
              <a:avLst/>
              <a:gdLst/>
              <a:ahLst/>
              <a:cxnLst/>
              <a:rect l="l" t="t" r="r" b="b"/>
              <a:pathLst>
                <a:path w="87236" h="45817" extrusionOk="0">
                  <a:moveTo>
                    <a:pt x="39547" y="1"/>
                  </a:moveTo>
                  <a:cubicBezTo>
                    <a:pt x="39472" y="1638"/>
                    <a:pt x="39686" y="3341"/>
                    <a:pt x="39900" y="4970"/>
                  </a:cubicBezTo>
                  <a:cubicBezTo>
                    <a:pt x="40589" y="10329"/>
                    <a:pt x="41054" y="16080"/>
                    <a:pt x="38523" y="20863"/>
                  </a:cubicBezTo>
                  <a:cubicBezTo>
                    <a:pt x="35601" y="26390"/>
                    <a:pt x="29367" y="29293"/>
                    <a:pt x="23319" y="30922"/>
                  </a:cubicBezTo>
                  <a:cubicBezTo>
                    <a:pt x="20473" y="31687"/>
                    <a:pt x="17473" y="32243"/>
                    <a:pt x="14534" y="32243"/>
                  </a:cubicBezTo>
                  <a:cubicBezTo>
                    <a:pt x="11898" y="32243"/>
                    <a:pt x="9312" y="31796"/>
                    <a:pt x="6932" y="30652"/>
                  </a:cubicBezTo>
                  <a:cubicBezTo>
                    <a:pt x="5378" y="29898"/>
                    <a:pt x="3899" y="28800"/>
                    <a:pt x="3210" y="27218"/>
                  </a:cubicBezTo>
                  <a:cubicBezTo>
                    <a:pt x="2280" y="25041"/>
                    <a:pt x="3043" y="22519"/>
                    <a:pt x="4159" y="20435"/>
                  </a:cubicBezTo>
                  <a:cubicBezTo>
                    <a:pt x="5267" y="18350"/>
                    <a:pt x="6737" y="16406"/>
                    <a:pt x="7314" y="14117"/>
                  </a:cubicBezTo>
                  <a:cubicBezTo>
                    <a:pt x="8068" y="11102"/>
                    <a:pt x="7053" y="7715"/>
                    <a:pt x="4774" y="5621"/>
                  </a:cubicBezTo>
                  <a:cubicBezTo>
                    <a:pt x="3443" y="4421"/>
                    <a:pt x="1777" y="3658"/>
                    <a:pt x="0" y="3434"/>
                  </a:cubicBezTo>
                  <a:lnTo>
                    <a:pt x="0" y="5472"/>
                  </a:lnTo>
                  <a:cubicBezTo>
                    <a:pt x="307" y="5491"/>
                    <a:pt x="614" y="5537"/>
                    <a:pt x="912" y="5602"/>
                  </a:cubicBezTo>
                  <a:cubicBezTo>
                    <a:pt x="2978" y="6124"/>
                    <a:pt x="4606" y="7705"/>
                    <a:pt x="5192" y="9762"/>
                  </a:cubicBezTo>
                  <a:cubicBezTo>
                    <a:pt x="6495" y="14600"/>
                    <a:pt x="1507" y="18946"/>
                    <a:pt x="0" y="23617"/>
                  </a:cubicBezTo>
                  <a:lnTo>
                    <a:pt x="0" y="28363"/>
                  </a:lnTo>
                  <a:cubicBezTo>
                    <a:pt x="1284" y="31713"/>
                    <a:pt x="5332" y="33490"/>
                    <a:pt x="9017" y="33983"/>
                  </a:cubicBezTo>
                  <a:cubicBezTo>
                    <a:pt x="10321" y="34156"/>
                    <a:pt x="11622" y="34233"/>
                    <a:pt x="12921" y="34233"/>
                  </a:cubicBezTo>
                  <a:cubicBezTo>
                    <a:pt x="22781" y="34233"/>
                    <a:pt x="32486" y="29793"/>
                    <a:pt x="42468" y="29349"/>
                  </a:cubicBezTo>
                  <a:cubicBezTo>
                    <a:pt x="42931" y="29329"/>
                    <a:pt x="43396" y="29318"/>
                    <a:pt x="43863" y="29318"/>
                  </a:cubicBezTo>
                  <a:cubicBezTo>
                    <a:pt x="47222" y="29318"/>
                    <a:pt x="50633" y="29889"/>
                    <a:pt x="53476" y="31638"/>
                  </a:cubicBezTo>
                  <a:cubicBezTo>
                    <a:pt x="56715" y="33629"/>
                    <a:pt x="59059" y="37407"/>
                    <a:pt x="58482" y="41176"/>
                  </a:cubicBezTo>
                  <a:cubicBezTo>
                    <a:pt x="58231" y="42804"/>
                    <a:pt x="57729" y="44991"/>
                    <a:pt x="59236" y="45670"/>
                  </a:cubicBezTo>
                  <a:cubicBezTo>
                    <a:pt x="59458" y="45771"/>
                    <a:pt x="59679" y="45817"/>
                    <a:pt x="59896" y="45817"/>
                  </a:cubicBezTo>
                  <a:cubicBezTo>
                    <a:pt x="61018" y="45817"/>
                    <a:pt x="62052" y="44605"/>
                    <a:pt x="62754" y="43576"/>
                  </a:cubicBezTo>
                  <a:cubicBezTo>
                    <a:pt x="68281" y="35453"/>
                    <a:pt x="77502" y="30010"/>
                    <a:pt x="87235" y="28856"/>
                  </a:cubicBezTo>
                  <a:lnTo>
                    <a:pt x="87235" y="25245"/>
                  </a:lnTo>
                  <a:cubicBezTo>
                    <a:pt x="79307" y="26055"/>
                    <a:pt x="71621" y="29517"/>
                    <a:pt x="65936" y="35118"/>
                  </a:cubicBezTo>
                  <a:cubicBezTo>
                    <a:pt x="65171" y="35869"/>
                    <a:pt x="64121" y="36699"/>
                    <a:pt x="63160" y="36699"/>
                  </a:cubicBezTo>
                  <a:cubicBezTo>
                    <a:pt x="62846" y="36699"/>
                    <a:pt x="62542" y="36611"/>
                    <a:pt x="62260" y="36402"/>
                  </a:cubicBezTo>
                  <a:cubicBezTo>
                    <a:pt x="61693" y="35993"/>
                    <a:pt x="61507" y="35248"/>
                    <a:pt x="61274" y="34588"/>
                  </a:cubicBezTo>
                  <a:cubicBezTo>
                    <a:pt x="59981" y="30996"/>
                    <a:pt x="56268" y="28735"/>
                    <a:pt x="52518" y="28009"/>
                  </a:cubicBezTo>
                  <a:cubicBezTo>
                    <a:pt x="51177" y="27750"/>
                    <a:pt x="49824" y="27654"/>
                    <a:pt x="48464" y="27654"/>
                  </a:cubicBezTo>
                  <a:cubicBezTo>
                    <a:pt x="46012" y="27654"/>
                    <a:pt x="43540" y="27968"/>
                    <a:pt x="41091" y="28214"/>
                  </a:cubicBezTo>
                  <a:cubicBezTo>
                    <a:pt x="40771" y="28245"/>
                    <a:pt x="40436" y="28270"/>
                    <a:pt x="40104" y="28270"/>
                  </a:cubicBezTo>
                  <a:cubicBezTo>
                    <a:pt x="39257" y="28270"/>
                    <a:pt x="38427" y="28109"/>
                    <a:pt x="37900" y="27488"/>
                  </a:cubicBezTo>
                  <a:cubicBezTo>
                    <a:pt x="37276" y="26753"/>
                    <a:pt x="37341" y="25627"/>
                    <a:pt x="37769" y="24762"/>
                  </a:cubicBezTo>
                  <a:cubicBezTo>
                    <a:pt x="38197" y="23896"/>
                    <a:pt x="38905" y="23217"/>
                    <a:pt x="39528" y="22482"/>
                  </a:cubicBezTo>
                  <a:cubicBezTo>
                    <a:pt x="41826" y="19793"/>
                    <a:pt x="43055" y="16359"/>
                    <a:pt x="42999" y="12823"/>
                  </a:cubicBezTo>
                  <a:cubicBezTo>
                    <a:pt x="42924" y="9027"/>
                    <a:pt x="41361" y="5314"/>
                    <a:pt x="41798" y="1545"/>
                  </a:cubicBezTo>
                  <a:cubicBezTo>
                    <a:pt x="41854" y="1024"/>
                    <a:pt x="41957" y="503"/>
                    <a:pt x="420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8" name="Google Shape;768;p22"/>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22"/>
          <p:cNvSpPr txBox="1">
            <a:spLocks noGrp="1"/>
          </p:cNvSpPr>
          <p:nvPr>
            <p:ph type="title"/>
          </p:nvPr>
        </p:nvSpPr>
        <p:spPr>
          <a:xfrm>
            <a:off x="4988050" y="1200900"/>
            <a:ext cx="2780400" cy="1641600"/>
          </a:xfrm>
          <a:prstGeom prst="rect">
            <a:avLst/>
          </a:prstGeom>
          <a:noFill/>
        </p:spPr>
        <p:txBody>
          <a:bodyPr spcFirstLastPara="1" wrap="square" lIns="91425" tIns="91425" rIns="91425" bIns="91425" anchor="t" anchorCtr="0">
            <a:noAutofit/>
          </a:bodyPr>
          <a:lstStyle>
            <a:lvl1pPr lvl="0" algn="l" rtl="0">
              <a:spcBef>
                <a:spcPts val="0"/>
              </a:spcBef>
              <a:spcAft>
                <a:spcPts val="0"/>
              </a:spcAft>
              <a:buSzPts val="3500"/>
              <a:buNone/>
              <a:defRPr sz="33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770" name="Google Shape;770;p22"/>
          <p:cNvSpPr txBox="1">
            <a:spLocks noGrp="1"/>
          </p:cNvSpPr>
          <p:nvPr>
            <p:ph type="subTitle" idx="1"/>
          </p:nvPr>
        </p:nvSpPr>
        <p:spPr>
          <a:xfrm>
            <a:off x="4988050" y="2842500"/>
            <a:ext cx="2780400" cy="1100100"/>
          </a:xfrm>
          <a:prstGeom prst="rect">
            <a:avLst/>
          </a:prstGeom>
          <a:noFill/>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a:lvl1pPr>
            <a:lvl2pPr lvl="1" algn="ctr" rtl="0">
              <a:spcBef>
                <a:spcPts val="0"/>
              </a:spcBef>
              <a:spcAft>
                <a:spcPts val="0"/>
              </a:spcAft>
              <a:buSzPts val="1400"/>
              <a:buChar char="○"/>
              <a:defRPr/>
            </a:lvl2pPr>
            <a:lvl3pPr lvl="2" algn="ctr" rtl="0">
              <a:spcBef>
                <a:spcPts val="0"/>
              </a:spcBef>
              <a:spcAft>
                <a:spcPts val="0"/>
              </a:spcAft>
              <a:buSzPts val="1400"/>
              <a:buChar char="■"/>
              <a:defRPr/>
            </a:lvl3pPr>
            <a:lvl4pPr lvl="3" algn="ctr" rtl="0">
              <a:spcBef>
                <a:spcPts val="0"/>
              </a:spcBef>
              <a:spcAft>
                <a:spcPts val="0"/>
              </a:spcAft>
              <a:buSzPts val="1400"/>
              <a:buChar char="●"/>
              <a:defRPr/>
            </a:lvl4pPr>
            <a:lvl5pPr lvl="4" algn="ctr" rtl="0">
              <a:spcBef>
                <a:spcPts val="0"/>
              </a:spcBef>
              <a:spcAft>
                <a:spcPts val="0"/>
              </a:spcAft>
              <a:buSzPts val="1400"/>
              <a:buChar char="○"/>
              <a:defRPr/>
            </a:lvl5pPr>
            <a:lvl6pPr lvl="5" algn="ctr" rtl="0">
              <a:spcBef>
                <a:spcPts val="0"/>
              </a:spcBef>
              <a:spcAft>
                <a:spcPts val="0"/>
              </a:spcAft>
              <a:buSzPts val="1400"/>
              <a:buChar char="■"/>
              <a:defRPr/>
            </a:lvl6pPr>
            <a:lvl7pPr lvl="6" algn="ctr" rtl="0">
              <a:spcBef>
                <a:spcPts val="0"/>
              </a:spcBef>
              <a:spcAft>
                <a:spcPts val="0"/>
              </a:spcAft>
              <a:buSzPts val="1400"/>
              <a:buChar char="●"/>
              <a:defRPr/>
            </a:lvl7pPr>
            <a:lvl8pPr lvl="7" algn="ctr" rtl="0">
              <a:spcBef>
                <a:spcPts val="0"/>
              </a:spcBef>
              <a:spcAft>
                <a:spcPts val="0"/>
              </a:spcAft>
              <a:buSzPts val="1400"/>
              <a:buChar char="○"/>
              <a:defRPr/>
            </a:lvl8pPr>
            <a:lvl9pPr lvl="8" algn="ctr" rtl="0">
              <a:spcBef>
                <a:spcPts val="0"/>
              </a:spcBef>
              <a:spcAft>
                <a:spcPts val="0"/>
              </a:spcAft>
              <a:buSzPts val="1400"/>
              <a:buChar char="■"/>
              <a:defRPr/>
            </a:lvl9pPr>
          </a:lstStyle>
          <a:p>
            <a:endParaRPr/>
          </a:p>
        </p:txBody>
      </p:sp>
      <p:sp>
        <p:nvSpPr>
          <p:cNvPr id="771" name="Google Shape;771;p22"/>
          <p:cNvSpPr>
            <a:spLocks noGrp="1"/>
          </p:cNvSpPr>
          <p:nvPr>
            <p:ph type="pic" idx="2"/>
          </p:nvPr>
        </p:nvSpPr>
        <p:spPr>
          <a:xfrm>
            <a:off x="1214525" y="1110150"/>
            <a:ext cx="2923200" cy="2923200"/>
          </a:xfrm>
          <a:prstGeom prst="roundRect">
            <a:avLst>
              <a:gd name="adj" fmla="val 16667"/>
            </a:avLst>
          </a:prstGeom>
          <a:noFill/>
          <a:ln>
            <a:no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1" name="Shape 772"/>
        <p:cNvGrpSpPr/>
        <p:nvPr/>
      </p:nvGrpSpPr>
      <p:grpSpPr>
        <a:xfrm>
          <a:off x="0" y="0"/>
          <a:ext cx="0" cy="0"/>
          <a:chOff x="0" y="0"/>
          <a:chExt cx="0" cy="0"/>
        </a:xfrm>
      </p:grpSpPr>
      <p:grpSp>
        <p:nvGrpSpPr>
          <p:cNvPr id="773" name="Google Shape;773;p23"/>
          <p:cNvGrpSpPr/>
          <p:nvPr/>
        </p:nvGrpSpPr>
        <p:grpSpPr>
          <a:xfrm rot="10800000" flipH="1">
            <a:off x="-50800" y="0"/>
            <a:ext cx="9194798" cy="5143562"/>
            <a:chOff x="-50800" y="0"/>
            <a:chExt cx="9194798" cy="5143562"/>
          </a:xfrm>
        </p:grpSpPr>
        <p:sp>
          <p:nvSpPr>
            <p:cNvPr id="774" name="Google Shape;774;p23"/>
            <p:cNvSpPr/>
            <p:nvPr/>
          </p:nvSpPr>
          <p:spPr>
            <a:xfrm>
              <a:off x="-28299" y="884"/>
              <a:ext cx="9172211" cy="5142678"/>
            </a:xfrm>
            <a:custGeom>
              <a:avLst/>
              <a:gdLst/>
              <a:ahLst/>
              <a:cxnLst/>
              <a:rect l="l" t="t" r="r" b="b"/>
              <a:pathLst>
                <a:path w="87236" h="58157" extrusionOk="0">
                  <a:moveTo>
                    <a:pt x="0" y="0"/>
                  </a:moveTo>
                  <a:lnTo>
                    <a:pt x="0" y="58157"/>
                  </a:lnTo>
                  <a:lnTo>
                    <a:pt x="87236" y="58157"/>
                  </a:lnTo>
                  <a:lnTo>
                    <a:pt x="872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23"/>
            <p:cNvSpPr/>
            <p:nvPr/>
          </p:nvSpPr>
          <p:spPr>
            <a:xfrm>
              <a:off x="8900278" y="884"/>
              <a:ext cx="243720" cy="228497"/>
            </a:xfrm>
            <a:custGeom>
              <a:avLst/>
              <a:gdLst/>
              <a:ahLst/>
              <a:cxnLst/>
              <a:rect l="l" t="t" r="r" b="b"/>
              <a:pathLst>
                <a:path w="2318" h="2584" extrusionOk="0">
                  <a:moveTo>
                    <a:pt x="1303" y="0"/>
                  </a:moveTo>
                  <a:cubicBezTo>
                    <a:pt x="810" y="670"/>
                    <a:pt x="391" y="1396"/>
                    <a:pt x="56" y="2159"/>
                  </a:cubicBezTo>
                  <a:cubicBezTo>
                    <a:pt x="19" y="2233"/>
                    <a:pt x="1" y="2308"/>
                    <a:pt x="10" y="2391"/>
                  </a:cubicBezTo>
                  <a:cubicBezTo>
                    <a:pt x="48" y="2543"/>
                    <a:pt x="214" y="2583"/>
                    <a:pt x="375" y="2583"/>
                  </a:cubicBezTo>
                  <a:cubicBezTo>
                    <a:pt x="412" y="2583"/>
                    <a:pt x="449" y="2581"/>
                    <a:pt x="484" y="2578"/>
                  </a:cubicBezTo>
                  <a:cubicBezTo>
                    <a:pt x="1117" y="2503"/>
                    <a:pt x="1750" y="2391"/>
                    <a:pt x="2308" y="2103"/>
                  </a:cubicBezTo>
                  <a:lnTo>
                    <a:pt x="2318" y="2094"/>
                  </a:lnTo>
                  <a:lnTo>
                    <a:pt x="231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23"/>
            <p:cNvSpPr/>
            <p:nvPr/>
          </p:nvSpPr>
          <p:spPr>
            <a:xfrm>
              <a:off x="8600934" y="884"/>
              <a:ext cx="543061" cy="468754"/>
            </a:xfrm>
            <a:custGeom>
              <a:avLst/>
              <a:gdLst/>
              <a:ahLst/>
              <a:cxnLst/>
              <a:rect l="l" t="t" r="r" b="b"/>
              <a:pathLst>
                <a:path w="5165" h="5301" extrusionOk="0">
                  <a:moveTo>
                    <a:pt x="1564" y="0"/>
                  </a:moveTo>
                  <a:cubicBezTo>
                    <a:pt x="1554" y="47"/>
                    <a:pt x="1545" y="93"/>
                    <a:pt x="1536" y="140"/>
                  </a:cubicBezTo>
                  <a:cubicBezTo>
                    <a:pt x="1275" y="1312"/>
                    <a:pt x="642" y="2466"/>
                    <a:pt x="251" y="3620"/>
                  </a:cubicBezTo>
                  <a:cubicBezTo>
                    <a:pt x="103" y="4048"/>
                    <a:pt x="0" y="4550"/>
                    <a:pt x="261" y="4922"/>
                  </a:cubicBezTo>
                  <a:cubicBezTo>
                    <a:pt x="382" y="5090"/>
                    <a:pt x="559" y="5211"/>
                    <a:pt x="763" y="5257"/>
                  </a:cubicBezTo>
                  <a:cubicBezTo>
                    <a:pt x="870" y="5287"/>
                    <a:pt x="980" y="5301"/>
                    <a:pt x="1091" y="5301"/>
                  </a:cubicBezTo>
                  <a:cubicBezTo>
                    <a:pt x="1192" y="5301"/>
                    <a:pt x="1294" y="5289"/>
                    <a:pt x="1396" y="5267"/>
                  </a:cubicBezTo>
                  <a:cubicBezTo>
                    <a:pt x="1805" y="5174"/>
                    <a:pt x="2168" y="4941"/>
                    <a:pt x="2522" y="4727"/>
                  </a:cubicBezTo>
                  <a:cubicBezTo>
                    <a:pt x="3350" y="4253"/>
                    <a:pt x="4243" y="3890"/>
                    <a:pt x="5165" y="3666"/>
                  </a:cubicBezTo>
                  <a:lnTo>
                    <a:pt x="5165" y="1759"/>
                  </a:lnTo>
                  <a:cubicBezTo>
                    <a:pt x="4885" y="1861"/>
                    <a:pt x="4616" y="1982"/>
                    <a:pt x="4355" y="2122"/>
                  </a:cubicBezTo>
                  <a:cubicBezTo>
                    <a:pt x="4243" y="2188"/>
                    <a:pt x="3805" y="2423"/>
                    <a:pt x="3535" y="2423"/>
                  </a:cubicBezTo>
                  <a:cubicBezTo>
                    <a:pt x="3426" y="2423"/>
                    <a:pt x="3344" y="2385"/>
                    <a:pt x="3322" y="2280"/>
                  </a:cubicBezTo>
                  <a:cubicBezTo>
                    <a:pt x="3322" y="2261"/>
                    <a:pt x="3322" y="2252"/>
                    <a:pt x="3322" y="2243"/>
                  </a:cubicBezTo>
                  <a:cubicBezTo>
                    <a:pt x="3313" y="2066"/>
                    <a:pt x="3536" y="1852"/>
                    <a:pt x="3629" y="1712"/>
                  </a:cubicBezTo>
                  <a:cubicBezTo>
                    <a:pt x="3750" y="1535"/>
                    <a:pt x="3862" y="1368"/>
                    <a:pt x="3983" y="1191"/>
                  </a:cubicBezTo>
                  <a:cubicBezTo>
                    <a:pt x="4215" y="819"/>
                    <a:pt x="4439" y="437"/>
                    <a:pt x="4634" y="47"/>
                  </a:cubicBezTo>
                  <a:cubicBezTo>
                    <a:pt x="4643" y="28"/>
                    <a:pt x="4653" y="9"/>
                    <a:pt x="466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23"/>
            <p:cNvSpPr/>
            <p:nvPr/>
          </p:nvSpPr>
          <p:spPr>
            <a:xfrm>
              <a:off x="8425765" y="884"/>
              <a:ext cx="718228" cy="727228"/>
            </a:xfrm>
            <a:custGeom>
              <a:avLst/>
              <a:gdLst/>
              <a:ahLst/>
              <a:cxnLst/>
              <a:rect l="l" t="t" r="r" b="b"/>
              <a:pathLst>
                <a:path w="6831" h="8224" extrusionOk="0">
                  <a:moveTo>
                    <a:pt x="2104" y="0"/>
                  </a:moveTo>
                  <a:cubicBezTo>
                    <a:pt x="2308" y="419"/>
                    <a:pt x="2420" y="884"/>
                    <a:pt x="2439" y="1349"/>
                  </a:cubicBezTo>
                  <a:cubicBezTo>
                    <a:pt x="2457" y="2001"/>
                    <a:pt x="2252" y="2615"/>
                    <a:pt x="1955" y="3192"/>
                  </a:cubicBezTo>
                  <a:cubicBezTo>
                    <a:pt x="1248" y="4615"/>
                    <a:pt x="1" y="5918"/>
                    <a:pt x="66" y="7500"/>
                  </a:cubicBezTo>
                  <a:cubicBezTo>
                    <a:pt x="66" y="7556"/>
                    <a:pt x="66" y="7612"/>
                    <a:pt x="75" y="7667"/>
                  </a:cubicBezTo>
                  <a:cubicBezTo>
                    <a:pt x="112" y="7891"/>
                    <a:pt x="205" y="8105"/>
                    <a:pt x="410" y="8189"/>
                  </a:cubicBezTo>
                  <a:cubicBezTo>
                    <a:pt x="483" y="8211"/>
                    <a:pt x="560" y="8223"/>
                    <a:pt x="638" y="8223"/>
                  </a:cubicBezTo>
                  <a:cubicBezTo>
                    <a:pt x="689" y="8223"/>
                    <a:pt x="740" y="8218"/>
                    <a:pt x="792" y="8207"/>
                  </a:cubicBezTo>
                  <a:cubicBezTo>
                    <a:pt x="2820" y="7937"/>
                    <a:pt x="4318" y="6207"/>
                    <a:pt x="6189" y="5378"/>
                  </a:cubicBezTo>
                  <a:cubicBezTo>
                    <a:pt x="6403" y="5295"/>
                    <a:pt x="6617" y="5211"/>
                    <a:pt x="6831" y="5146"/>
                  </a:cubicBezTo>
                  <a:lnTo>
                    <a:pt x="6831" y="2764"/>
                  </a:lnTo>
                  <a:cubicBezTo>
                    <a:pt x="6561" y="2875"/>
                    <a:pt x="6300" y="2987"/>
                    <a:pt x="6030" y="3108"/>
                  </a:cubicBezTo>
                  <a:lnTo>
                    <a:pt x="4635" y="3713"/>
                  </a:lnTo>
                  <a:cubicBezTo>
                    <a:pt x="4532" y="3769"/>
                    <a:pt x="4421" y="3797"/>
                    <a:pt x="4309" y="3806"/>
                  </a:cubicBezTo>
                  <a:cubicBezTo>
                    <a:pt x="4058" y="3797"/>
                    <a:pt x="3862" y="3536"/>
                    <a:pt x="3834" y="3275"/>
                  </a:cubicBezTo>
                  <a:cubicBezTo>
                    <a:pt x="3816" y="3024"/>
                    <a:pt x="3918" y="2773"/>
                    <a:pt x="4002" y="2531"/>
                  </a:cubicBezTo>
                  <a:cubicBezTo>
                    <a:pt x="4318" y="1712"/>
                    <a:pt x="4542" y="865"/>
                    <a:pt x="46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23"/>
            <p:cNvSpPr/>
            <p:nvPr/>
          </p:nvSpPr>
          <p:spPr>
            <a:xfrm>
              <a:off x="8077530" y="884"/>
              <a:ext cx="1066460" cy="989062"/>
            </a:xfrm>
            <a:custGeom>
              <a:avLst/>
              <a:gdLst/>
              <a:ahLst/>
              <a:cxnLst/>
              <a:rect l="l" t="t" r="r" b="b"/>
              <a:pathLst>
                <a:path w="10143" h="11185" extrusionOk="0">
                  <a:moveTo>
                    <a:pt x="3480" y="0"/>
                  </a:moveTo>
                  <a:cubicBezTo>
                    <a:pt x="3489" y="382"/>
                    <a:pt x="3471" y="763"/>
                    <a:pt x="3415" y="1145"/>
                  </a:cubicBezTo>
                  <a:cubicBezTo>
                    <a:pt x="3238" y="2485"/>
                    <a:pt x="2680" y="3713"/>
                    <a:pt x="2056" y="4913"/>
                  </a:cubicBezTo>
                  <a:cubicBezTo>
                    <a:pt x="1368" y="6253"/>
                    <a:pt x="605" y="7565"/>
                    <a:pt x="186" y="8998"/>
                  </a:cubicBezTo>
                  <a:cubicBezTo>
                    <a:pt x="84" y="9342"/>
                    <a:pt x="0" y="9715"/>
                    <a:pt x="84" y="10059"/>
                  </a:cubicBezTo>
                  <a:cubicBezTo>
                    <a:pt x="158" y="10357"/>
                    <a:pt x="326" y="10617"/>
                    <a:pt x="577" y="10794"/>
                  </a:cubicBezTo>
                  <a:cubicBezTo>
                    <a:pt x="810" y="10971"/>
                    <a:pt x="1079" y="11092"/>
                    <a:pt x="1368" y="11148"/>
                  </a:cubicBezTo>
                  <a:cubicBezTo>
                    <a:pt x="1489" y="11166"/>
                    <a:pt x="1619" y="11185"/>
                    <a:pt x="1749" y="11185"/>
                  </a:cubicBezTo>
                  <a:cubicBezTo>
                    <a:pt x="2215" y="11175"/>
                    <a:pt x="2680" y="11092"/>
                    <a:pt x="3117" y="10943"/>
                  </a:cubicBezTo>
                  <a:lnTo>
                    <a:pt x="3350" y="10859"/>
                  </a:lnTo>
                  <a:cubicBezTo>
                    <a:pt x="5229" y="10245"/>
                    <a:pt x="6951" y="9231"/>
                    <a:pt x="8756" y="8430"/>
                  </a:cubicBezTo>
                  <a:cubicBezTo>
                    <a:pt x="9110" y="8272"/>
                    <a:pt x="9463" y="8123"/>
                    <a:pt x="9826" y="7993"/>
                  </a:cubicBezTo>
                  <a:cubicBezTo>
                    <a:pt x="9929" y="7947"/>
                    <a:pt x="10040" y="7909"/>
                    <a:pt x="10143" y="7881"/>
                  </a:cubicBezTo>
                  <a:lnTo>
                    <a:pt x="10143" y="4271"/>
                  </a:lnTo>
                  <a:cubicBezTo>
                    <a:pt x="8682" y="4671"/>
                    <a:pt x="7286" y="5267"/>
                    <a:pt x="5974" y="6048"/>
                  </a:cubicBezTo>
                  <a:cubicBezTo>
                    <a:pt x="5918" y="6086"/>
                    <a:pt x="5844" y="6114"/>
                    <a:pt x="5778" y="6123"/>
                  </a:cubicBezTo>
                  <a:cubicBezTo>
                    <a:pt x="5774" y="6123"/>
                    <a:pt x="5770" y="6123"/>
                    <a:pt x="5767" y="6123"/>
                  </a:cubicBezTo>
                  <a:cubicBezTo>
                    <a:pt x="5614" y="6123"/>
                    <a:pt x="5500" y="5951"/>
                    <a:pt x="5509" y="5797"/>
                  </a:cubicBezTo>
                  <a:cubicBezTo>
                    <a:pt x="5537" y="5639"/>
                    <a:pt x="5592" y="5490"/>
                    <a:pt x="5685" y="5360"/>
                  </a:cubicBezTo>
                  <a:cubicBezTo>
                    <a:pt x="5704" y="5332"/>
                    <a:pt x="5723" y="5295"/>
                    <a:pt x="5741" y="5267"/>
                  </a:cubicBezTo>
                  <a:cubicBezTo>
                    <a:pt x="6430" y="4066"/>
                    <a:pt x="6690" y="2652"/>
                    <a:pt x="6635" y="1275"/>
                  </a:cubicBezTo>
                  <a:cubicBezTo>
                    <a:pt x="6616" y="893"/>
                    <a:pt x="6579" y="521"/>
                    <a:pt x="6514" y="149"/>
                  </a:cubicBezTo>
                  <a:cubicBezTo>
                    <a:pt x="6514" y="102"/>
                    <a:pt x="6504" y="47"/>
                    <a:pt x="649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23"/>
            <p:cNvSpPr/>
            <p:nvPr/>
          </p:nvSpPr>
          <p:spPr>
            <a:xfrm>
              <a:off x="7955143" y="884"/>
              <a:ext cx="1188846" cy="1242495"/>
            </a:xfrm>
            <a:custGeom>
              <a:avLst/>
              <a:gdLst/>
              <a:ahLst/>
              <a:cxnLst/>
              <a:rect l="l" t="t" r="r" b="b"/>
              <a:pathLst>
                <a:path w="11307" h="14051" extrusionOk="0">
                  <a:moveTo>
                    <a:pt x="2467" y="0"/>
                  </a:moveTo>
                  <a:cubicBezTo>
                    <a:pt x="2792" y="893"/>
                    <a:pt x="3016" y="1759"/>
                    <a:pt x="2913" y="2857"/>
                  </a:cubicBezTo>
                  <a:cubicBezTo>
                    <a:pt x="2737" y="4690"/>
                    <a:pt x="1881" y="6355"/>
                    <a:pt x="1108" y="8040"/>
                  </a:cubicBezTo>
                  <a:cubicBezTo>
                    <a:pt x="866" y="8570"/>
                    <a:pt x="634" y="9091"/>
                    <a:pt x="438" y="9631"/>
                  </a:cubicBezTo>
                  <a:cubicBezTo>
                    <a:pt x="196" y="10273"/>
                    <a:pt x="1" y="10943"/>
                    <a:pt x="10" y="11622"/>
                  </a:cubicBezTo>
                  <a:cubicBezTo>
                    <a:pt x="10" y="12134"/>
                    <a:pt x="150" y="12636"/>
                    <a:pt x="420" y="13064"/>
                  </a:cubicBezTo>
                  <a:cubicBezTo>
                    <a:pt x="522" y="13213"/>
                    <a:pt x="634" y="13344"/>
                    <a:pt x="764" y="13465"/>
                  </a:cubicBezTo>
                  <a:cubicBezTo>
                    <a:pt x="1264" y="13906"/>
                    <a:pt x="1944" y="14051"/>
                    <a:pt x="2625" y="14051"/>
                  </a:cubicBezTo>
                  <a:cubicBezTo>
                    <a:pt x="2806" y="14051"/>
                    <a:pt x="2987" y="14040"/>
                    <a:pt x="3165" y="14023"/>
                  </a:cubicBezTo>
                  <a:cubicBezTo>
                    <a:pt x="5286" y="13809"/>
                    <a:pt x="7212" y="12739"/>
                    <a:pt x="9194" y="11948"/>
                  </a:cubicBezTo>
                  <a:cubicBezTo>
                    <a:pt x="9883" y="11669"/>
                    <a:pt x="10590" y="11445"/>
                    <a:pt x="11307" y="11278"/>
                  </a:cubicBezTo>
                  <a:lnTo>
                    <a:pt x="11307" y="5881"/>
                  </a:lnTo>
                  <a:cubicBezTo>
                    <a:pt x="10534" y="6114"/>
                    <a:pt x="9771" y="6402"/>
                    <a:pt x="9027" y="6737"/>
                  </a:cubicBezTo>
                  <a:cubicBezTo>
                    <a:pt x="8562" y="6942"/>
                    <a:pt x="8096" y="7146"/>
                    <a:pt x="7650" y="7398"/>
                  </a:cubicBezTo>
                  <a:cubicBezTo>
                    <a:pt x="6822" y="7844"/>
                    <a:pt x="6059" y="8440"/>
                    <a:pt x="5156" y="8682"/>
                  </a:cubicBezTo>
                  <a:cubicBezTo>
                    <a:pt x="5063" y="8708"/>
                    <a:pt x="4964" y="8728"/>
                    <a:pt x="4869" y="8728"/>
                  </a:cubicBezTo>
                  <a:cubicBezTo>
                    <a:pt x="4763" y="8728"/>
                    <a:pt x="4662" y="8704"/>
                    <a:pt x="4579" y="8635"/>
                  </a:cubicBezTo>
                  <a:cubicBezTo>
                    <a:pt x="4393" y="8486"/>
                    <a:pt x="4421" y="8198"/>
                    <a:pt x="4477" y="7965"/>
                  </a:cubicBezTo>
                  <a:cubicBezTo>
                    <a:pt x="4495" y="7863"/>
                    <a:pt x="4523" y="7761"/>
                    <a:pt x="4551" y="7667"/>
                  </a:cubicBezTo>
                  <a:cubicBezTo>
                    <a:pt x="4858" y="6663"/>
                    <a:pt x="5482" y="5751"/>
                    <a:pt x="5891" y="4774"/>
                  </a:cubicBezTo>
                  <a:cubicBezTo>
                    <a:pt x="6114" y="4262"/>
                    <a:pt x="6300" y="3731"/>
                    <a:pt x="6431" y="3192"/>
                  </a:cubicBezTo>
                  <a:cubicBezTo>
                    <a:pt x="6477" y="3024"/>
                    <a:pt x="6505" y="2847"/>
                    <a:pt x="6533" y="2671"/>
                  </a:cubicBezTo>
                  <a:cubicBezTo>
                    <a:pt x="6598" y="2066"/>
                    <a:pt x="6580" y="1452"/>
                    <a:pt x="6477" y="847"/>
                  </a:cubicBezTo>
                  <a:cubicBezTo>
                    <a:pt x="6440" y="558"/>
                    <a:pt x="6393" y="279"/>
                    <a:pt x="632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23"/>
            <p:cNvSpPr/>
            <p:nvPr/>
          </p:nvSpPr>
          <p:spPr>
            <a:xfrm>
              <a:off x="658498" y="884"/>
              <a:ext cx="1780693" cy="255202"/>
            </a:xfrm>
            <a:custGeom>
              <a:avLst/>
              <a:gdLst/>
              <a:ahLst/>
              <a:cxnLst/>
              <a:rect l="l" t="t" r="r" b="b"/>
              <a:pathLst>
                <a:path w="16936" h="2886" extrusionOk="0">
                  <a:moveTo>
                    <a:pt x="1" y="0"/>
                  </a:moveTo>
                  <a:cubicBezTo>
                    <a:pt x="252" y="363"/>
                    <a:pt x="577" y="661"/>
                    <a:pt x="959" y="875"/>
                  </a:cubicBezTo>
                  <a:cubicBezTo>
                    <a:pt x="2234" y="1666"/>
                    <a:pt x="3704" y="2196"/>
                    <a:pt x="5118" y="2661"/>
                  </a:cubicBezTo>
                  <a:cubicBezTo>
                    <a:pt x="5314" y="2726"/>
                    <a:pt x="5509" y="2773"/>
                    <a:pt x="5714" y="2810"/>
                  </a:cubicBezTo>
                  <a:cubicBezTo>
                    <a:pt x="6033" y="2863"/>
                    <a:pt x="6367" y="2886"/>
                    <a:pt x="6710" y="2886"/>
                  </a:cubicBezTo>
                  <a:cubicBezTo>
                    <a:pt x="7147" y="2886"/>
                    <a:pt x="7596" y="2849"/>
                    <a:pt x="8040" y="2792"/>
                  </a:cubicBezTo>
                  <a:lnTo>
                    <a:pt x="8049" y="2792"/>
                  </a:lnTo>
                  <a:cubicBezTo>
                    <a:pt x="8682" y="2717"/>
                    <a:pt x="9296" y="2606"/>
                    <a:pt x="9836" y="2503"/>
                  </a:cubicBezTo>
                  <a:cubicBezTo>
                    <a:pt x="11325" y="2215"/>
                    <a:pt x="12739" y="1694"/>
                    <a:pt x="14144" y="1145"/>
                  </a:cubicBezTo>
                  <a:cubicBezTo>
                    <a:pt x="14619" y="959"/>
                    <a:pt x="15093" y="772"/>
                    <a:pt x="15568" y="577"/>
                  </a:cubicBezTo>
                  <a:cubicBezTo>
                    <a:pt x="16024" y="391"/>
                    <a:pt x="16480" y="195"/>
                    <a:pt x="169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23"/>
            <p:cNvSpPr/>
            <p:nvPr/>
          </p:nvSpPr>
          <p:spPr>
            <a:xfrm>
              <a:off x="118481" y="884"/>
              <a:ext cx="2677874" cy="449477"/>
            </a:xfrm>
            <a:custGeom>
              <a:avLst/>
              <a:gdLst/>
              <a:ahLst/>
              <a:cxnLst/>
              <a:rect l="l" t="t" r="r" b="b"/>
              <a:pathLst>
                <a:path w="25469" h="5083" extrusionOk="0">
                  <a:moveTo>
                    <a:pt x="37" y="0"/>
                  </a:moveTo>
                  <a:cubicBezTo>
                    <a:pt x="9" y="112"/>
                    <a:pt x="0" y="233"/>
                    <a:pt x="0" y="354"/>
                  </a:cubicBezTo>
                  <a:cubicBezTo>
                    <a:pt x="0" y="1107"/>
                    <a:pt x="316" y="1154"/>
                    <a:pt x="865" y="1452"/>
                  </a:cubicBezTo>
                  <a:cubicBezTo>
                    <a:pt x="1414" y="1759"/>
                    <a:pt x="1703" y="2317"/>
                    <a:pt x="2187" y="2726"/>
                  </a:cubicBezTo>
                  <a:cubicBezTo>
                    <a:pt x="2233" y="2764"/>
                    <a:pt x="2289" y="2801"/>
                    <a:pt x="2336" y="2838"/>
                  </a:cubicBezTo>
                  <a:cubicBezTo>
                    <a:pt x="2875" y="3238"/>
                    <a:pt x="3462" y="3564"/>
                    <a:pt x="4085" y="3806"/>
                  </a:cubicBezTo>
                  <a:cubicBezTo>
                    <a:pt x="6374" y="4736"/>
                    <a:pt x="8877" y="4988"/>
                    <a:pt x="11352" y="5062"/>
                  </a:cubicBezTo>
                  <a:cubicBezTo>
                    <a:pt x="11725" y="5074"/>
                    <a:pt x="12099" y="5082"/>
                    <a:pt x="12472" y="5082"/>
                  </a:cubicBezTo>
                  <a:cubicBezTo>
                    <a:pt x="13265" y="5082"/>
                    <a:pt x="14058" y="5046"/>
                    <a:pt x="14842" y="4932"/>
                  </a:cubicBezTo>
                  <a:cubicBezTo>
                    <a:pt x="16396" y="4718"/>
                    <a:pt x="17894" y="4215"/>
                    <a:pt x="19336" y="3583"/>
                  </a:cubicBezTo>
                  <a:cubicBezTo>
                    <a:pt x="19699" y="3424"/>
                    <a:pt x="20053" y="3257"/>
                    <a:pt x="20415" y="3089"/>
                  </a:cubicBezTo>
                  <a:cubicBezTo>
                    <a:pt x="21458" y="2587"/>
                    <a:pt x="22481" y="2029"/>
                    <a:pt x="23468" y="1405"/>
                  </a:cubicBezTo>
                  <a:cubicBezTo>
                    <a:pt x="24156" y="977"/>
                    <a:pt x="24826" y="503"/>
                    <a:pt x="25468" y="0"/>
                  </a:cubicBezTo>
                  <a:lnTo>
                    <a:pt x="20490" y="0"/>
                  </a:lnTo>
                  <a:cubicBezTo>
                    <a:pt x="18703" y="800"/>
                    <a:pt x="16777" y="1303"/>
                    <a:pt x="14823" y="1368"/>
                  </a:cubicBezTo>
                  <a:cubicBezTo>
                    <a:pt x="14690" y="1372"/>
                    <a:pt x="14557" y="1374"/>
                    <a:pt x="14424" y="1374"/>
                  </a:cubicBezTo>
                  <a:cubicBezTo>
                    <a:pt x="12497" y="1374"/>
                    <a:pt x="10556" y="931"/>
                    <a:pt x="88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23"/>
            <p:cNvSpPr/>
            <p:nvPr/>
          </p:nvSpPr>
          <p:spPr>
            <a:xfrm>
              <a:off x="-27353" y="0"/>
              <a:ext cx="2836429" cy="770911"/>
            </a:xfrm>
            <a:custGeom>
              <a:avLst/>
              <a:gdLst/>
              <a:ahLst/>
              <a:cxnLst/>
              <a:rect l="l" t="t" r="r" b="b"/>
              <a:pathLst>
                <a:path w="26977" h="8718" extrusionOk="0">
                  <a:moveTo>
                    <a:pt x="23068" y="1"/>
                  </a:moveTo>
                  <a:cubicBezTo>
                    <a:pt x="22742" y="205"/>
                    <a:pt x="22417" y="401"/>
                    <a:pt x="22072" y="587"/>
                  </a:cubicBezTo>
                  <a:cubicBezTo>
                    <a:pt x="21561" y="866"/>
                    <a:pt x="21039" y="1136"/>
                    <a:pt x="20500" y="1369"/>
                  </a:cubicBezTo>
                  <a:cubicBezTo>
                    <a:pt x="18620" y="2178"/>
                    <a:pt x="16610" y="2671"/>
                    <a:pt x="14563" y="2802"/>
                  </a:cubicBezTo>
                  <a:lnTo>
                    <a:pt x="14554" y="2802"/>
                  </a:lnTo>
                  <a:cubicBezTo>
                    <a:pt x="14150" y="2831"/>
                    <a:pt x="13744" y="2845"/>
                    <a:pt x="13338" y="2845"/>
                  </a:cubicBezTo>
                  <a:cubicBezTo>
                    <a:pt x="12967" y="2845"/>
                    <a:pt x="12596" y="2833"/>
                    <a:pt x="12228" y="2811"/>
                  </a:cubicBezTo>
                  <a:cubicBezTo>
                    <a:pt x="9752" y="2681"/>
                    <a:pt x="7333" y="2029"/>
                    <a:pt x="5128" y="913"/>
                  </a:cubicBezTo>
                  <a:cubicBezTo>
                    <a:pt x="4542" y="615"/>
                    <a:pt x="3937" y="289"/>
                    <a:pt x="3323" y="10"/>
                  </a:cubicBezTo>
                  <a:lnTo>
                    <a:pt x="1" y="10"/>
                  </a:lnTo>
                  <a:lnTo>
                    <a:pt x="1" y="4542"/>
                  </a:lnTo>
                  <a:cubicBezTo>
                    <a:pt x="382" y="4802"/>
                    <a:pt x="745" y="5091"/>
                    <a:pt x="1099" y="5388"/>
                  </a:cubicBezTo>
                  <a:cubicBezTo>
                    <a:pt x="1415" y="5658"/>
                    <a:pt x="1731" y="5947"/>
                    <a:pt x="2066" y="6254"/>
                  </a:cubicBezTo>
                  <a:cubicBezTo>
                    <a:pt x="3976" y="7966"/>
                    <a:pt x="6552" y="8718"/>
                    <a:pt x="9148" y="8718"/>
                  </a:cubicBezTo>
                  <a:cubicBezTo>
                    <a:pt x="10220" y="8718"/>
                    <a:pt x="11296" y="8590"/>
                    <a:pt x="12330" y="8347"/>
                  </a:cubicBezTo>
                  <a:cubicBezTo>
                    <a:pt x="15857" y="7519"/>
                    <a:pt x="19011" y="5547"/>
                    <a:pt x="21998" y="3490"/>
                  </a:cubicBezTo>
                  <a:cubicBezTo>
                    <a:pt x="22789" y="2950"/>
                    <a:pt x="23570" y="2401"/>
                    <a:pt x="24361" y="1843"/>
                  </a:cubicBezTo>
                  <a:cubicBezTo>
                    <a:pt x="25227" y="1229"/>
                    <a:pt x="26101" y="615"/>
                    <a:pt x="26976" y="10"/>
                  </a:cubicBezTo>
                  <a:lnTo>
                    <a:pt x="2306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23"/>
            <p:cNvSpPr/>
            <p:nvPr/>
          </p:nvSpPr>
          <p:spPr>
            <a:xfrm>
              <a:off x="-50800" y="884"/>
              <a:ext cx="3435111" cy="983137"/>
            </a:xfrm>
            <a:custGeom>
              <a:avLst/>
              <a:gdLst/>
              <a:ahLst/>
              <a:cxnLst/>
              <a:rect l="l" t="t" r="r" b="b"/>
              <a:pathLst>
                <a:path w="32671" h="11118" extrusionOk="0">
                  <a:moveTo>
                    <a:pt x="24203" y="0"/>
                  </a:moveTo>
                  <a:cubicBezTo>
                    <a:pt x="23700" y="400"/>
                    <a:pt x="23189" y="800"/>
                    <a:pt x="22658" y="1191"/>
                  </a:cubicBezTo>
                  <a:cubicBezTo>
                    <a:pt x="19586" y="3461"/>
                    <a:pt x="15756" y="4775"/>
                    <a:pt x="11958" y="4775"/>
                  </a:cubicBezTo>
                  <a:cubicBezTo>
                    <a:pt x="10337" y="4775"/>
                    <a:pt x="8722" y="4536"/>
                    <a:pt x="7175" y="4029"/>
                  </a:cubicBezTo>
                  <a:cubicBezTo>
                    <a:pt x="6086" y="3666"/>
                    <a:pt x="5034" y="3192"/>
                    <a:pt x="3946" y="2838"/>
                  </a:cubicBezTo>
                  <a:cubicBezTo>
                    <a:pt x="3583" y="2726"/>
                    <a:pt x="3220" y="2633"/>
                    <a:pt x="2857" y="2559"/>
                  </a:cubicBezTo>
                  <a:cubicBezTo>
                    <a:pt x="2430" y="2464"/>
                    <a:pt x="1999" y="2417"/>
                    <a:pt x="1568" y="2417"/>
                  </a:cubicBezTo>
                  <a:cubicBezTo>
                    <a:pt x="1117" y="2417"/>
                    <a:pt x="667" y="2468"/>
                    <a:pt x="224" y="2568"/>
                  </a:cubicBezTo>
                  <a:lnTo>
                    <a:pt x="224" y="8691"/>
                  </a:lnTo>
                  <a:lnTo>
                    <a:pt x="0" y="8663"/>
                  </a:lnTo>
                  <a:lnTo>
                    <a:pt x="0" y="8663"/>
                  </a:lnTo>
                  <a:cubicBezTo>
                    <a:pt x="75" y="8710"/>
                    <a:pt x="149" y="8756"/>
                    <a:pt x="224" y="8803"/>
                  </a:cubicBezTo>
                  <a:cubicBezTo>
                    <a:pt x="940" y="9249"/>
                    <a:pt x="1694" y="9631"/>
                    <a:pt x="2475" y="9938"/>
                  </a:cubicBezTo>
                  <a:cubicBezTo>
                    <a:pt x="4457" y="10714"/>
                    <a:pt x="6587" y="11117"/>
                    <a:pt x="8715" y="11117"/>
                  </a:cubicBezTo>
                  <a:cubicBezTo>
                    <a:pt x="10083" y="11117"/>
                    <a:pt x="11450" y="10950"/>
                    <a:pt x="12776" y="10608"/>
                  </a:cubicBezTo>
                  <a:cubicBezTo>
                    <a:pt x="15521" y="9910"/>
                    <a:pt x="18034" y="8524"/>
                    <a:pt x="20499" y="7128"/>
                  </a:cubicBezTo>
                  <a:lnTo>
                    <a:pt x="20779" y="6970"/>
                  </a:lnTo>
                  <a:cubicBezTo>
                    <a:pt x="24231" y="5016"/>
                    <a:pt x="27683" y="3061"/>
                    <a:pt x="31061" y="996"/>
                  </a:cubicBezTo>
                  <a:cubicBezTo>
                    <a:pt x="31526" y="707"/>
                    <a:pt x="31991" y="428"/>
                    <a:pt x="32456" y="130"/>
                  </a:cubicBezTo>
                  <a:lnTo>
                    <a:pt x="32475" y="121"/>
                  </a:lnTo>
                  <a:lnTo>
                    <a:pt x="32671"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23"/>
            <p:cNvSpPr/>
            <p:nvPr/>
          </p:nvSpPr>
          <p:spPr>
            <a:xfrm>
              <a:off x="7620576" y="884"/>
              <a:ext cx="1523410" cy="1566228"/>
            </a:xfrm>
            <a:custGeom>
              <a:avLst/>
              <a:gdLst/>
              <a:ahLst/>
              <a:cxnLst/>
              <a:rect l="l" t="t" r="r" b="b"/>
              <a:pathLst>
                <a:path w="14489" h="17712" extrusionOk="0">
                  <a:moveTo>
                    <a:pt x="1" y="0"/>
                  </a:moveTo>
                  <a:cubicBezTo>
                    <a:pt x="456" y="484"/>
                    <a:pt x="838" y="1033"/>
                    <a:pt x="1126" y="1628"/>
                  </a:cubicBezTo>
                  <a:cubicBezTo>
                    <a:pt x="2066" y="3564"/>
                    <a:pt x="2085" y="5825"/>
                    <a:pt x="1778" y="7956"/>
                  </a:cubicBezTo>
                  <a:cubicBezTo>
                    <a:pt x="1778" y="7975"/>
                    <a:pt x="1769" y="7993"/>
                    <a:pt x="1769" y="8002"/>
                  </a:cubicBezTo>
                  <a:cubicBezTo>
                    <a:pt x="1471" y="10124"/>
                    <a:pt x="875" y="12190"/>
                    <a:pt x="643" y="14311"/>
                  </a:cubicBezTo>
                  <a:lnTo>
                    <a:pt x="643" y="14358"/>
                  </a:lnTo>
                  <a:cubicBezTo>
                    <a:pt x="596" y="14749"/>
                    <a:pt x="587" y="15149"/>
                    <a:pt x="624" y="15540"/>
                  </a:cubicBezTo>
                  <a:cubicBezTo>
                    <a:pt x="652" y="15856"/>
                    <a:pt x="745" y="16163"/>
                    <a:pt x="885" y="16442"/>
                  </a:cubicBezTo>
                  <a:cubicBezTo>
                    <a:pt x="1238" y="17103"/>
                    <a:pt x="1936" y="17512"/>
                    <a:pt x="2680" y="17652"/>
                  </a:cubicBezTo>
                  <a:cubicBezTo>
                    <a:pt x="2792" y="17680"/>
                    <a:pt x="2913" y="17689"/>
                    <a:pt x="3025" y="17698"/>
                  </a:cubicBezTo>
                  <a:cubicBezTo>
                    <a:pt x="3129" y="17707"/>
                    <a:pt x="3233" y="17712"/>
                    <a:pt x="3336" y="17712"/>
                  </a:cubicBezTo>
                  <a:cubicBezTo>
                    <a:pt x="4093" y="17712"/>
                    <a:pt x="4834" y="17485"/>
                    <a:pt x="5546" y="17214"/>
                  </a:cubicBezTo>
                  <a:cubicBezTo>
                    <a:pt x="7845" y="16321"/>
                    <a:pt x="9920" y="14879"/>
                    <a:pt x="12255" y="14088"/>
                  </a:cubicBezTo>
                  <a:cubicBezTo>
                    <a:pt x="12944" y="13855"/>
                    <a:pt x="13651" y="13697"/>
                    <a:pt x="14377" y="13623"/>
                  </a:cubicBezTo>
                  <a:lnTo>
                    <a:pt x="14489" y="13613"/>
                  </a:lnTo>
                  <a:lnTo>
                    <a:pt x="14489" y="7947"/>
                  </a:lnTo>
                  <a:cubicBezTo>
                    <a:pt x="14386" y="7956"/>
                    <a:pt x="14275" y="7975"/>
                    <a:pt x="14154" y="7993"/>
                  </a:cubicBezTo>
                  <a:cubicBezTo>
                    <a:pt x="11771" y="8393"/>
                    <a:pt x="9752" y="9659"/>
                    <a:pt x="7687" y="10868"/>
                  </a:cubicBezTo>
                  <a:lnTo>
                    <a:pt x="7221" y="11138"/>
                  </a:lnTo>
                  <a:cubicBezTo>
                    <a:pt x="7000" y="11268"/>
                    <a:pt x="6738" y="11394"/>
                    <a:pt x="6492" y="11394"/>
                  </a:cubicBezTo>
                  <a:cubicBezTo>
                    <a:pt x="6386" y="11394"/>
                    <a:pt x="6283" y="11371"/>
                    <a:pt x="6188" y="11315"/>
                  </a:cubicBezTo>
                  <a:cubicBezTo>
                    <a:pt x="6151" y="11269"/>
                    <a:pt x="6114" y="11231"/>
                    <a:pt x="6077" y="11185"/>
                  </a:cubicBezTo>
                  <a:cubicBezTo>
                    <a:pt x="5705" y="10692"/>
                    <a:pt x="5760" y="10329"/>
                    <a:pt x="6021" y="9677"/>
                  </a:cubicBezTo>
                  <a:cubicBezTo>
                    <a:pt x="6533" y="8384"/>
                    <a:pt x="7240" y="7184"/>
                    <a:pt x="7733" y="5890"/>
                  </a:cubicBezTo>
                  <a:cubicBezTo>
                    <a:pt x="8394" y="4113"/>
                    <a:pt x="8440" y="1963"/>
                    <a:pt x="81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23"/>
            <p:cNvSpPr/>
            <p:nvPr/>
          </p:nvSpPr>
          <p:spPr>
            <a:xfrm>
              <a:off x="-49854" y="884"/>
              <a:ext cx="4035895" cy="1114540"/>
            </a:xfrm>
            <a:custGeom>
              <a:avLst/>
              <a:gdLst/>
              <a:ahLst/>
              <a:cxnLst/>
              <a:rect l="l" t="t" r="r" b="b"/>
              <a:pathLst>
                <a:path w="38385" h="12604" extrusionOk="0">
                  <a:moveTo>
                    <a:pt x="25366" y="0"/>
                  </a:moveTo>
                  <a:cubicBezTo>
                    <a:pt x="23952" y="1275"/>
                    <a:pt x="22510" y="2522"/>
                    <a:pt x="20937" y="3583"/>
                  </a:cubicBezTo>
                  <a:cubicBezTo>
                    <a:pt x="20481" y="3899"/>
                    <a:pt x="20007" y="4187"/>
                    <a:pt x="19513" y="4467"/>
                  </a:cubicBezTo>
                  <a:cubicBezTo>
                    <a:pt x="16758" y="5997"/>
                    <a:pt x="13675" y="6784"/>
                    <a:pt x="10560" y="6784"/>
                  </a:cubicBezTo>
                  <a:cubicBezTo>
                    <a:pt x="9509" y="6784"/>
                    <a:pt x="8454" y="6694"/>
                    <a:pt x="7407" y="6514"/>
                  </a:cubicBezTo>
                  <a:cubicBezTo>
                    <a:pt x="5602" y="6188"/>
                    <a:pt x="3825" y="5592"/>
                    <a:pt x="1992" y="5425"/>
                  </a:cubicBezTo>
                  <a:cubicBezTo>
                    <a:pt x="1769" y="5397"/>
                    <a:pt x="1545" y="5388"/>
                    <a:pt x="1313" y="5378"/>
                  </a:cubicBezTo>
                  <a:cubicBezTo>
                    <a:pt x="1249" y="5377"/>
                    <a:pt x="1185" y="5376"/>
                    <a:pt x="1122" y="5376"/>
                  </a:cubicBezTo>
                  <a:cubicBezTo>
                    <a:pt x="816" y="5376"/>
                    <a:pt x="515" y="5394"/>
                    <a:pt x="215" y="5425"/>
                  </a:cubicBezTo>
                  <a:lnTo>
                    <a:pt x="215" y="8691"/>
                  </a:lnTo>
                  <a:lnTo>
                    <a:pt x="1" y="8663"/>
                  </a:lnTo>
                  <a:lnTo>
                    <a:pt x="1" y="8663"/>
                  </a:lnTo>
                  <a:cubicBezTo>
                    <a:pt x="66" y="8710"/>
                    <a:pt x="140" y="8756"/>
                    <a:pt x="215" y="8803"/>
                  </a:cubicBezTo>
                  <a:lnTo>
                    <a:pt x="215" y="12311"/>
                  </a:lnTo>
                  <a:cubicBezTo>
                    <a:pt x="989" y="12379"/>
                    <a:pt x="1800" y="12392"/>
                    <a:pt x="2594" y="12392"/>
                  </a:cubicBezTo>
                  <a:cubicBezTo>
                    <a:pt x="3072" y="12392"/>
                    <a:pt x="3545" y="12387"/>
                    <a:pt x="3999" y="12387"/>
                  </a:cubicBezTo>
                  <a:cubicBezTo>
                    <a:pt x="4538" y="12387"/>
                    <a:pt x="5051" y="12394"/>
                    <a:pt x="5519" y="12422"/>
                  </a:cubicBezTo>
                  <a:cubicBezTo>
                    <a:pt x="6945" y="12513"/>
                    <a:pt x="8387" y="12604"/>
                    <a:pt x="9817" y="12604"/>
                  </a:cubicBezTo>
                  <a:cubicBezTo>
                    <a:pt x="10001" y="12604"/>
                    <a:pt x="10184" y="12602"/>
                    <a:pt x="10367" y="12599"/>
                  </a:cubicBezTo>
                  <a:cubicBezTo>
                    <a:pt x="11613" y="12581"/>
                    <a:pt x="12860" y="12460"/>
                    <a:pt x="14089" y="12218"/>
                  </a:cubicBezTo>
                  <a:cubicBezTo>
                    <a:pt x="16061" y="11818"/>
                    <a:pt x="17932" y="11064"/>
                    <a:pt x="19746" y="10171"/>
                  </a:cubicBezTo>
                  <a:cubicBezTo>
                    <a:pt x="20695" y="9705"/>
                    <a:pt x="21616" y="9203"/>
                    <a:pt x="22538" y="8700"/>
                  </a:cubicBezTo>
                  <a:cubicBezTo>
                    <a:pt x="24101" y="7835"/>
                    <a:pt x="25664" y="6942"/>
                    <a:pt x="27227" y="6048"/>
                  </a:cubicBezTo>
                  <a:cubicBezTo>
                    <a:pt x="30819" y="4001"/>
                    <a:pt x="34420" y="1945"/>
                    <a:pt x="38105" y="130"/>
                  </a:cubicBezTo>
                  <a:lnTo>
                    <a:pt x="3838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23"/>
            <p:cNvSpPr/>
            <p:nvPr/>
          </p:nvSpPr>
          <p:spPr>
            <a:xfrm>
              <a:off x="7161730" y="884"/>
              <a:ext cx="1982252" cy="1713990"/>
            </a:xfrm>
            <a:custGeom>
              <a:avLst/>
              <a:gdLst/>
              <a:ahLst/>
              <a:cxnLst/>
              <a:rect l="l" t="t" r="r" b="b"/>
              <a:pathLst>
                <a:path w="18853" h="19383" extrusionOk="0">
                  <a:moveTo>
                    <a:pt x="0" y="0"/>
                  </a:moveTo>
                  <a:cubicBezTo>
                    <a:pt x="1731" y="1880"/>
                    <a:pt x="3108" y="4085"/>
                    <a:pt x="3555" y="6588"/>
                  </a:cubicBezTo>
                  <a:cubicBezTo>
                    <a:pt x="3639" y="7063"/>
                    <a:pt x="3695" y="7537"/>
                    <a:pt x="3722" y="8021"/>
                  </a:cubicBezTo>
                  <a:cubicBezTo>
                    <a:pt x="3834" y="10012"/>
                    <a:pt x="3574" y="12041"/>
                    <a:pt x="3825" y="14014"/>
                  </a:cubicBezTo>
                  <a:cubicBezTo>
                    <a:pt x="3964" y="15065"/>
                    <a:pt x="4309" y="16079"/>
                    <a:pt x="4839" y="17000"/>
                  </a:cubicBezTo>
                  <a:cubicBezTo>
                    <a:pt x="5593" y="18266"/>
                    <a:pt x="6728" y="19234"/>
                    <a:pt x="8170" y="19364"/>
                  </a:cubicBezTo>
                  <a:cubicBezTo>
                    <a:pt x="8297" y="19376"/>
                    <a:pt x="8423" y="19382"/>
                    <a:pt x="8547" y="19382"/>
                  </a:cubicBezTo>
                  <a:cubicBezTo>
                    <a:pt x="10925" y="19382"/>
                    <a:pt x="12897" y="17195"/>
                    <a:pt x="15196" y="16470"/>
                  </a:cubicBezTo>
                  <a:cubicBezTo>
                    <a:pt x="15596" y="16340"/>
                    <a:pt x="16015" y="16256"/>
                    <a:pt x="16443" y="16237"/>
                  </a:cubicBezTo>
                  <a:cubicBezTo>
                    <a:pt x="16478" y="16237"/>
                    <a:pt x="16513" y="16236"/>
                    <a:pt x="16548" y="16236"/>
                  </a:cubicBezTo>
                  <a:cubicBezTo>
                    <a:pt x="17359" y="16236"/>
                    <a:pt x="18157" y="16441"/>
                    <a:pt x="18853" y="16852"/>
                  </a:cubicBezTo>
                  <a:lnTo>
                    <a:pt x="18853" y="10664"/>
                  </a:lnTo>
                  <a:cubicBezTo>
                    <a:pt x="16657" y="10729"/>
                    <a:pt x="14461" y="11436"/>
                    <a:pt x="12544" y="12543"/>
                  </a:cubicBezTo>
                  <a:cubicBezTo>
                    <a:pt x="11873" y="12928"/>
                    <a:pt x="11012" y="13331"/>
                    <a:pt x="10287" y="13331"/>
                  </a:cubicBezTo>
                  <a:cubicBezTo>
                    <a:pt x="9855" y="13331"/>
                    <a:pt x="9471" y="13188"/>
                    <a:pt x="9203" y="12813"/>
                  </a:cubicBezTo>
                  <a:cubicBezTo>
                    <a:pt x="8803" y="12227"/>
                    <a:pt x="8998" y="11473"/>
                    <a:pt x="9278" y="10794"/>
                  </a:cubicBezTo>
                  <a:cubicBezTo>
                    <a:pt x="9333" y="10645"/>
                    <a:pt x="9399" y="10515"/>
                    <a:pt x="9454" y="10375"/>
                  </a:cubicBezTo>
                  <a:cubicBezTo>
                    <a:pt x="10208" y="8645"/>
                    <a:pt x="10655" y="6793"/>
                    <a:pt x="10757" y="4913"/>
                  </a:cubicBezTo>
                  <a:cubicBezTo>
                    <a:pt x="10860" y="3257"/>
                    <a:pt x="10683" y="1601"/>
                    <a:pt x="1024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23"/>
            <p:cNvSpPr/>
            <p:nvPr/>
          </p:nvSpPr>
          <p:spPr>
            <a:xfrm>
              <a:off x="-50800" y="884"/>
              <a:ext cx="9194712" cy="2078577"/>
            </a:xfrm>
            <a:custGeom>
              <a:avLst/>
              <a:gdLst/>
              <a:ahLst/>
              <a:cxnLst/>
              <a:rect l="l" t="t" r="r" b="b"/>
              <a:pathLst>
                <a:path w="87450" h="23506" extrusionOk="0">
                  <a:moveTo>
                    <a:pt x="26725" y="0"/>
                  </a:moveTo>
                  <a:cubicBezTo>
                    <a:pt x="26166" y="465"/>
                    <a:pt x="25617" y="940"/>
                    <a:pt x="25068" y="1414"/>
                  </a:cubicBezTo>
                  <a:lnTo>
                    <a:pt x="24575" y="1842"/>
                  </a:lnTo>
                  <a:cubicBezTo>
                    <a:pt x="22351" y="3759"/>
                    <a:pt x="20118" y="5648"/>
                    <a:pt x="17494" y="6942"/>
                  </a:cubicBezTo>
                  <a:cubicBezTo>
                    <a:pt x="14157" y="8584"/>
                    <a:pt x="10454" y="9127"/>
                    <a:pt x="6706" y="9127"/>
                  </a:cubicBezTo>
                  <a:cubicBezTo>
                    <a:pt x="4571" y="9127"/>
                    <a:pt x="2421" y="8950"/>
                    <a:pt x="317" y="8700"/>
                  </a:cubicBezTo>
                  <a:lnTo>
                    <a:pt x="214" y="8691"/>
                  </a:lnTo>
                  <a:lnTo>
                    <a:pt x="0" y="8663"/>
                  </a:lnTo>
                  <a:lnTo>
                    <a:pt x="0" y="8663"/>
                  </a:lnTo>
                  <a:cubicBezTo>
                    <a:pt x="75" y="8710"/>
                    <a:pt x="140" y="8756"/>
                    <a:pt x="214" y="8803"/>
                  </a:cubicBezTo>
                  <a:lnTo>
                    <a:pt x="214" y="17931"/>
                  </a:lnTo>
                  <a:cubicBezTo>
                    <a:pt x="419" y="18043"/>
                    <a:pt x="614" y="18164"/>
                    <a:pt x="819" y="18266"/>
                  </a:cubicBezTo>
                  <a:cubicBezTo>
                    <a:pt x="1136" y="18433"/>
                    <a:pt x="1461" y="18592"/>
                    <a:pt x="1796" y="18731"/>
                  </a:cubicBezTo>
                  <a:cubicBezTo>
                    <a:pt x="3497" y="19468"/>
                    <a:pt x="5326" y="19843"/>
                    <a:pt x="7173" y="19843"/>
                  </a:cubicBezTo>
                  <a:cubicBezTo>
                    <a:pt x="7660" y="19843"/>
                    <a:pt x="8148" y="19817"/>
                    <a:pt x="8635" y="19764"/>
                  </a:cubicBezTo>
                  <a:cubicBezTo>
                    <a:pt x="11166" y="19466"/>
                    <a:pt x="13502" y="18471"/>
                    <a:pt x="15726" y="17205"/>
                  </a:cubicBezTo>
                  <a:cubicBezTo>
                    <a:pt x="17568" y="16154"/>
                    <a:pt x="19336" y="14916"/>
                    <a:pt x="21076" y="13725"/>
                  </a:cubicBezTo>
                  <a:lnTo>
                    <a:pt x="21476" y="13446"/>
                  </a:lnTo>
                  <a:cubicBezTo>
                    <a:pt x="28241" y="8849"/>
                    <a:pt x="35536" y="4895"/>
                    <a:pt x="43399" y="2652"/>
                  </a:cubicBezTo>
                  <a:cubicBezTo>
                    <a:pt x="45987" y="1913"/>
                    <a:pt x="48680" y="1360"/>
                    <a:pt x="51363" y="1360"/>
                  </a:cubicBezTo>
                  <a:cubicBezTo>
                    <a:pt x="52328" y="1360"/>
                    <a:pt x="53292" y="1431"/>
                    <a:pt x="54249" y="1591"/>
                  </a:cubicBezTo>
                  <a:cubicBezTo>
                    <a:pt x="55031" y="1722"/>
                    <a:pt x="55794" y="1917"/>
                    <a:pt x="56547" y="2187"/>
                  </a:cubicBezTo>
                  <a:cubicBezTo>
                    <a:pt x="59292" y="3136"/>
                    <a:pt x="61730" y="4960"/>
                    <a:pt x="63014" y="7537"/>
                  </a:cubicBezTo>
                  <a:cubicBezTo>
                    <a:pt x="63526" y="8589"/>
                    <a:pt x="63843" y="9705"/>
                    <a:pt x="64057" y="10859"/>
                  </a:cubicBezTo>
                  <a:cubicBezTo>
                    <a:pt x="64419" y="12785"/>
                    <a:pt x="64522" y="14795"/>
                    <a:pt x="64903" y="16721"/>
                  </a:cubicBezTo>
                  <a:cubicBezTo>
                    <a:pt x="65127" y="17819"/>
                    <a:pt x="65499" y="18889"/>
                    <a:pt x="66020" y="19885"/>
                  </a:cubicBezTo>
                  <a:cubicBezTo>
                    <a:pt x="66653" y="21076"/>
                    <a:pt x="67499" y="22109"/>
                    <a:pt x="68551" y="22760"/>
                  </a:cubicBezTo>
                  <a:cubicBezTo>
                    <a:pt x="68756" y="22891"/>
                    <a:pt x="68970" y="23002"/>
                    <a:pt x="69184" y="23095"/>
                  </a:cubicBezTo>
                  <a:cubicBezTo>
                    <a:pt x="69621" y="23291"/>
                    <a:pt x="70077" y="23412"/>
                    <a:pt x="70552" y="23468"/>
                  </a:cubicBezTo>
                  <a:cubicBezTo>
                    <a:pt x="70740" y="23494"/>
                    <a:pt x="70926" y="23505"/>
                    <a:pt x="71112" y="23505"/>
                  </a:cubicBezTo>
                  <a:cubicBezTo>
                    <a:pt x="71257" y="23505"/>
                    <a:pt x="71401" y="23498"/>
                    <a:pt x="71547" y="23486"/>
                  </a:cubicBezTo>
                  <a:cubicBezTo>
                    <a:pt x="74283" y="23281"/>
                    <a:pt x="76684" y="20992"/>
                    <a:pt x="79466" y="20388"/>
                  </a:cubicBezTo>
                  <a:cubicBezTo>
                    <a:pt x="79963" y="20280"/>
                    <a:pt x="80457" y="20229"/>
                    <a:pt x="80945" y="20229"/>
                  </a:cubicBezTo>
                  <a:cubicBezTo>
                    <a:pt x="83362" y="20229"/>
                    <a:pt x="85638" y="21484"/>
                    <a:pt x="87450" y="23319"/>
                  </a:cubicBezTo>
                  <a:lnTo>
                    <a:pt x="87450" y="13651"/>
                  </a:lnTo>
                  <a:cubicBezTo>
                    <a:pt x="87412" y="13641"/>
                    <a:pt x="87375" y="13632"/>
                    <a:pt x="87329" y="13623"/>
                  </a:cubicBezTo>
                  <a:cubicBezTo>
                    <a:pt x="86711" y="13494"/>
                    <a:pt x="86083" y="13430"/>
                    <a:pt x="85456" y="13430"/>
                  </a:cubicBezTo>
                  <a:cubicBezTo>
                    <a:pt x="84139" y="13430"/>
                    <a:pt x="82826" y="13713"/>
                    <a:pt x="81615" y="14274"/>
                  </a:cubicBezTo>
                  <a:cubicBezTo>
                    <a:pt x="80806" y="14665"/>
                    <a:pt x="80033" y="15177"/>
                    <a:pt x="79149" y="15381"/>
                  </a:cubicBezTo>
                  <a:cubicBezTo>
                    <a:pt x="78950" y="15426"/>
                    <a:pt x="78739" y="15449"/>
                    <a:pt x="78529" y="15449"/>
                  </a:cubicBezTo>
                  <a:cubicBezTo>
                    <a:pt x="77818" y="15449"/>
                    <a:pt x="77100" y="15184"/>
                    <a:pt x="76749" y="14581"/>
                  </a:cubicBezTo>
                  <a:cubicBezTo>
                    <a:pt x="76488" y="14135"/>
                    <a:pt x="76479" y="13604"/>
                    <a:pt x="76563" y="13074"/>
                  </a:cubicBezTo>
                  <a:cubicBezTo>
                    <a:pt x="76600" y="12767"/>
                    <a:pt x="76674" y="12469"/>
                    <a:pt x="76739" y="12171"/>
                  </a:cubicBezTo>
                  <a:cubicBezTo>
                    <a:pt x="77056" y="10822"/>
                    <a:pt x="77223" y="9435"/>
                    <a:pt x="77242" y="8049"/>
                  </a:cubicBezTo>
                  <a:cubicBezTo>
                    <a:pt x="77270" y="5602"/>
                    <a:pt x="76823" y="3155"/>
                    <a:pt x="75809" y="940"/>
                  </a:cubicBezTo>
                  <a:cubicBezTo>
                    <a:pt x="75660" y="624"/>
                    <a:pt x="75502" y="307"/>
                    <a:pt x="753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23"/>
            <p:cNvSpPr/>
            <p:nvPr/>
          </p:nvSpPr>
          <p:spPr>
            <a:xfrm>
              <a:off x="-27353" y="884"/>
              <a:ext cx="9171265" cy="2940833"/>
            </a:xfrm>
            <a:custGeom>
              <a:avLst/>
              <a:gdLst/>
              <a:ahLst/>
              <a:cxnLst/>
              <a:rect l="l" t="t" r="r" b="b"/>
              <a:pathLst>
                <a:path w="87227" h="33257" extrusionOk="0">
                  <a:moveTo>
                    <a:pt x="28577" y="0"/>
                  </a:moveTo>
                  <a:cubicBezTo>
                    <a:pt x="25692" y="2224"/>
                    <a:pt x="23105" y="4839"/>
                    <a:pt x="20276" y="7128"/>
                  </a:cubicBezTo>
                  <a:cubicBezTo>
                    <a:pt x="19271" y="7956"/>
                    <a:pt x="18229" y="8719"/>
                    <a:pt x="17141" y="9426"/>
                  </a:cubicBezTo>
                  <a:cubicBezTo>
                    <a:pt x="12715" y="12235"/>
                    <a:pt x="7587" y="13729"/>
                    <a:pt x="2354" y="13729"/>
                  </a:cubicBezTo>
                  <a:cubicBezTo>
                    <a:pt x="2196" y="13729"/>
                    <a:pt x="2038" y="13728"/>
                    <a:pt x="1880" y="13725"/>
                  </a:cubicBezTo>
                  <a:cubicBezTo>
                    <a:pt x="1257" y="13716"/>
                    <a:pt x="624" y="13679"/>
                    <a:pt x="1" y="13660"/>
                  </a:cubicBezTo>
                  <a:lnTo>
                    <a:pt x="1" y="23347"/>
                  </a:lnTo>
                  <a:lnTo>
                    <a:pt x="466" y="23402"/>
                  </a:lnTo>
                  <a:cubicBezTo>
                    <a:pt x="2076" y="23598"/>
                    <a:pt x="3685" y="23784"/>
                    <a:pt x="5305" y="23812"/>
                  </a:cubicBezTo>
                  <a:cubicBezTo>
                    <a:pt x="5398" y="23815"/>
                    <a:pt x="5491" y="23816"/>
                    <a:pt x="5584" y="23816"/>
                  </a:cubicBezTo>
                  <a:cubicBezTo>
                    <a:pt x="5771" y="23816"/>
                    <a:pt x="5959" y="23812"/>
                    <a:pt x="6151" y="23812"/>
                  </a:cubicBezTo>
                  <a:cubicBezTo>
                    <a:pt x="8375" y="23737"/>
                    <a:pt x="10581" y="23328"/>
                    <a:pt x="12683" y="22602"/>
                  </a:cubicBezTo>
                  <a:cubicBezTo>
                    <a:pt x="14061" y="22128"/>
                    <a:pt x="15401" y="21541"/>
                    <a:pt x="16675" y="20853"/>
                  </a:cubicBezTo>
                  <a:cubicBezTo>
                    <a:pt x="17885" y="20211"/>
                    <a:pt x="19048" y="19485"/>
                    <a:pt x="20155" y="18685"/>
                  </a:cubicBezTo>
                  <a:cubicBezTo>
                    <a:pt x="23691" y="16154"/>
                    <a:pt x="26716" y="12990"/>
                    <a:pt x="30056" y="10198"/>
                  </a:cubicBezTo>
                  <a:cubicBezTo>
                    <a:pt x="31331" y="9110"/>
                    <a:pt x="32680" y="8105"/>
                    <a:pt x="34095" y="7202"/>
                  </a:cubicBezTo>
                  <a:cubicBezTo>
                    <a:pt x="34690" y="6821"/>
                    <a:pt x="35304" y="6458"/>
                    <a:pt x="35937" y="6132"/>
                  </a:cubicBezTo>
                  <a:cubicBezTo>
                    <a:pt x="38105" y="4988"/>
                    <a:pt x="40282" y="4625"/>
                    <a:pt x="42581" y="3936"/>
                  </a:cubicBezTo>
                  <a:cubicBezTo>
                    <a:pt x="44535" y="3350"/>
                    <a:pt x="46173" y="2531"/>
                    <a:pt x="48257" y="2187"/>
                  </a:cubicBezTo>
                  <a:cubicBezTo>
                    <a:pt x="49697" y="1953"/>
                    <a:pt x="51163" y="1794"/>
                    <a:pt x="52625" y="1794"/>
                  </a:cubicBezTo>
                  <a:cubicBezTo>
                    <a:pt x="53835" y="1794"/>
                    <a:pt x="55043" y="1903"/>
                    <a:pt x="56231" y="2168"/>
                  </a:cubicBezTo>
                  <a:lnTo>
                    <a:pt x="56324" y="2187"/>
                  </a:lnTo>
                  <a:cubicBezTo>
                    <a:pt x="59628" y="2940"/>
                    <a:pt x="62577" y="4857"/>
                    <a:pt x="65053" y="7165"/>
                  </a:cubicBezTo>
                  <a:cubicBezTo>
                    <a:pt x="67221" y="9194"/>
                    <a:pt x="69175" y="11799"/>
                    <a:pt x="69156" y="14758"/>
                  </a:cubicBezTo>
                  <a:cubicBezTo>
                    <a:pt x="69147" y="16237"/>
                    <a:pt x="68644" y="17661"/>
                    <a:pt x="68393" y="19122"/>
                  </a:cubicBezTo>
                  <a:cubicBezTo>
                    <a:pt x="68226" y="20118"/>
                    <a:pt x="68198" y="21197"/>
                    <a:pt x="68505" y="22146"/>
                  </a:cubicBezTo>
                  <a:cubicBezTo>
                    <a:pt x="68607" y="22481"/>
                    <a:pt x="68765" y="22807"/>
                    <a:pt x="68961" y="23095"/>
                  </a:cubicBezTo>
                  <a:cubicBezTo>
                    <a:pt x="69026" y="23179"/>
                    <a:pt x="69082" y="23272"/>
                    <a:pt x="69156" y="23347"/>
                  </a:cubicBezTo>
                  <a:cubicBezTo>
                    <a:pt x="70027" y="24393"/>
                    <a:pt x="71419" y="24751"/>
                    <a:pt x="72813" y="24751"/>
                  </a:cubicBezTo>
                  <a:cubicBezTo>
                    <a:pt x="73265" y="24751"/>
                    <a:pt x="73718" y="24713"/>
                    <a:pt x="74153" y="24649"/>
                  </a:cubicBezTo>
                  <a:cubicBezTo>
                    <a:pt x="75588" y="24447"/>
                    <a:pt x="77023" y="24036"/>
                    <a:pt x="78453" y="24036"/>
                  </a:cubicBezTo>
                  <a:cubicBezTo>
                    <a:pt x="78804" y="24036"/>
                    <a:pt x="79154" y="24060"/>
                    <a:pt x="79503" y="24119"/>
                  </a:cubicBezTo>
                  <a:cubicBezTo>
                    <a:pt x="82323" y="24584"/>
                    <a:pt x="84370" y="27106"/>
                    <a:pt x="85496" y="29739"/>
                  </a:cubicBezTo>
                  <a:cubicBezTo>
                    <a:pt x="86008" y="30939"/>
                    <a:pt x="86426" y="32252"/>
                    <a:pt x="87227" y="33256"/>
                  </a:cubicBezTo>
                  <a:lnTo>
                    <a:pt x="87227" y="17354"/>
                  </a:lnTo>
                  <a:cubicBezTo>
                    <a:pt x="86271" y="16779"/>
                    <a:pt x="85206" y="16439"/>
                    <a:pt x="84096" y="16439"/>
                  </a:cubicBezTo>
                  <a:cubicBezTo>
                    <a:pt x="84038" y="16439"/>
                    <a:pt x="83981" y="16440"/>
                    <a:pt x="83923" y="16442"/>
                  </a:cubicBezTo>
                  <a:cubicBezTo>
                    <a:pt x="83802" y="16451"/>
                    <a:pt x="83691" y="16451"/>
                    <a:pt x="83570" y="16470"/>
                  </a:cubicBezTo>
                  <a:cubicBezTo>
                    <a:pt x="81616" y="16656"/>
                    <a:pt x="79866" y="17829"/>
                    <a:pt x="78005" y="18517"/>
                  </a:cubicBezTo>
                  <a:cubicBezTo>
                    <a:pt x="77630" y="18654"/>
                    <a:pt x="77221" y="18773"/>
                    <a:pt x="76829" y="18773"/>
                  </a:cubicBezTo>
                  <a:cubicBezTo>
                    <a:pt x="76580" y="18773"/>
                    <a:pt x="76337" y="18724"/>
                    <a:pt x="76116" y="18601"/>
                  </a:cubicBezTo>
                  <a:cubicBezTo>
                    <a:pt x="75763" y="18387"/>
                    <a:pt x="75511" y="18052"/>
                    <a:pt x="75418" y="17652"/>
                  </a:cubicBezTo>
                  <a:cubicBezTo>
                    <a:pt x="75260" y="17103"/>
                    <a:pt x="75288" y="16451"/>
                    <a:pt x="75335" y="15865"/>
                  </a:cubicBezTo>
                  <a:cubicBezTo>
                    <a:pt x="75539" y="13223"/>
                    <a:pt x="75260" y="10552"/>
                    <a:pt x="74516" y="8002"/>
                  </a:cubicBezTo>
                  <a:cubicBezTo>
                    <a:pt x="73660" y="5053"/>
                    <a:pt x="72171" y="2317"/>
                    <a:pt x="7015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23"/>
            <p:cNvSpPr/>
            <p:nvPr/>
          </p:nvSpPr>
          <p:spPr>
            <a:xfrm>
              <a:off x="-28299" y="0"/>
              <a:ext cx="9172211" cy="3743136"/>
            </a:xfrm>
            <a:custGeom>
              <a:avLst/>
              <a:gdLst/>
              <a:ahLst/>
              <a:cxnLst/>
              <a:rect l="l" t="t" r="r" b="b"/>
              <a:pathLst>
                <a:path w="87236" h="42330" extrusionOk="0">
                  <a:moveTo>
                    <a:pt x="32475" y="1"/>
                  </a:moveTo>
                  <a:lnTo>
                    <a:pt x="32261" y="131"/>
                  </a:lnTo>
                  <a:lnTo>
                    <a:pt x="32242" y="140"/>
                  </a:lnTo>
                  <a:cubicBezTo>
                    <a:pt x="31805" y="392"/>
                    <a:pt x="31377" y="661"/>
                    <a:pt x="30949" y="941"/>
                  </a:cubicBezTo>
                  <a:lnTo>
                    <a:pt x="30847" y="1006"/>
                  </a:lnTo>
                  <a:cubicBezTo>
                    <a:pt x="26743" y="3686"/>
                    <a:pt x="23217" y="6980"/>
                    <a:pt x="19541" y="10181"/>
                  </a:cubicBezTo>
                  <a:cubicBezTo>
                    <a:pt x="19057" y="10599"/>
                    <a:pt x="18573" y="11018"/>
                    <a:pt x="18080" y="11427"/>
                  </a:cubicBezTo>
                  <a:cubicBezTo>
                    <a:pt x="13520" y="15300"/>
                    <a:pt x="7993" y="18750"/>
                    <a:pt x="2088" y="18750"/>
                  </a:cubicBezTo>
                  <a:cubicBezTo>
                    <a:pt x="1920" y="18750"/>
                    <a:pt x="1751" y="18747"/>
                    <a:pt x="1582" y="18741"/>
                  </a:cubicBezTo>
                  <a:cubicBezTo>
                    <a:pt x="1275" y="18732"/>
                    <a:pt x="968" y="18713"/>
                    <a:pt x="661" y="18676"/>
                  </a:cubicBezTo>
                  <a:cubicBezTo>
                    <a:pt x="447" y="18657"/>
                    <a:pt x="224" y="18630"/>
                    <a:pt x="0" y="18611"/>
                  </a:cubicBezTo>
                  <a:lnTo>
                    <a:pt x="0" y="31517"/>
                  </a:lnTo>
                  <a:cubicBezTo>
                    <a:pt x="96" y="31520"/>
                    <a:pt x="192" y="31521"/>
                    <a:pt x="287" y="31521"/>
                  </a:cubicBezTo>
                  <a:cubicBezTo>
                    <a:pt x="1507" y="31521"/>
                    <a:pt x="2744" y="31306"/>
                    <a:pt x="3918" y="30987"/>
                  </a:cubicBezTo>
                  <a:cubicBezTo>
                    <a:pt x="6030" y="30400"/>
                    <a:pt x="8059" y="29563"/>
                    <a:pt x="9975" y="28502"/>
                  </a:cubicBezTo>
                  <a:cubicBezTo>
                    <a:pt x="12720" y="26995"/>
                    <a:pt x="15289" y="25106"/>
                    <a:pt x="17801" y="23105"/>
                  </a:cubicBezTo>
                  <a:cubicBezTo>
                    <a:pt x="22063" y="19700"/>
                    <a:pt x="26185" y="15978"/>
                    <a:pt x="30828" y="13261"/>
                  </a:cubicBezTo>
                  <a:cubicBezTo>
                    <a:pt x="32224" y="12432"/>
                    <a:pt x="33685" y="11716"/>
                    <a:pt x="35192" y="11120"/>
                  </a:cubicBezTo>
                  <a:cubicBezTo>
                    <a:pt x="37072" y="10375"/>
                    <a:pt x="39112" y="9844"/>
                    <a:pt x="41122" y="9844"/>
                  </a:cubicBezTo>
                  <a:cubicBezTo>
                    <a:pt x="42097" y="9844"/>
                    <a:pt x="43065" y="9969"/>
                    <a:pt x="44004" y="10255"/>
                  </a:cubicBezTo>
                  <a:cubicBezTo>
                    <a:pt x="44125" y="10302"/>
                    <a:pt x="44246" y="10339"/>
                    <a:pt x="44376" y="10385"/>
                  </a:cubicBezTo>
                  <a:cubicBezTo>
                    <a:pt x="48378" y="11809"/>
                    <a:pt x="50936" y="15978"/>
                    <a:pt x="51737" y="20184"/>
                  </a:cubicBezTo>
                  <a:cubicBezTo>
                    <a:pt x="51830" y="20695"/>
                    <a:pt x="51904" y="21198"/>
                    <a:pt x="51979" y="21719"/>
                  </a:cubicBezTo>
                  <a:cubicBezTo>
                    <a:pt x="52127" y="22724"/>
                    <a:pt x="52248" y="23738"/>
                    <a:pt x="52472" y="24715"/>
                  </a:cubicBezTo>
                  <a:cubicBezTo>
                    <a:pt x="52630" y="25459"/>
                    <a:pt x="52881" y="26176"/>
                    <a:pt x="53207" y="26865"/>
                  </a:cubicBezTo>
                  <a:cubicBezTo>
                    <a:pt x="54212" y="28940"/>
                    <a:pt x="56240" y="30438"/>
                    <a:pt x="58483" y="30977"/>
                  </a:cubicBezTo>
                  <a:cubicBezTo>
                    <a:pt x="59074" y="31121"/>
                    <a:pt x="59678" y="31195"/>
                    <a:pt x="60284" y="31195"/>
                  </a:cubicBezTo>
                  <a:cubicBezTo>
                    <a:pt x="60735" y="31195"/>
                    <a:pt x="61188" y="31154"/>
                    <a:pt x="61637" y="31070"/>
                  </a:cubicBezTo>
                  <a:cubicBezTo>
                    <a:pt x="61758" y="31052"/>
                    <a:pt x="61879" y="31024"/>
                    <a:pt x="61991" y="30996"/>
                  </a:cubicBezTo>
                  <a:cubicBezTo>
                    <a:pt x="63740" y="30568"/>
                    <a:pt x="65276" y="29554"/>
                    <a:pt x="66923" y="28847"/>
                  </a:cubicBezTo>
                  <a:cubicBezTo>
                    <a:pt x="68780" y="28054"/>
                    <a:pt x="70774" y="27652"/>
                    <a:pt x="72776" y="27652"/>
                  </a:cubicBezTo>
                  <a:cubicBezTo>
                    <a:pt x="73643" y="27652"/>
                    <a:pt x="74512" y="27727"/>
                    <a:pt x="75372" y="27879"/>
                  </a:cubicBezTo>
                  <a:cubicBezTo>
                    <a:pt x="76274" y="28046"/>
                    <a:pt x="77186" y="28298"/>
                    <a:pt x="77977" y="28744"/>
                  </a:cubicBezTo>
                  <a:cubicBezTo>
                    <a:pt x="78303" y="28921"/>
                    <a:pt x="78600" y="29135"/>
                    <a:pt x="78880" y="29386"/>
                  </a:cubicBezTo>
                  <a:cubicBezTo>
                    <a:pt x="79624" y="30056"/>
                    <a:pt x="80126" y="30949"/>
                    <a:pt x="80564" y="31843"/>
                  </a:cubicBezTo>
                  <a:cubicBezTo>
                    <a:pt x="81680" y="34104"/>
                    <a:pt x="82527" y="36495"/>
                    <a:pt x="83839" y="38645"/>
                  </a:cubicBezTo>
                  <a:cubicBezTo>
                    <a:pt x="84342" y="39473"/>
                    <a:pt x="84937" y="40245"/>
                    <a:pt x="85598" y="40943"/>
                  </a:cubicBezTo>
                  <a:cubicBezTo>
                    <a:pt x="86100" y="41464"/>
                    <a:pt x="86649" y="41929"/>
                    <a:pt x="87236" y="42330"/>
                  </a:cubicBezTo>
                  <a:lnTo>
                    <a:pt x="87236" y="22789"/>
                  </a:lnTo>
                  <a:cubicBezTo>
                    <a:pt x="85472" y="20966"/>
                    <a:pt x="82920" y="19908"/>
                    <a:pt x="80386" y="19908"/>
                  </a:cubicBezTo>
                  <a:cubicBezTo>
                    <a:pt x="79364" y="19908"/>
                    <a:pt x="78345" y="20080"/>
                    <a:pt x="77381" y="20444"/>
                  </a:cubicBezTo>
                  <a:cubicBezTo>
                    <a:pt x="76577" y="20748"/>
                    <a:pt x="75678" y="21160"/>
                    <a:pt x="74862" y="21160"/>
                  </a:cubicBezTo>
                  <a:cubicBezTo>
                    <a:pt x="74480" y="21160"/>
                    <a:pt x="74116" y="21070"/>
                    <a:pt x="73790" y="20835"/>
                  </a:cubicBezTo>
                  <a:cubicBezTo>
                    <a:pt x="72729" y="20072"/>
                    <a:pt x="72980" y="18481"/>
                    <a:pt x="73194" y="17197"/>
                  </a:cubicBezTo>
                  <a:cubicBezTo>
                    <a:pt x="73213" y="17131"/>
                    <a:pt x="73222" y="17066"/>
                    <a:pt x="73231" y="17001"/>
                  </a:cubicBezTo>
                  <a:cubicBezTo>
                    <a:pt x="73306" y="16527"/>
                    <a:pt x="73352" y="16043"/>
                    <a:pt x="73380" y="15550"/>
                  </a:cubicBezTo>
                  <a:cubicBezTo>
                    <a:pt x="73399" y="15159"/>
                    <a:pt x="73408" y="14759"/>
                    <a:pt x="73399" y="14359"/>
                  </a:cubicBezTo>
                  <a:cubicBezTo>
                    <a:pt x="73343" y="12190"/>
                    <a:pt x="72915" y="10050"/>
                    <a:pt x="72115" y="8031"/>
                  </a:cubicBezTo>
                  <a:cubicBezTo>
                    <a:pt x="70831" y="4765"/>
                    <a:pt x="68644" y="1834"/>
                    <a:pt x="6579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23"/>
            <p:cNvSpPr/>
            <p:nvPr/>
          </p:nvSpPr>
          <p:spPr>
            <a:xfrm>
              <a:off x="-28299" y="884"/>
              <a:ext cx="9172211" cy="3870649"/>
            </a:xfrm>
            <a:custGeom>
              <a:avLst/>
              <a:gdLst/>
              <a:ahLst/>
              <a:cxnLst/>
              <a:rect l="l" t="t" r="r" b="b"/>
              <a:pathLst>
                <a:path w="87236" h="43772" extrusionOk="0">
                  <a:moveTo>
                    <a:pt x="38365" y="0"/>
                  </a:moveTo>
                  <a:cubicBezTo>
                    <a:pt x="38216" y="37"/>
                    <a:pt x="38058" y="84"/>
                    <a:pt x="37900" y="130"/>
                  </a:cubicBezTo>
                  <a:lnTo>
                    <a:pt x="37584" y="223"/>
                  </a:lnTo>
                  <a:cubicBezTo>
                    <a:pt x="33703" y="1433"/>
                    <a:pt x="30214" y="3527"/>
                    <a:pt x="27013" y="6048"/>
                  </a:cubicBezTo>
                  <a:cubicBezTo>
                    <a:pt x="24091" y="8356"/>
                    <a:pt x="21402" y="11036"/>
                    <a:pt x="18843" y="13734"/>
                  </a:cubicBezTo>
                  <a:cubicBezTo>
                    <a:pt x="17754" y="14888"/>
                    <a:pt x="16656" y="16070"/>
                    <a:pt x="15512" y="17205"/>
                  </a:cubicBezTo>
                  <a:cubicBezTo>
                    <a:pt x="12534" y="20155"/>
                    <a:pt x="9287" y="22807"/>
                    <a:pt x="5304" y="23812"/>
                  </a:cubicBezTo>
                  <a:cubicBezTo>
                    <a:pt x="5174" y="23849"/>
                    <a:pt x="5053" y="23877"/>
                    <a:pt x="4923" y="23905"/>
                  </a:cubicBezTo>
                  <a:cubicBezTo>
                    <a:pt x="3930" y="24122"/>
                    <a:pt x="2921" y="24230"/>
                    <a:pt x="1910" y="24230"/>
                  </a:cubicBezTo>
                  <a:cubicBezTo>
                    <a:pt x="1272" y="24230"/>
                    <a:pt x="634" y="24187"/>
                    <a:pt x="0" y="24100"/>
                  </a:cubicBezTo>
                  <a:lnTo>
                    <a:pt x="0" y="35918"/>
                  </a:lnTo>
                  <a:cubicBezTo>
                    <a:pt x="577" y="35871"/>
                    <a:pt x="1154" y="35778"/>
                    <a:pt x="1712" y="35629"/>
                  </a:cubicBezTo>
                  <a:cubicBezTo>
                    <a:pt x="2569" y="35387"/>
                    <a:pt x="3406" y="35052"/>
                    <a:pt x="4188" y="34624"/>
                  </a:cubicBezTo>
                  <a:cubicBezTo>
                    <a:pt x="5946" y="33694"/>
                    <a:pt x="7547" y="32382"/>
                    <a:pt x="9091" y="31107"/>
                  </a:cubicBezTo>
                  <a:lnTo>
                    <a:pt x="14786" y="26389"/>
                  </a:lnTo>
                  <a:lnTo>
                    <a:pt x="27041" y="16237"/>
                  </a:lnTo>
                  <a:cubicBezTo>
                    <a:pt x="28269" y="15223"/>
                    <a:pt x="29525" y="14200"/>
                    <a:pt x="30828" y="13260"/>
                  </a:cubicBezTo>
                  <a:cubicBezTo>
                    <a:pt x="33396" y="11408"/>
                    <a:pt x="36160" y="9891"/>
                    <a:pt x="39259" y="9482"/>
                  </a:cubicBezTo>
                  <a:cubicBezTo>
                    <a:pt x="39705" y="9423"/>
                    <a:pt x="40161" y="9390"/>
                    <a:pt x="40617" y="9390"/>
                  </a:cubicBezTo>
                  <a:cubicBezTo>
                    <a:pt x="41949" y="9390"/>
                    <a:pt x="43281" y="9668"/>
                    <a:pt x="44376" y="10375"/>
                  </a:cubicBezTo>
                  <a:cubicBezTo>
                    <a:pt x="44497" y="10459"/>
                    <a:pt x="44628" y="10552"/>
                    <a:pt x="44739" y="10645"/>
                  </a:cubicBezTo>
                  <a:cubicBezTo>
                    <a:pt x="46423" y="11948"/>
                    <a:pt x="47010" y="14041"/>
                    <a:pt x="46991" y="16228"/>
                  </a:cubicBezTo>
                  <a:cubicBezTo>
                    <a:pt x="46991" y="16731"/>
                    <a:pt x="46954" y="17242"/>
                    <a:pt x="46889" y="17745"/>
                  </a:cubicBezTo>
                  <a:cubicBezTo>
                    <a:pt x="46824" y="18238"/>
                    <a:pt x="46740" y="18731"/>
                    <a:pt x="46628" y="19215"/>
                  </a:cubicBezTo>
                  <a:cubicBezTo>
                    <a:pt x="46563" y="19522"/>
                    <a:pt x="46489" y="19811"/>
                    <a:pt x="46405" y="20099"/>
                  </a:cubicBezTo>
                  <a:cubicBezTo>
                    <a:pt x="46256" y="20611"/>
                    <a:pt x="46098" y="21113"/>
                    <a:pt x="45940" y="21625"/>
                  </a:cubicBezTo>
                  <a:cubicBezTo>
                    <a:pt x="45902" y="21746"/>
                    <a:pt x="45856" y="21876"/>
                    <a:pt x="45819" y="21997"/>
                  </a:cubicBezTo>
                  <a:lnTo>
                    <a:pt x="45809" y="22035"/>
                  </a:lnTo>
                  <a:cubicBezTo>
                    <a:pt x="45353" y="23458"/>
                    <a:pt x="44888" y="24891"/>
                    <a:pt x="44637" y="26324"/>
                  </a:cubicBezTo>
                  <a:cubicBezTo>
                    <a:pt x="44423" y="27543"/>
                    <a:pt x="44376" y="28762"/>
                    <a:pt x="44609" y="29990"/>
                  </a:cubicBezTo>
                  <a:lnTo>
                    <a:pt x="44618" y="30037"/>
                  </a:lnTo>
                  <a:cubicBezTo>
                    <a:pt x="44804" y="30912"/>
                    <a:pt x="45130" y="31740"/>
                    <a:pt x="45595" y="32503"/>
                  </a:cubicBezTo>
                  <a:cubicBezTo>
                    <a:pt x="45716" y="32689"/>
                    <a:pt x="45837" y="32875"/>
                    <a:pt x="45977" y="33061"/>
                  </a:cubicBezTo>
                  <a:cubicBezTo>
                    <a:pt x="46386" y="33619"/>
                    <a:pt x="46861" y="34122"/>
                    <a:pt x="47400" y="34559"/>
                  </a:cubicBezTo>
                  <a:cubicBezTo>
                    <a:pt x="47587" y="34717"/>
                    <a:pt x="47791" y="34866"/>
                    <a:pt x="47996" y="35006"/>
                  </a:cubicBezTo>
                  <a:cubicBezTo>
                    <a:pt x="48061" y="35052"/>
                    <a:pt x="48136" y="35099"/>
                    <a:pt x="48201" y="35136"/>
                  </a:cubicBezTo>
                  <a:cubicBezTo>
                    <a:pt x="48452" y="35294"/>
                    <a:pt x="48722" y="35443"/>
                    <a:pt x="48992" y="35573"/>
                  </a:cubicBezTo>
                  <a:cubicBezTo>
                    <a:pt x="49364" y="35750"/>
                    <a:pt x="49755" y="35899"/>
                    <a:pt x="50155" y="36011"/>
                  </a:cubicBezTo>
                  <a:cubicBezTo>
                    <a:pt x="50933" y="36228"/>
                    <a:pt x="51710" y="36324"/>
                    <a:pt x="52484" y="36324"/>
                  </a:cubicBezTo>
                  <a:cubicBezTo>
                    <a:pt x="53339" y="36324"/>
                    <a:pt x="54191" y="36206"/>
                    <a:pt x="55040" y="36001"/>
                  </a:cubicBezTo>
                  <a:cubicBezTo>
                    <a:pt x="56268" y="35685"/>
                    <a:pt x="57469" y="35257"/>
                    <a:pt x="58622" y="34717"/>
                  </a:cubicBezTo>
                  <a:cubicBezTo>
                    <a:pt x="60176" y="34019"/>
                    <a:pt x="61702" y="33191"/>
                    <a:pt x="63182" y="32456"/>
                  </a:cubicBezTo>
                  <a:cubicBezTo>
                    <a:pt x="64010" y="32047"/>
                    <a:pt x="64857" y="31665"/>
                    <a:pt x="65713" y="31321"/>
                  </a:cubicBezTo>
                  <a:cubicBezTo>
                    <a:pt x="67939" y="30444"/>
                    <a:pt x="70264" y="29850"/>
                    <a:pt x="72626" y="29850"/>
                  </a:cubicBezTo>
                  <a:cubicBezTo>
                    <a:pt x="72871" y="29850"/>
                    <a:pt x="73116" y="29856"/>
                    <a:pt x="73362" y="29869"/>
                  </a:cubicBezTo>
                  <a:cubicBezTo>
                    <a:pt x="76898" y="30065"/>
                    <a:pt x="80499" y="31917"/>
                    <a:pt x="82015" y="35117"/>
                  </a:cubicBezTo>
                  <a:cubicBezTo>
                    <a:pt x="82620" y="36411"/>
                    <a:pt x="82862" y="37844"/>
                    <a:pt x="83402" y="39165"/>
                  </a:cubicBezTo>
                  <a:cubicBezTo>
                    <a:pt x="84184" y="41091"/>
                    <a:pt x="85542" y="42627"/>
                    <a:pt x="87236" y="43771"/>
                  </a:cubicBezTo>
                  <a:lnTo>
                    <a:pt x="87236" y="29004"/>
                  </a:lnTo>
                  <a:cubicBezTo>
                    <a:pt x="87040" y="28157"/>
                    <a:pt x="86808" y="27385"/>
                    <a:pt x="86500" y="26762"/>
                  </a:cubicBezTo>
                  <a:cubicBezTo>
                    <a:pt x="85319" y="24472"/>
                    <a:pt x="83104" y="22891"/>
                    <a:pt x="80555" y="22546"/>
                  </a:cubicBezTo>
                  <a:cubicBezTo>
                    <a:pt x="80188" y="22499"/>
                    <a:pt x="79822" y="22478"/>
                    <a:pt x="79457" y="22478"/>
                  </a:cubicBezTo>
                  <a:cubicBezTo>
                    <a:pt x="77169" y="22478"/>
                    <a:pt x="74901" y="23298"/>
                    <a:pt x="72599" y="23579"/>
                  </a:cubicBezTo>
                  <a:cubicBezTo>
                    <a:pt x="72417" y="23603"/>
                    <a:pt x="72231" y="23622"/>
                    <a:pt x="72048" y="23622"/>
                  </a:cubicBezTo>
                  <a:cubicBezTo>
                    <a:pt x="71809" y="23622"/>
                    <a:pt x="71573" y="23590"/>
                    <a:pt x="71352" y="23495"/>
                  </a:cubicBezTo>
                  <a:lnTo>
                    <a:pt x="71333" y="23486"/>
                  </a:lnTo>
                  <a:cubicBezTo>
                    <a:pt x="70068" y="22937"/>
                    <a:pt x="70421" y="21067"/>
                    <a:pt x="70821" y="19736"/>
                  </a:cubicBezTo>
                  <a:cubicBezTo>
                    <a:pt x="72692" y="13511"/>
                    <a:pt x="70282" y="6244"/>
                    <a:pt x="65071" y="2354"/>
                  </a:cubicBezTo>
                  <a:cubicBezTo>
                    <a:pt x="63722" y="1368"/>
                    <a:pt x="62242" y="568"/>
                    <a:pt x="606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23"/>
            <p:cNvSpPr/>
            <p:nvPr/>
          </p:nvSpPr>
          <p:spPr>
            <a:xfrm>
              <a:off x="-28299" y="58007"/>
              <a:ext cx="9172211" cy="4060768"/>
            </a:xfrm>
            <a:custGeom>
              <a:avLst/>
              <a:gdLst/>
              <a:ahLst/>
              <a:cxnLst/>
              <a:rect l="l" t="t" r="r" b="b"/>
              <a:pathLst>
                <a:path w="87236" h="45922" extrusionOk="0">
                  <a:moveTo>
                    <a:pt x="50214" y="1"/>
                  </a:moveTo>
                  <a:cubicBezTo>
                    <a:pt x="44757" y="1"/>
                    <a:pt x="39266" y="1369"/>
                    <a:pt x="34308" y="3709"/>
                  </a:cubicBezTo>
                  <a:cubicBezTo>
                    <a:pt x="29349" y="6054"/>
                    <a:pt x="24873" y="9311"/>
                    <a:pt x="20853" y="13088"/>
                  </a:cubicBezTo>
                  <a:cubicBezTo>
                    <a:pt x="18983" y="14847"/>
                    <a:pt x="17205" y="16708"/>
                    <a:pt x="15521" y="18662"/>
                  </a:cubicBezTo>
                  <a:cubicBezTo>
                    <a:pt x="14581" y="19751"/>
                    <a:pt x="13651" y="20867"/>
                    <a:pt x="12692" y="21956"/>
                  </a:cubicBezTo>
                  <a:cubicBezTo>
                    <a:pt x="10487" y="24450"/>
                    <a:pt x="8133" y="26776"/>
                    <a:pt x="5118" y="28097"/>
                  </a:cubicBezTo>
                  <a:cubicBezTo>
                    <a:pt x="3499" y="28786"/>
                    <a:pt x="1768" y="29205"/>
                    <a:pt x="0" y="29316"/>
                  </a:cubicBezTo>
                  <a:lnTo>
                    <a:pt x="0" y="39440"/>
                  </a:lnTo>
                  <a:cubicBezTo>
                    <a:pt x="2289" y="38891"/>
                    <a:pt x="4430" y="37952"/>
                    <a:pt x="6467" y="36770"/>
                  </a:cubicBezTo>
                  <a:cubicBezTo>
                    <a:pt x="10683" y="34313"/>
                    <a:pt x="14442" y="30805"/>
                    <a:pt x="18136" y="27548"/>
                  </a:cubicBezTo>
                  <a:cubicBezTo>
                    <a:pt x="18499" y="27223"/>
                    <a:pt x="18880" y="26897"/>
                    <a:pt x="19253" y="26571"/>
                  </a:cubicBezTo>
                  <a:cubicBezTo>
                    <a:pt x="22556" y="23724"/>
                    <a:pt x="25989" y="21026"/>
                    <a:pt x="29767" y="18848"/>
                  </a:cubicBezTo>
                  <a:cubicBezTo>
                    <a:pt x="32328" y="17382"/>
                    <a:pt x="35243" y="16144"/>
                    <a:pt x="38131" y="16144"/>
                  </a:cubicBezTo>
                  <a:cubicBezTo>
                    <a:pt x="38927" y="16144"/>
                    <a:pt x="39721" y="16238"/>
                    <a:pt x="40505" y="16448"/>
                  </a:cubicBezTo>
                  <a:cubicBezTo>
                    <a:pt x="40561" y="16466"/>
                    <a:pt x="40617" y="16475"/>
                    <a:pt x="40682" y="16494"/>
                  </a:cubicBezTo>
                  <a:cubicBezTo>
                    <a:pt x="41743" y="16810"/>
                    <a:pt x="42739" y="17332"/>
                    <a:pt x="43595" y="18039"/>
                  </a:cubicBezTo>
                  <a:cubicBezTo>
                    <a:pt x="44581" y="18839"/>
                    <a:pt x="45372" y="19844"/>
                    <a:pt x="45940" y="20979"/>
                  </a:cubicBezTo>
                  <a:cubicBezTo>
                    <a:pt x="46014" y="21147"/>
                    <a:pt x="46088" y="21314"/>
                    <a:pt x="46163" y="21482"/>
                  </a:cubicBezTo>
                  <a:cubicBezTo>
                    <a:pt x="46182" y="21537"/>
                    <a:pt x="46200" y="21584"/>
                    <a:pt x="46219" y="21630"/>
                  </a:cubicBezTo>
                  <a:cubicBezTo>
                    <a:pt x="46368" y="22012"/>
                    <a:pt x="46479" y="22403"/>
                    <a:pt x="46572" y="22794"/>
                  </a:cubicBezTo>
                  <a:cubicBezTo>
                    <a:pt x="47224" y="25790"/>
                    <a:pt x="46237" y="28851"/>
                    <a:pt x="45586" y="31857"/>
                  </a:cubicBezTo>
                  <a:cubicBezTo>
                    <a:pt x="45558" y="31978"/>
                    <a:pt x="45530" y="32108"/>
                    <a:pt x="45512" y="32238"/>
                  </a:cubicBezTo>
                  <a:cubicBezTo>
                    <a:pt x="45456" y="32499"/>
                    <a:pt x="45400" y="32769"/>
                    <a:pt x="45363" y="33038"/>
                  </a:cubicBezTo>
                  <a:cubicBezTo>
                    <a:pt x="45186" y="34071"/>
                    <a:pt x="45121" y="35123"/>
                    <a:pt x="45158" y="36165"/>
                  </a:cubicBezTo>
                  <a:cubicBezTo>
                    <a:pt x="45167" y="36435"/>
                    <a:pt x="45195" y="36714"/>
                    <a:pt x="45223" y="36984"/>
                  </a:cubicBezTo>
                  <a:cubicBezTo>
                    <a:pt x="45251" y="37198"/>
                    <a:pt x="45288" y="37421"/>
                    <a:pt x="45325" y="37635"/>
                  </a:cubicBezTo>
                  <a:cubicBezTo>
                    <a:pt x="45400" y="38007"/>
                    <a:pt x="45493" y="38380"/>
                    <a:pt x="45614" y="38733"/>
                  </a:cubicBezTo>
                  <a:cubicBezTo>
                    <a:pt x="45930" y="39692"/>
                    <a:pt x="46470" y="40548"/>
                    <a:pt x="47186" y="41246"/>
                  </a:cubicBezTo>
                  <a:cubicBezTo>
                    <a:pt x="47335" y="41385"/>
                    <a:pt x="47494" y="41515"/>
                    <a:pt x="47652" y="41627"/>
                  </a:cubicBezTo>
                  <a:cubicBezTo>
                    <a:pt x="48285" y="42091"/>
                    <a:pt x="49028" y="42392"/>
                    <a:pt x="49793" y="42392"/>
                  </a:cubicBezTo>
                  <a:cubicBezTo>
                    <a:pt x="49827" y="42392"/>
                    <a:pt x="49861" y="42391"/>
                    <a:pt x="49894" y="42390"/>
                  </a:cubicBezTo>
                  <a:cubicBezTo>
                    <a:pt x="50518" y="42362"/>
                    <a:pt x="51113" y="42139"/>
                    <a:pt x="51690" y="41906"/>
                  </a:cubicBezTo>
                  <a:cubicBezTo>
                    <a:pt x="53077" y="41348"/>
                    <a:pt x="54435" y="40724"/>
                    <a:pt x="55747" y="40036"/>
                  </a:cubicBezTo>
                  <a:cubicBezTo>
                    <a:pt x="59153" y="38268"/>
                    <a:pt x="62447" y="36156"/>
                    <a:pt x="65852" y="34416"/>
                  </a:cubicBezTo>
                  <a:cubicBezTo>
                    <a:pt x="68277" y="33179"/>
                    <a:pt x="70982" y="31948"/>
                    <a:pt x="73624" y="31948"/>
                  </a:cubicBezTo>
                  <a:cubicBezTo>
                    <a:pt x="74481" y="31948"/>
                    <a:pt x="75331" y="32077"/>
                    <a:pt x="76163" y="32378"/>
                  </a:cubicBezTo>
                  <a:cubicBezTo>
                    <a:pt x="77344" y="32806"/>
                    <a:pt x="78424" y="33597"/>
                    <a:pt x="79075" y="34667"/>
                  </a:cubicBezTo>
                  <a:cubicBezTo>
                    <a:pt x="80099" y="36342"/>
                    <a:pt x="80006" y="38426"/>
                    <a:pt x="80145" y="40380"/>
                  </a:cubicBezTo>
                  <a:cubicBezTo>
                    <a:pt x="80275" y="42334"/>
                    <a:pt x="80843" y="44521"/>
                    <a:pt x="82555" y="45461"/>
                  </a:cubicBezTo>
                  <a:cubicBezTo>
                    <a:pt x="82676" y="45526"/>
                    <a:pt x="82797" y="45582"/>
                    <a:pt x="82918" y="45628"/>
                  </a:cubicBezTo>
                  <a:cubicBezTo>
                    <a:pt x="83445" y="45842"/>
                    <a:pt x="83998" y="45922"/>
                    <a:pt x="84565" y="45922"/>
                  </a:cubicBezTo>
                  <a:cubicBezTo>
                    <a:pt x="85430" y="45922"/>
                    <a:pt x="86331" y="45737"/>
                    <a:pt x="87236" y="45563"/>
                  </a:cubicBezTo>
                  <a:lnTo>
                    <a:pt x="87236" y="39459"/>
                  </a:lnTo>
                  <a:cubicBezTo>
                    <a:pt x="86314" y="38221"/>
                    <a:pt x="86128" y="36435"/>
                    <a:pt x="85933" y="34834"/>
                  </a:cubicBezTo>
                  <a:cubicBezTo>
                    <a:pt x="85542" y="31512"/>
                    <a:pt x="84491" y="27893"/>
                    <a:pt x="81625" y="26162"/>
                  </a:cubicBezTo>
                  <a:cubicBezTo>
                    <a:pt x="80221" y="25305"/>
                    <a:pt x="78574" y="25027"/>
                    <a:pt x="76917" y="25027"/>
                  </a:cubicBezTo>
                  <a:cubicBezTo>
                    <a:pt x="76234" y="25027"/>
                    <a:pt x="75549" y="25074"/>
                    <a:pt x="74878" y="25148"/>
                  </a:cubicBezTo>
                  <a:cubicBezTo>
                    <a:pt x="73455" y="25306"/>
                    <a:pt x="72040" y="25567"/>
                    <a:pt x="70645" y="25929"/>
                  </a:cubicBezTo>
                  <a:cubicBezTo>
                    <a:pt x="70036" y="26089"/>
                    <a:pt x="69197" y="26423"/>
                    <a:pt x="68456" y="26423"/>
                  </a:cubicBezTo>
                  <a:cubicBezTo>
                    <a:pt x="68244" y="26423"/>
                    <a:pt x="68041" y="26396"/>
                    <a:pt x="67853" y="26330"/>
                  </a:cubicBezTo>
                  <a:cubicBezTo>
                    <a:pt x="67230" y="26106"/>
                    <a:pt x="67341" y="25194"/>
                    <a:pt x="67565" y="24571"/>
                  </a:cubicBezTo>
                  <a:cubicBezTo>
                    <a:pt x="67844" y="23761"/>
                    <a:pt x="68104" y="22952"/>
                    <a:pt x="68337" y="22124"/>
                  </a:cubicBezTo>
                  <a:cubicBezTo>
                    <a:pt x="68393" y="21919"/>
                    <a:pt x="68449" y="21714"/>
                    <a:pt x="68504" y="21509"/>
                  </a:cubicBezTo>
                  <a:cubicBezTo>
                    <a:pt x="69100" y="19276"/>
                    <a:pt x="69463" y="16987"/>
                    <a:pt x="69407" y="14680"/>
                  </a:cubicBezTo>
                  <a:cubicBezTo>
                    <a:pt x="69314" y="11311"/>
                    <a:pt x="68253" y="7887"/>
                    <a:pt x="65983" y="5393"/>
                  </a:cubicBezTo>
                  <a:cubicBezTo>
                    <a:pt x="63870" y="3085"/>
                    <a:pt x="60884" y="1745"/>
                    <a:pt x="57850" y="955"/>
                  </a:cubicBezTo>
                  <a:cubicBezTo>
                    <a:pt x="55352" y="305"/>
                    <a:pt x="52787" y="1"/>
                    <a:pt x="502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23"/>
            <p:cNvSpPr/>
            <p:nvPr/>
          </p:nvSpPr>
          <p:spPr>
            <a:xfrm>
              <a:off x="-28299" y="302590"/>
              <a:ext cx="9172211" cy="4754658"/>
            </a:xfrm>
            <a:custGeom>
              <a:avLst/>
              <a:gdLst/>
              <a:ahLst/>
              <a:cxnLst/>
              <a:rect l="l" t="t" r="r" b="b"/>
              <a:pathLst>
                <a:path w="87236" h="53769" extrusionOk="0">
                  <a:moveTo>
                    <a:pt x="49333" y="1"/>
                  </a:moveTo>
                  <a:cubicBezTo>
                    <a:pt x="44059" y="1"/>
                    <a:pt x="38867" y="1449"/>
                    <a:pt x="34094" y="3781"/>
                  </a:cubicBezTo>
                  <a:cubicBezTo>
                    <a:pt x="32066" y="4777"/>
                    <a:pt x="30121" y="5921"/>
                    <a:pt x="28260" y="7205"/>
                  </a:cubicBezTo>
                  <a:cubicBezTo>
                    <a:pt x="24007" y="10136"/>
                    <a:pt x="20220" y="13663"/>
                    <a:pt x="16675" y="17441"/>
                  </a:cubicBezTo>
                  <a:cubicBezTo>
                    <a:pt x="14674" y="19581"/>
                    <a:pt x="12748" y="21796"/>
                    <a:pt x="10859" y="24029"/>
                  </a:cubicBezTo>
                  <a:lnTo>
                    <a:pt x="9975" y="25080"/>
                  </a:lnTo>
                  <a:cubicBezTo>
                    <a:pt x="8152" y="27230"/>
                    <a:pt x="6291" y="29379"/>
                    <a:pt x="4188" y="31212"/>
                  </a:cubicBezTo>
                  <a:cubicBezTo>
                    <a:pt x="3062" y="32208"/>
                    <a:pt x="1833" y="33092"/>
                    <a:pt x="531" y="33846"/>
                  </a:cubicBezTo>
                  <a:cubicBezTo>
                    <a:pt x="354" y="33948"/>
                    <a:pt x="177" y="34041"/>
                    <a:pt x="0" y="34134"/>
                  </a:cubicBezTo>
                  <a:lnTo>
                    <a:pt x="0" y="48845"/>
                  </a:lnTo>
                  <a:cubicBezTo>
                    <a:pt x="107" y="48848"/>
                    <a:pt x="213" y="48850"/>
                    <a:pt x="318" y="48850"/>
                  </a:cubicBezTo>
                  <a:cubicBezTo>
                    <a:pt x="4526" y="48850"/>
                    <a:pt x="7936" y="46699"/>
                    <a:pt x="11204" y="44230"/>
                  </a:cubicBezTo>
                  <a:cubicBezTo>
                    <a:pt x="11725" y="43839"/>
                    <a:pt x="12246" y="43430"/>
                    <a:pt x="12767" y="43030"/>
                  </a:cubicBezTo>
                  <a:lnTo>
                    <a:pt x="13130" y="42751"/>
                  </a:lnTo>
                  <a:cubicBezTo>
                    <a:pt x="15586" y="40852"/>
                    <a:pt x="18182" y="38917"/>
                    <a:pt x="20965" y="37614"/>
                  </a:cubicBezTo>
                  <a:cubicBezTo>
                    <a:pt x="21504" y="37354"/>
                    <a:pt x="22053" y="37130"/>
                    <a:pt x="22612" y="36926"/>
                  </a:cubicBezTo>
                  <a:cubicBezTo>
                    <a:pt x="23542" y="36581"/>
                    <a:pt x="24510" y="36330"/>
                    <a:pt x="25487" y="36163"/>
                  </a:cubicBezTo>
                  <a:cubicBezTo>
                    <a:pt x="26170" y="36050"/>
                    <a:pt x="26868" y="35994"/>
                    <a:pt x="27561" y="35994"/>
                  </a:cubicBezTo>
                  <a:cubicBezTo>
                    <a:pt x="27614" y="35994"/>
                    <a:pt x="27667" y="35994"/>
                    <a:pt x="27720" y="35995"/>
                  </a:cubicBezTo>
                  <a:cubicBezTo>
                    <a:pt x="28232" y="35995"/>
                    <a:pt x="28734" y="36051"/>
                    <a:pt x="29237" y="36172"/>
                  </a:cubicBezTo>
                  <a:cubicBezTo>
                    <a:pt x="29907" y="36330"/>
                    <a:pt x="30530" y="36628"/>
                    <a:pt x="30968" y="37140"/>
                  </a:cubicBezTo>
                  <a:cubicBezTo>
                    <a:pt x="31014" y="37186"/>
                    <a:pt x="31051" y="37242"/>
                    <a:pt x="31089" y="37298"/>
                  </a:cubicBezTo>
                  <a:cubicBezTo>
                    <a:pt x="31163" y="37400"/>
                    <a:pt x="31228" y="37503"/>
                    <a:pt x="31284" y="37614"/>
                  </a:cubicBezTo>
                  <a:cubicBezTo>
                    <a:pt x="31582" y="38219"/>
                    <a:pt x="31675" y="38908"/>
                    <a:pt x="31554" y="39578"/>
                  </a:cubicBezTo>
                  <a:cubicBezTo>
                    <a:pt x="31535" y="39708"/>
                    <a:pt x="31507" y="39847"/>
                    <a:pt x="31461" y="39978"/>
                  </a:cubicBezTo>
                  <a:cubicBezTo>
                    <a:pt x="31396" y="40229"/>
                    <a:pt x="31303" y="40480"/>
                    <a:pt x="31191" y="40713"/>
                  </a:cubicBezTo>
                  <a:cubicBezTo>
                    <a:pt x="31061" y="40992"/>
                    <a:pt x="30912" y="41252"/>
                    <a:pt x="30726" y="41504"/>
                  </a:cubicBezTo>
                  <a:cubicBezTo>
                    <a:pt x="30186" y="42285"/>
                    <a:pt x="29442" y="42946"/>
                    <a:pt x="28669" y="43514"/>
                  </a:cubicBezTo>
                  <a:cubicBezTo>
                    <a:pt x="27367" y="44463"/>
                    <a:pt x="25915" y="45244"/>
                    <a:pt x="24789" y="46408"/>
                  </a:cubicBezTo>
                  <a:cubicBezTo>
                    <a:pt x="24752" y="46445"/>
                    <a:pt x="24715" y="46482"/>
                    <a:pt x="24677" y="46519"/>
                  </a:cubicBezTo>
                  <a:cubicBezTo>
                    <a:pt x="23589" y="47701"/>
                    <a:pt x="22882" y="49432"/>
                    <a:pt x="23431" y="50930"/>
                  </a:cubicBezTo>
                  <a:cubicBezTo>
                    <a:pt x="23449" y="50986"/>
                    <a:pt x="23468" y="51041"/>
                    <a:pt x="23496" y="51097"/>
                  </a:cubicBezTo>
                  <a:cubicBezTo>
                    <a:pt x="23859" y="51953"/>
                    <a:pt x="24612" y="52605"/>
                    <a:pt x="25440" y="53033"/>
                  </a:cubicBezTo>
                  <a:cubicBezTo>
                    <a:pt x="26129" y="53377"/>
                    <a:pt x="26883" y="53610"/>
                    <a:pt x="27655" y="53693"/>
                  </a:cubicBezTo>
                  <a:cubicBezTo>
                    <a:pt x="28038" y="53745"/>
                    <a:pt x="28426" y="53768"/>
                    <a:pt x="28818" y="53768"/>
                  </a:cubicBezTo>
                  <a:cubicBezTo>
                    <a:pt x="30329" y="53768"/>
                    <a:pt x="31888" y="53421"/>
                    <a:pt x="33359" y="53014"/>
                  </a:cubicBezTo>
                  <a:cubicBezTo>
                    <a:pt x="34187" y="52781"/>
                    <a:pt x="35006" y="52530"/>
                    <a:pt x="35825" y="52260"/>
                  </a:cubicBezTo>
                  <a:lnTo>
                    <a:pt x="36495" y="52046"/>
                  </a:lnTo>
                  <a:cubicBezTo>
                    <a:pt x="41966" y="50213"/>
                    <a:pt x="47168" y="47664"/>
                    <a:pt x="52146" y="44761"/>
                  </a:cubicBezTo>
                  <a:cubicBezTo>
                    <a:pt x="54649" y="43309"/>
                    <a:pt x="57096" y="41755"/>
                    <a:pt x="59497" y="40154"/>
                  </a:cubicBezTo>
                  <a:cubicBezTo>
                    <a:pt x="61730" y="38666"/>
                    <a:pt x="63694" y="36712"/>
                    <a:pt x="66160" y="35595"/>
                  </a:cubicBezTo>
                  <a:cubicBezTo>
                    <a:pt x="67327" y="35063"/>
                    <a:pt x="68624" y="34737"/>
                    <a:pt x="69902" y="34737"/>
                  </a:cubicBezTo>
                  <a:cubicBezTo>
                    <a:pt x="70814" y="34737"/>
                    <a:pt x="71715" y="34903"/>
                    <a:pt x="72552" y="35279"/>
                  </a:cubicBezTo>
                  <a:cubicBezTo>
                    <a:pt x="74999" y="36386"/>
                    <a:pt x="76386" y="39038"/>
                    <a:pt x="76972" y="41662"/>
                  </a:cubicBezTo>
                  <a:cubicBezTo>
                    <a:pt x="77381" y="43523"/>
                    <a:pt x="77502" y="45514"/>
                    <a:pt x="78507" y="47133"/>
                  </a:cubicBezTo>
                  <a:cubicBezTo>
                    <a:pt x="78731" y="47487"/>
                    <a:pt x="78982" y="47813"/>
                    <a:pt x="79280" y="48110"/>
                  </a:cubicBezTo>
                  <a:cubicBezTo>
                    <a:pt x="80294" y="49143"/>
                    <a:pt x="81662" y="49748"/>
                    <a:pt x="83104" y="49822"/>
                  </a:cubicBezTo>
                  <a:cubicBezTo>
                    <a:pt x="83183" y="49826"/>
                    <a:pt x="83261" y="49827"/>
                    <a:pt x="83339" y="49827"/>
                  </a:cubicBezTo>
                  <a:cubicBezTo>
                    <a:pt x="84677" y="49827"/>
                    <a:pt x="85961" y="49387"/>
                    <a:pt x="87236" y="48948"/>
                  </a:cubicBezTo>
                  <a:lnTo>
                    <a:pt x="87236" y="39624"/>
                  </a:lnTo>
                  <a:cubicBezTo>
                    <a:pt x="86938" y="39457"/>
                    <a:pt x="86659" y="39243"/>
                    <a:pt x="86417" y="38991"/>
                  </a:cubicBezTo>
                  <a:cubicBezTo>
                    <a:pt x="86045" y="38573"/>
                    <a:pt x="85765" y="38070"/>
                    <a:pt x="85598" y="37530"/>
                  </a:cubicBezTo>
                  <a:cubicBezTo>
                    <a:pt x="85328" y="36721"/>
                    <a:pt x="85244" y="35818"/>
                    <a:pt x="85161" y="34962"/>
                  </a:cubicBezTo>
                  <a:cubicBezTo>
                    <a:pt x="84909" y="32348"/>
                    <a:pt x="84500" y="29416"/>
                    <a:pt x="82443" y="27639"/>
                  </a:cubicBezTo>
                  <a:cubicBezTo>
                    <a:pt x="81066" y="26439"/>
                    <a:pt x="79596" y="25704"/>
                    <a:pt x="77977" y="25331"/>
                  </a:cubicBezTo>
                  <a:cubicBezTo>
                    <a:pt x="77130" y="25145"/>
                    <a:pt x="76265" y="25043"/>
                    <a:pt x="75390" y="25043"/>
                  </a:cubicBezTo>
                  <a:cubicBezTo>
                    <a:pt x="75347" y="25043"/>
                    <a:pt x="75305" y="25043"/>
                    <a:pt x="75262" y="25043"/>
                  </a:cubicBezTo>
                  <a:cubicBezTo>
                    <a:pt x="71669" y="25043"/>
                    <a:pt x="68573" y="26199"/>
                    <a:pt x="65704" y="27918"/>
                  </a:cubicBezTo>
                  <a:cubicBezTo>
                    <a:pt x="64075" y="28905"/>
                    <a:pt x="62521" y="30077"/>
                    <a:pt x="60986" y="31333"/>
                  </a:cubicBezTo>
                  <a:cubicBezTo>
                    <a:pt x="60631" y="31621"/>
                    <a:pt x="58089" y="33683"/>
                    <a:pt x="57048" y="33683"/>
                  </a:cubicBezTo>
                  <a:cubicBezTo>
                    <a:pt x="56808" y="33683"/>
                    <a:pt x="56647" y="33573"/>
                    <a:pt x="56613" y="33306"/>
                  </a:cubicBezTo>
                  <a:cubicBezTo>
                    <a:pt x="56566" y="32887"/>
                    <a:pt x="56901" y="32915"/>
                    <a:pt x="57106" y="32720"/>
                  </a:cubicBezTo>
                  <a:cubicBezTo>
                    <a:pt x="57580" y="32236"/>
                    <a:pt x="58120" y="31799"/>
                    <a:pt x="58613" y="31305"/>
                  </a:cubicBezTo>
                  <a:cubicBezTo>
                    <a:pt x="58697" y="31222"/>
                    <a:pt x="58781" y="31138"/>
                    <a:pt x="58864" y="31054"/>
                  </a:cubicBezTo>
                  <a:cubicBezTo>
                    <a:pt x="59869" y="29984"/>
                    <a:pt x="60791" y="28849"/>
                    <a:pt x="61628" y="27658"/>
                  </a:cubicBezTo>
                  <a:cubicBezTo>
                    <a:pt x="61721" y="27518"/>
                    <a:pt x="61823" y="27379"/>
                    <a:pt x="61916" y="27239"/>
                  </a:cubicBezTo>
                  <a:cubicBezTo>
                    <a:pt x="63712" y="24568"/>
                    <a:pt x="65052" y="21572"/>
                    <a:pt x="65592" y="18381"/>
                  </a:cubicBezTo>
                  <a:cubicBezTo>
                    <a:pt x="65694" y="17748"/>
                    <a:pt x="65769" y="17115"/>
                    <a:pt x="65797" y="16473"/>
                  </a:cubicBezTo>
                  <a:cubicBezTo>
                    <a:pt x="65973" y="13356"/>
                    <a:pt x="65294" y="10155"/>
                    <a:pt x="63833" y="7447"/>
                  </a:cubicBezTo>
                  <a:cubicBezTo>
                    <a:pt x="62661" y="5260"/>
                    <a:pt x="60967" y="3390"/>
                    <a:pt x="58799" y="2143"/>
                  </a:cubicBezTo>
                  <a:cubicBezTo>
                    <a:pt x="56445" y="785"/>
                    <a:pt x="53709" y="208"/>
                    <a:pt x="51002" y="50"/>
                  </a:cubicBezTo>
                  <a:cubicBezTo>
                    <a:pt x="50445" y="17"/>
                    <a:pt x="49888" y="1"/>
                    <a:pt x="493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23"/>
            <p:cNvSpPr/>
            <p:nvPr/>
          </p:nvSpPr>
          <p:spPr>
            <a:xfrm>
              <a:off x="-27353" y="779466"/>
              <a:ext cx="9171265" cy="4145481"/>
            </a:xfrm>
            <a:custGeom>
              <a:avLst/>
              <a:gdLst/>
              <a:ahLst/>
              <a:cxnLst/>
              <a:rect l="l" t="t" r="r" b="b"/>
              <a:pathLst>
                <a:path w="87227" h="46880" extrusionOk="0">
                  <a:moveTo>
                    <a:pt x="43422" y="1"/>
                  </a:moveTo>
                  <a:cubicBezTo>
                    <a:pt x="38467" y="1"/>
                    <a:pt x="33464" y="1613"/>
                    <a:pt x="29330" y="4483"/>
                  </a:cubicBezTo>
                  <a:cubicBezTo>
                    <a:pt x="25180" y="7367"/>
                    <a:pt x="21319" y="10652"/>
                    <a:pt x="17792" y="14290"/>
                  </a:cubicBezTo>
                  <a:cubicBezTo>
                    <a:pt x="16759" y="15360"/>
                    <a:pt x="15754" y="16458"/>
                    <a:pt x="14777" y="17584"/>
                  </a:cubicBezTo>
                  <a:cubicBezTo>
                    <a:pt x="13326" y="19259"/>
                    <a:pt x="11958" y="20990"/>
                    <a:pt x="10655" y="22777"/>
                  </a:cubicBezTo>
                  <a:cubicBezTo>
                    <a:pt x="9250" y="24712"/>
                    <a:pt x="7929" y="26722"/>
                    <a:pt x="6458" y="28611"/>
                  </a:cubicBezTo>
                  <a:cubicBezTo>
                    <a:pt x="5798" y="29458"/>
                    <a:pt x="5100" y="30286"/>
                    <a:pt x="4355" y="31067"/>
                  </a:cubicBezTo>
                  <a:cubicBezTo>
                    <a:pt x="3081" y="32407"/>
                    <a:pt x="1620" y="33561"/>
                    <a:pt x="1" y="34473"/>
                  </a:cubicBezTo>
                  <a:lnTo>
                    <a:pt x="1" y="39442"/>
                  </a:lnTo>
                  <a:cubicBezTo>
                    <a:pt x="1834" y="38846"/>
                    <a:pt x="3592" y="38055"/>
                    <a:pt x="5249" y="37078"/>
                  </a:cubicBezTo>
                  <a:cubicBezTo>
                    <a:pt x="11967" y="33105"/>
                    <a:pt x="16647" y="26545"/>
                    <a:pt x="21765" y="20664"/>
                  </a:cubicBezTo>
                  <a:cubicBezTo>
                    <a:pt x="26790" y="14895"/>
                    <a:pt x="32959" y="9368"/>
                    <a:pt x="40496" y="8289"/>
                  </a:cubicBezTo>
                  <a:cubicBezTo>
                    <a:pt x="40655" y="8261"/>
                    <a:pt x="40803" y="8242"/>
                    <a:pt x="40952" y="8223"/>
                  </a:cubicBezTo>
                  <a:cubicBezTo>
                    <a:pt x="41528" y="8156"/>
                    <a:pt x="42112" y="8119"/>
                    <a:pt x="42696" y="8119"/>
                  </a:cubicBezTo>
                  <a:cubicBezTo>
                    <a:pt x="44143" y="8119"/>
                    <a:pt x="45587" y="8350"/>
                    <a:pt x="46880" y="8940"/>
                  </a:cubicBezTo>
                  <a:cubicBezTo>
                    <a:pt x="47150" y="9070"/>
                    <a:pt x="47410" y="9210"/>
                    <a:pt x="47671" y="9368"/>
                  </a:cubicBezTo>
                  <a:cubicBezTo>
                    <a:pt x="49848" y="10708"/>
                    <a:pt x="51179" y="13183"/>
                    <a:pt x="51486" y="15714"/>
                  </a:cubicBezTo>
                  <a:cubicBezTo>
                    <a:pt x="51653" y="17156"/>
                    <a:pt x="51551" y="18617"/>
                    <a:pt x="51197" y="20022"/>
                  </a:cubicBezTo>
                  <a:cubicBezTo>
                    <a:pt x="50946" y="21036"/>
                    <a:pt x="50602" y="22023"/>
                    <a:pt x="50164" y="22972"/>
                  </a:cubicBezTo>
                  <a:cubicBezTo>
                    <a:pt x="50164" y="22981"/>
                    <a:pt x="50155" y="22991"/>
                    <a:pt x="50146" y="23000"/>
                  </a:cubicBezTo>
                  <a:cubicBezTo>
                    <a:pt x="50127" y="23056"/>
                    <a:pt x="50099" y="23102"/>
                    <a:pt x="50081" y="23149"/>
                  </a:cubicBezTo>
                  <a:cubicBezTo>
                    <a:pt x="49550" y="24265"/>
                    <a:pt x="48908" y="25335"/>
                    <a:pt x="48173" y="26331"/>
                  </a:cubicBezTo>
                  <a:cubicBezTo>
                    <a:pt x="47336" y="27476"/>
                    <a:pt x="46377" y="28536"/>
                    <a:pt x="45316" y="29476"/>
                  </a:cubicBezTo>
                  <a:cubicBezTo>
                    <a:pt x="44265" y="30407"/>
                    <a:pt x="43120" y="31216"/>
                    <a:pt x="41901" y="31896"/>
                  </a:cubicBezTo>
                  <a:cubicBezTo>
                    <a:pt x="38412" y="33840"/>
                    <a:pt x="34429" y="34668"/>
                    <a:pt x="30707" y="36111"/>
                  </a:cubicBezTo>
                  <a:cubicBezTo>
                    <a:pt x="30196" y="36315"/>
                    <a:pt x="29684" y="36520"/>
                    <a:pt x="29172" y="36753"/>
                  </a:cubicBezTo>
                  <a:cubicBezTo>
                    <a:pt x="27795" y="37376"/>
                    <a:pt x="26427" y="38158"/>
                    <a:pt x="25525" y="39386"/>
                  </a:cubicBezTo>
                  <a:cubicBezTo>
                    <a:pt x="25171" y="39870"/>
                    <a:pt x="24910" y="40428"/>
                    <a:pt x="24771" y="41015"/>
                  </a:cubicBezTo>
                  <a:cubicBezTo>
                    <a:pt x="24547" y="41908"/>
                    <a:pt x="24622" y="42866"/>
                    <a:pt x="25106" y="43657"/>
                  </a:cubicBezTo>
                  <a:cubicBezTo>
                    <a:pt x="25711" y="44634"/>
                    <a:pt x="26818" y="45183"/>
                    <a:pt x="27907" y="45583"/>
                  </a:cubicBezTo>
                  <a:cubicBezTo>
                    <a:pt x="30337" y="46483"/>
                    <a:pt x="32887" y="46879"/>
                    <a:pt x="35466" y="46879"/>
                  </a:cubicBezTo>
                  <a:cubicBezTo>
                    <a:pt x="35583" y="46879"/>
                    <a:pt x="35699" y="46878"/>
                    <a:pt x="35816" y="46877"/>
                  </a:cubicBezTo>
                  <a:cubicBezTo>
                    <a:pt x="39873" y="46812"/>
                    <a:pt x="43967" y="45779"/>
                    <a:pt x="47717" y="44169"/>
                  </a:cubicBezTo>
                  <a:cubicBezTo>
                    <a:pt x="48871" y="43676"/>
                    <a:pt x="49988" y="43136"/>
                    <a:pt x="51095" y="42550"/>
                  </a:cubicBezTo>
                  <a:cubicBezTo>
                    <a:pt x="52221" y="41954"/>
                    <a:pt x="53328" y="41312"/>
                    <a:pt x="54417" y="40642"/>
                  </a:cubicBezTo>
                  <a:lnTo>
                    <a:pt x="54445" y="40624"/>
                  </a:lnTo>
                  <a:cubicBezTo>
                    <a:pt x="58046" y="38390"/>
                    <a:pt x="61461" y="35832"/>
                    <a:pt x="64876" y="33319"/>
                  </a:cubicBezTo>
                  <a:cubicBezTo>
                    <a:pt x="66506" y="32124"/>
                    <a:pt x="69224" y="30311"/>
                    <a:pt x="71513" y="30311"/>
                  </a:cubicBezTo>
                  <a:cubicBezTo>
                    <a:pt x="72841" y="30311"/>
                    <a:pt x="74025" y="30922"/>
                    <a:pt x="74767" y="32621"/>
                  </a:cubicBezTo>
                  <a:cubicBezTo>
                    <a:pt x="75660" y="34687"/>
                    <a:pt x="75335" y="37088"/>
                    <a:pt x="75986" y="39247"/>
                  </a:cubicBezTo>
                  <a:cubicBezTo>
                    <a:pt x="76247" y="40056"/>
                    <a:pt x="76637" y="40810"/>
                    <a:pt x="77149" y="41480"/>
                  </a:cubicBezTo>
                  <a:cubicBezTo>
                    <a:pt x="78563" y="43320"/>
                    <a:pt x="80826" y="44516"/>
                    <a:pt x="83153" y="44516"/>
                  </a:cubicBezTo>
                  <a:cubicBezTo>
                    <a:pt x="83214" y="44516"/>
                    <a:pt x="83276" y="44515"/>
                    <a:pt x="83337" y="44513"/>
                  </a:cubicBezTo>
                  <a:cubicBezTo>
                    <a:pt x="84668" y="44476"/>
                    <a:pt x="85952" y="44076"/>
                    <a:pt x="87227" y="43666"/>
                  </a:cubicBezTo>
                  <a:lnTo>
                    <a:pt x="87227" y="39144"/>
                  </a:lnTo>
                  <a:cubicBezTo>
                    <a:pt x="87077" y="39151"/>
                    <a:pt x="86927" y="39155"/>
                    <a:pt x="86779" y="39155"/>
                  </a:cubicBezTo>
                  <a:cubicBezTo>
                    <a:pt x="85922" y="39155"/>
                    <a:pt x="85091" y="39028"/>
                    <a:pt x="84314" y="38623"/>
                  </a:cubicBezTo>
                  <a:cubicBezTo>
                    <a:pt x="83774" y="38344"/>
                    <a:pt x="83291" y="37944"/>
                    <a:pt x="82909" y="37460"/>
                  </a:cubicBezTo>
                  <a:cubicBezTo>
                    <a:pt x="81774" y="36027"/>
                    <a:pt x="81402" y="33905"/>
                    <a:pt x="81364" y="31998"/>
                  </a:cubicBezTo>
                  <a:cubicBezTo>
                    <a:pt x="81318" y="29458"/>
                    <a:pt x="81550" y="26703"/>
                    <a:pt x="80173" y="24572"/>
                  </a:cubicBezTo>
                  <a:cubicBezTo>
                    <a:pt x="78902" y="22610"/>
                    <a:pt x="76466" y="21643"/>
                    <a:pt x="74112" y="21643"/>
                  </a:cubicBezTo>
                  <a:cubicBezTo>
                    <a:pt x="73933" y="21643"/>
                    <a:pt x="73754" y="21649"/>
                    <a:pt x="73576" y="21660"/>
                  </a:cubicBezTo>
                  <a:cubicBezTo>
                    <a:pt x="71064" y="21827"/>
                    <a:pt x="68709" y="22935"/>
                    <a:pt x="66532" y="24200"/>
                  </a:cubicBezTo>
                  <a:cubicBezTo>
                    <a:pt x="62717" y="26424"/>
                    <a:pt x="59255" y="29188"/>
                    <a:pt x="55747" y="31868"/>
                  </a:cubicBezTo>
                  <a:cubicBezTo>
                    <a:pt x="54035" y="33170"/>
                    <a:pt x="52323" y="34445"/>
                    <a:pt x="50546" y="35645"/>
                  </a:cubicBezTo>
                  <a:cubicBezTo>
                    <a:pt x="46359" y="38446"/>
                    <a:pt x="41669" y="40819"/>
                    <a:pt x="36616" y="41489"/>
                  </a:cubicBezTo>
                  <a:cubicBezTo>
                    <a:pt x="36150" y="41552"/>
                    <a:pt x="34993" y="41774"/>
                    <a:pt x="34021" y="41774"/>
                  </a:cubicBezTo>
                  <a:cubicBezTo>
                    <a:pt x="32974" y="41774"/>
                    <a:pt x="32142" y="41516"/>
                    <a:pt x="32624" y="40521"/>
                  </a:cubicBezTo>
                  <a:cubicBezTo>
                    <a:pt x="33034" y="39665"/>
                    <a:pt x="34802" y="39079"/>
                    <a:pt x="35630" y="38819"/>
                  </a:cubicBezTo>
                  <a:cubicBezTo>
                    <a:pt x="39826" y="37516"/>
                    <a:pt x="43939" y="35813"/>
                    <a:pt x="47643" y="33468"/>
                  </a:cubicBezTo>
                  <a:cubicBezTo>
                    <a:pt x="48685" y="32817"/>
                    <a:pt x="49681" y="32110"/>
                    <a:pt x="50648" y="31365"/>
                  </a:cubicBezTo>
                  <a:cubicBezTo>
                    <a:pt x="52239" y="30118"/>
                    <a:pt x="53700" y="28722"/>
                    <a:pt x="55022" y="27196"/>
                  </a:cubicBezTo>
                  <a:cubicBezTo>
                    <a:pt x="56362" y="25652"/>
                    <a:pt x="57515" y="23968"/>
                    <a:pt x="58474" y="22162"/>
                  </a:cubicBezTo>
                  <a:cubicBezTo>
                    <a:pt x="59200" y="20776"/>
                    <a:pt x="59786" y="19315"/>
                    <a:pt x="60223" y="17808"/>
                  </a:cubicBezTo>
                  <a:cubicBezTo>
                    <a:pt x="61061" y="14895"/>
                    <a:pt x="61265" y="11657"/>
                    <a:pt x="60009" y="8893"/>
                  </a:cubicBezTo>
                  <a:cubicBezTo>
                    <a:pt x="59255" y="7246"/>
                    <a:pt x="58027" y="5851"/>
                    <a:pt x="56650" y="4687"/>
                  </a:cubicBezTo>
                  <a:cubicBezTo>
                    <a:pt x="52811" y="1461"/>
                    <a:pt x="48138" y="1"/>
                    <a:pt x="4342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23"/>
            <p:cNvSpPr/>
            <p:nvPr/>
          </p:nvSpPr>
          <p:spPr>
            <a:xfrm>
              <a:off x="6330150" y="4736927"/>
              <a:ext cx="1171182" cy="406501"/>
            </a:xfrm>
            <a:custGeom>
              <a:avLst/>
              <a:gdLst/>
              <a:ahLst/>
              <a:cxnLst/>
              <a:rect l="l" t="t" r="r" b="b"/>
              <a:pathLst>
                <a:path w="11139" h="4597" extrusionOk="0">
                  <a:moveTo>
                    <a:pt x="8033" y="1"/>
                  </a:moveTo>
                  <a:cubicBezTo>
                    <a:pt x="7816" y="1"/>
                    <a:pt x="7599" y="19"/>
                    <a:pt x="7388" y="56"/>
                  </a:cubicBezTo>
                  <a:cubicBezTo>
                    <a:pt x="6262" y="242"/>
                    <a:pt x="5258" y="856"/>
                    <a:pt x="4308" y="1489"/>
                  </a:cubicBezTo>
                  <a:cubicBezTo>
                    <a:pt x="2829" y="2466"/>
                    <a:pt x="1405" y="3517"/>
                    <a:pt x="0" y="4597"/>
                  </a:cubicBezTo>
                  <a:lnTo>
                    <a:pt x="11017" y="4597"/>
                  </a:lnTo>
                  <a:cubicBezTo>
                    <a:pt x="10971" y="3369"/>
                    <a:pt x="11138" y="2084"/>
                    <a:pt x="10450" y="1107"/>
                  </a:cubicBezTo>
                  <a:cubicBezTo>
                    <a:pt x="9920" y="351"/>
                    <a:pt x="8973" y="1"/>
                    <a:pt x="803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23"/>
            <p:cNvSpPr/>
            <p:nvPr/>
          </p:nvSpPr>
          <p:spPr>
            <a:xfrm>
              <a:off x="8651823" y="4952507"/>
              <a:ext cx="492172" cy="190915"/>
            </a:xfrm>
            <a:custGeom>
              <a:avLst/>
              <a:gdLst/>
              <a:ahLst/>
              <a:cxnLst/>
              <a:rect l="l" t="t" r="r" b="b"/>
              <a:pathLst>
                <a:path w="4681" h="2159" extrusionOk="0">
                  <a:moveTo>
                    <a:pt x="4681" y="0"/>
                  </a:moveTo>
                  <a:cubicBezTo>
                    <a:pt x="4327" y="37"/>
                    <a:pt x="3973" y="112"/>
                    <a:pt x="3629" y="223"/>
                  </a:cubicBezTo>
                  <a:cubicBezTo>
                    <a:pt x="2317" y="624"/>
                    <a:pt x="1154" y="1396"/>
                    <a:pt x="0" y="2159"/>
                  </a:cubicBezTo>
                  <a:lnTo>
                    <a:pt x="4681" y="2159"/>
                  </a:lnTo>
                  <a:lnTo>
                    <a:pt x="4681" y="0"/>
                  </a:lnTo>
                  <a:close/>
                </a:path>
              </a:pathLst>
            </a:custGeom>
            <a:solidFill>
              <a:srgbClr val="F6921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23"/>
            <p:cNvSpPr/>
            <p:nvPr/>
          </p:nvSpPr>
          <p:spPr>
            <a:xfrm>
              <a:off x="91985" y="2458215"/>
              <a:ext cx="4275620" cy="2685278"/>
            </a:xfrm>
            <a:custGeom>
              <a:avLst/>
              <a:gdLst/>
              <a:ahLst/>
              <a:cxnLst/>
              <a:rect l="l" t="t" r="r" b="b"/>
              <a:pathLst>
                <a:path w="40665" h="30367" extrusionOk="0">
                  <a:moveTo>
                    <a:pt x="37262" y="1"/>
                  </a:moveTo>
                  <a:cubicBezTo>
                    <a:pt x="36711" y="1"/>
                    <a:pt x="36149" y="79"/>
                    <a:pt x="35630" y="200"/>
                  </a:cubicBezTo>
                  <a:cubicBezTo>
                    <a:pt x="34755" y="414"/>
                    <a:pt x="33899" y="693"/>
                    <a:pt x="33071" y="1056"/>
                  </a:cubicBezTo>
                  <a:cubicBezTo>
                    <a:pt x="29089" y="2768"/>
                    <a:pt x="25804" y="6034"/>
                    <a:pt x="22957" y="9393"/>
                  </a:cubicBezTo>
                  <a:cubicBezTo>
                    <a:pt x="21886" y="10659"/>
                    <a:pt x="20854" y="11943"/>
                    <a:pt x="19821" y="13236"/>
                  </a:cubicBezTo>
                  <a:cubicBezTo>
                    <a:pt x="18025" y="15488"/>
                    <a:pt x="16229" y="17749"/>
                    <a:pt x="14284" y="19861"/>
                  </a:cubicBezTo>
                  <a:cubicBezTo>
                    <a:pt x="14005" y="20168"/>
                    <a:pt x="13726" y="20457"/>
                    <a:pt x="13447" y="20745"/>
                  </a:cubicBezTo>
                  <a:cubicBezTo>
                    <a:pt x="11093" y="23174"/>
                    <a:pt x="8524" y="25286"/>
                    <a:pt x="5603" y="26943"/>
                  </a:cubicBezTo>
                  <a:cubicBezTo>
                    <a:pt x="4830" y="27389"/>
                    <a:pt x="4021" y="27799"/>
                    <a:pt x="3193" y="28171"/>
                  </a:cubicBezTo>
                  <a:cubicBezTo>
                    <a:pt x="2271" y="28599"/>
                    <a:pt x="1285" y="29073"/>
                    <a:pt x="541" y="29762"/>
                  </a:cubicBezTo>
                  <a:cubicBezTo>
                    <a:pt x="345" y="29939"/>
                    <a:pt x="159" y="30144"/>
                    <a:pt x="1" y="30367"/>
                  </a:cubicBezTo>
                  <a:lnTo>
                    <a:pt x="12553" y="30367"/>
                  </a:lnTo>
                  <a:cubicBezTo>
                    <a:pt x="12740" y="29855"/>
                    <a:pt x="12926" y="29343"/>
                    <a:pt x="13130" y="28850"/>
                  </a:cubicBezTo>
                  <a:cubicBezTo>
                    <a:pt x="13670" y="27566"/>
                    <a:pt x="14331" y="26338"/>
                    <a:pt x="15094" y="25184"/>
                  </a:cubicBezTo>
                  <a:cubicBezTo>
                    <a:pt x="17029" y="22262"/>
                    <a:pt x="19625" y="19750"/>
                    <a:pt x="22417" y="17619"/>
                  </a:cubicBezTo>
                  <a:cubicBezTo>
                    <a:pt x="22966" y="17209"/>
                    <a:pt x="23515" y="16800"/>
                    <a:pt x="24073" y="16409"/>
                  </a:cubicBezTo>
                  <a:cubicBezTo>
                    <a:pt x="25934" y="15107"/>
                    <a:pt x="27870" y="13925"/>
                    <a:pt x="29824" y="12762"/>
                  </a:cubicBezTo>
                  <a:cubicBezTo>
                    <a:pt x="31508" y="11766"/>
                    <a:pt x="33211" y="10789"/>
                    <a:pt x="34886" y="9784"/>
                  </a:cubicBezTo>
                  <a:cubicBezTo>
                    <a:pt x="35919" y="9170"/>
                    <a:pt x="36951" y="8528"/>
                    <a:pt x="37835" y="7700"/>
                  </a:cubicBezTo>
                  <a:cubicBezTo>
                    <a:pt x="38757" y="6844"/>
                    <a:pt x="39482" y="5801"/>
                    <a:pt x="39976" y="4648"/>
                  </a:cubicBezTo>
                  <a:cubicBezTo>
                    <a:pt x="40441" y="3540"/>
                    <a:pt x="40664" y="2200"/>
                    <a:pt x="40003" y="1195"/>
                  </a:cubicBezTo>
                  <a:cubicBezTo>
                    <a:pt x="39415" y="309"/>
                    <a:pt x="38360" y="1"/>
                    <a:pt x="3726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23"/>
            <p:cNvSpPr/>
            <p:nvPr/>
          </p:nvSpPr>
          <p:spPr>
            <a:xfrm>
              <a:off x="-28299" y="1890084"/>
              <a:ext cx="5159027" cy="3253425"/>
            </a:xfrm>
            <a:custGeom>
              <a:avLst/>
              <a:gdLst/>
              <a:ahLst/>
              <a:cxnLst/>
              <a:rect l="l" t="t" r="r" b="b"/>
              <a:pathLst>
                <a:path w="49067" h="36792" extrusionOk="0">
                  <a:moveTo>
                    <a:pt x="42801" y="1"/>
                  </a:moveTo>
                  <a:cubicBezTo>
                    <a:pt x="41858" y="1"/>
                    <a:pt x="40898" y="153"/>
                    <a:pt x="39994" y="390"/>
                  </a:cubicBezTo>
                  <a:cubicBezTo>
                    <a:pt x="36662" y="1265"/>
                    <a:pt x="33806" y="3080"/>
                    <a:pt x="31210" y="5341"/>
                  </a:cubicBezTo>
                  <a:lnTo>
                    <a:pt x="31200" y="5341"/>
                  </a:lnTo>
                  <a:cubicBezTo>
                    <a:pt x="28074" y="8058"/>
                    <a:pt x="25338" y="11436"/>
                    <a:pt x="22649" y="14609"/>
                  </a:cubicBezTo>
                  <a:cubicBezTo>
                    <a:pt x="19653" y="18154"/>
                    <a:pt x="16498" y="21587"/>
                    <a:pt x="13139" y="24798"/>
                  </a:cubicBezTo>
                  <a:cubicBezTo>
                    <a:pt x="9817" y="27961"/>
                    <a:pt x="6300" y="30892"/>
                    <a:pt x="2513" y="33479"/>
                  </a:cubicBezTo>
                  <a:cubicBezTo>
                    <a:pt x="1712" y="34038"/>
                    <a:pt x="875" y="34549"/>
                    <a:pt x="0" y="35005"/>
                  </a:cubicBezTo>
                  <a:lnTo>
                    <a:pt x="0" y="36792"/>
                  </a:lnTo>
                  <a:lnTo>
                    <a:pt x="6542" y="36792"/>
                  </a:lnTo>
                  <a:cubicBezTo>
                    <a:pt x="7603" y="36122"/>
                    <a:pt x="8626" y="35396"/>
                    <a:pt x="9613" y="34614"/>
                  </a:cubicBezTo>
                  <a:cubicBezTo>
                    <a:pt x="14470" y="30781"/>
                    <a:pt x="18387" y="25924"/>
                    <a:pt x="22547" y="21345"/>
                  </a:cubicBezTo>
                  <a:cubicBezTo>
                    <a:pt x="23505" y="20285"/>
                    <a:pt x="24482" y="19233"/>
                    <a:pt x="25487" y="18219"/>
                  </a:cubicBezTo>
                  <a:cubicBezTo>
                    <a:pt x="28846" y="14813"/>
                    <a:pt x="32531" y="11724"/>
                    <a:pt x="36830" y="9705"/>
                  </a:cubicBezTo>
                  <a:cubicBezTo>
                    <a:pt x="37239" y="9516"/>
                    <a:pt x="37746" y="9369"/>
                    <a:pt x="38199" y="9369"/>
                  </a:cubicBezTo>
                  <a:cubicBezTo>
                    <a:pt x="38663" y="9369"/>
                    <a:pt x="39070" y="9523"/>
                    <a:pt x="39259" y="9947"/>
                  </a:cubicBezTo>
                  <a:cubicBezTo>
                    <a:pt x="39398" y="10272"/>
                    <a:pt x="39324" y="10654"/>
                    <a:pt x="39212" y="10998"/>
                  </a:cubicBezTo>
                  <a:cubicBezTo>
                    <a:pt x="38616" y="12636"/>
                    <a:pt x="36979" y="13632"/>
                    <a:pt x="35462" y="14497"/>
                  </a:cubicBezTo>
                  <a:cubicBezTo>
                    <a:pt x="33378" y="15688"/>
                    <a:pt x="31284" y="16916"/>
                    <a:pt x="29237" y="18219"/>
                  </a:cubicBezTo>
                  <a:cubicBezTo>
                    <a:pt x="22919" y="22220"/>
                    <a:pt x="17047" y="26901"/>
                    <a:pt x="13241" y="33256"/>
                  </a:cubicBezTo>
                  <a:cubicBezTo>
                    <a:pt x="12562" y="34382"/>
                    <a:pt x="11976" y="35573"/>
                    <a:pt x="11483" y="36792"/>
                  </a:cubicBezTo>
                  <a:lnTo>
                    <a:pt x="19467" y="36792"/>
                  </a:lnTo>
                  <a:cubicBezTo>
                    <a:pt x="19606" y="35880"/>
                    <a:pt x="19802" y="34987"/>
                    <a:pt x="20062" y="34103"/>
                  </a:cubicBezTo>
                  <a:cubicBezTo>
                    <a:pt x="20202" y="33610"/>
                    <a:pt x="20351" y="33126"/>
                    <a:pt x="20499" y="32660"/>
                  </a:cubicBezTo>
                  <a:cubicBezTo>
                    <a:pt x="21058" y="30892"/>
                    <a:pt x="21653" y="29097"/>
                    <a:pt x="22751" y="27608"/>
                  </a:cubicBezTo>
                  <a:cubicBezTo>
                    <a:pt x="24408" y="25365"/>
                    <a:pt x="27004" y="24072"/>
                    <a:pt x="29460" y="22769"/>
                  </a:cubicBezTo>
                  <a:cubicBezTo>
                    <a:pt x="29572" y="22704"/>
                    <a:pt x="29684" y="22648"/>
                    <a:pt x="29795" y="22592"/>
                  </a:cubicBezTo>
                  <a:cubicBezTo>
                    <a:pt x="30391" y="22276"/>
                    <a:pt x="30977" y="21950"/>
                    <a:pt x="31563" y="21625"/>
                  </a:cubicBezTo>
                  <a:cubicBezTo>
                    <a:pt x="35043" y="19680"/>
                    <a:pt x="38430" y="17558"/>
                    <a:pt x="41706" y="15260"/>
                  </a:cubicBezTo>
                  <a:cubicBezTo>
                    <a:pt x="42981" y="14367"/>
                    <a:pt x="44255" y="13417"/>
                    <a:pt x="45363" y="12329"/>
                  </a:cubicBezTo>
                  <a:cubicBezTo>
                    <a:pt x="45577" y="12124"/>
                    <a:pt x="45772" y="11910"/>
                    <a:pt x="45967" y="11696"/>
                  </a:cubicBezTo>
                  <a:cubicBezTo>
                    <a:pt x="46712" y="10905"/>
                    <a:pt x="47326" y="10003"/>
                    <a:pt x="47801" y="9025"/>
                  </a:cubicBezTo>
                  <a:cubicBezTo>
                    <a:pt x="49066" y="6374"/>
                    <a:pt x="48768" y="2745"/>
                    <a:pt x="46386" y="1042"/>
                  </a:cubicBezTo>
                  <a:cubicBezTo>
                    <a:pt x="46330" y="995"/>
                    <a:pt x="46275" y="958"/>
                    <a:pt x="46219" y="921"/>
                  </a:cubicBezTo>
                  <a:cubicBezTo>
                    <a:pt x="46088" y="828"/>
                    <a:pt x="45949" y="753"/>
                    <a:pt x="45809" y="679"/>
                  </a:cubicBezTo>
                  <a:cubicBezTo>
                    <a:pt x="45735" y="642"/>
                    <a:pt x="45670" y="604"/>
                    <a:pt x="45595" y="567"/>
                  </a:cubicBezTo>
                  <a:cubicBezTo>
                    <a:pt x="44738" y="164"/>
                    <a:pt x="43779" y="1"/>
                    <a:pt x="4280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23"/>
            <p:cNvSpPr/>
            <p:nvPr/>
          </p:nvSpPr>
          <p:spPr>
            <a:xfrm>
              <a:off x="5490684" y="4123346"/>
              <a:ext cx="3653281" cy="1020100"/>
            </a:xfrm>
            <a:custGeom>
              <a:avLst/>
              <a:gdLst/>
              <a:ahLst/>
              <a:cxnLst/>
              <a:rect l="l" t="t" r="r" b="b"/>
              <a:pathLst>
                <a:path w="34746" h="11536" extrusionOk="0">
                  <a:moveTo>
                    <a:pt x="17627" y="0"/>
                  </a:moveTo>
                  <a:cubicBezTo>
                    <a:pt x="16921" y="0"/>
                    <a:pt x="16209" y="119"/>
                    <a:pt x="15549" y="342"/>
                  </a:cubicBezTo>
                  <a:cubicBezTo>
                    <a:pt x="13502" y="1030"/>
                    <a:pt x="11827" y="2510"/>
                    <a:pt x="10180" y="3906"/>
                  </a:cubicBezTo>
                  <a:cubicBezTo>
                    <a:pt x="6933" y="6641"/>
                    <a:pt x="3536" y="9191"/>
                    <a:pt x="0" y="11536"/>
                  </a:cubicBezTo>
                  <a:lnTo>
                    <a:pt x="10217" y="11536"/>
                  </a:lnTo>
                  <a:cubicBezTo>
                    <a:pt x="11018" y="10885"/>
                    <a:pt x="11827" y="10242"/>
                    <a:pt x="12637" y="9610"/>
                  </a:cubicBezTo>
                  <a:cubicBezTo>
                    <a:pt x="13442" y="8983"/>
                    <a:pt x="14437" y="8340"/>
                    <a:pt x="15399" y="8340"/>
                  </a:cubicBezTo>
                  <a:cubicBezTo>
                    <a:pt x="15693" y="8340"/>
                    <a:pt x="15984" y="8400"/>
                    <a:pt x="16266" y="8540"/>
                  </a:cubicBezTo>
                  <a:cubicBezTo>
                    <a:pt x="17326" y="9070"/>
                    <a:pt x="17466" y="10261"/>
                    <a:pt x="17540" y="11536"/>
                  </a:cubicBezTo>
                  <a:lnTo>
                    <a:pt x="32019" y="11536"/>
                  </a:lnTo>
                  <a:cubicBezTo>
                    <a:pt x="32559" y="11247"/>
                    <a:pt x="33126" y="11024"/>
                    <a:pt x="33713" y="10847"/>
                  </a:cubicBezTo>
                  <a:cubicBezTo>
                    <a:pt x="33934" y="10780"/>
                    <a:pt x="34163" y="10745"/>
                    <a:pt x="34393" y="10745"/>
                  </a:cubicBezTo>
                  <a:cubicBezTo>
                    <a:pt x="34511" y="10745"/>
                    <a:pt x="34629" y="10754"/>
                    <a:pt x="34746" y="10773"/>
                  </a:cubicBezTo>
                  <a:lnTo>
                    <a:pt x="34746" y="6753"/>
                  </a:lnTo>
                  <a:cubicBezTo>
                    <a:pt x="33610" y="6930"/>
                    <a:pt x="32447" y="7283"/>
                    <a:pt x="31377" y="7628"/>
                  </a:cubicBezTo>
                  <a:cubicBezTo>
                    <a:pt x="30144" y="8021"/>
                    <a:pt x="28752" y="8339"/>
                    <a:pt x="27442" y="8339"/>
                  </a:cubicBezTo>
                  <a:cubicBezTo>
                    <a:pt x="25994" y="8339"/>
                    <a:pt x="24647" y="7950"/>
                    <a:pt x="23728" y="6846"/>
                  </a:cubicBezTo>
                  <a:cubicBezTo>
                    <a:pt x="23589" y="6669"/>
                    <a:pt x="23459" y="6483"/>
                    <a:pt x="23347" y="6288"/>
                  </a:cubicBezTo>
                  <a:cubicBezTo>
                    <a:pt x="22528" y="4873"/>
                    <a:pt x="22463" y="3031"/>
                    <a:pt x="21467" y="1700"/>
                  </a:cubicBezTo>
                  <a:cubicBezTo>
                    <a:pt x="21337" y="1524"/>
                    <a:pt x="21188" y="1365"/>
                    <a:pt x="21030" y="1217"/>
                  </a:cubicBezTo>
                  <a:cubicBezTo>
                    <a:pt x="20140" y="380"/>
                    <a:pt x="18893" y="0"/>
                    <a:pt x="176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23"/>
            <p:cNvSpPr/>
            <p:nvPr/>
          </p:nvSpPr>
          <p:spPr>
            <a:xfrm>
              <a:off x="-28299" y="1652133"/>
              <a:ext cx="9172211" cy="3491383"/>
            </a:xfrm>
            <a:custGeom>
              <a:avLst/>
              <a:gdLst/>
              <a:ahLst/>
              <a:cxnLst/>
              <a:rect l="l" t="t" r="r" b="b"/>
              <a:pathLst>
                <a:path w="87236" h="39483" extrusionOk="0">
                  <a:moveTo>
                    <a:pt x="43086" y="1"/>
                  </a:moveTo>
                  <a:cubicBezTo>
                    <a:pt x="38238" y="1"/>
                    <a:pt x="33644" y="2669"/>
                    <a:pt x="30093" y="6040"/>
                  </a:cubicBezTo>
                  <a:cubicBezTo>
                    <a:pt x="26297" y="9651"/>
                    <a:pt x="23375" y="14080"/>
                    <a:pt x="19857" y="17970"/>
                  </a:cubicBezTo>
                  <a:cubicBezTo>
                    <a:pt x="15503" y="22790"/>
                    <a:pt x="10273" y="26754"/>
                    <a:pt x="4457" y="29657"/>
                  </a:cubicBezTo>
                  <a:cubicBezTo>
                    <a:pt x="3015" y="30382"/>
                    <a:pt x="1526" y="31006"/>
                    <a:pt x="0" y="31527"/>
                  </a:cubicBezTo>
                  <a:lnTo>
                    <a:pt x="0" y="39474"/>
                  </a:lnTo>
                  <a:lnTo>
                    <a:pt x="298" y="39474"/>
                  </a:lnTo>
                  <a:cubicBezTo>
                    <a:pt x="763" y="39287"/>
                    <a:pt x="1229" y="39083"/>
                    <a:pt x="1685" y="38869"/>
                  </a:cubicBezTo>
                  <a:cubicBezTo>
                    <a:pt x="3434" y="38050"/>
                    <a:pt x="5127" y="37110"/>
                    <a:pt x="6747" y="36049"/>
                  </a:cubicBezTo>
                  <a:cubicBezTo>
                    <a:pt x="9212" y="34440"/>
                    <a:pt x="11548" y="32625"/>
                    <a:pt x="13725" y="30643"/>
                  </a:cubicBezTo>
                  <a:cubicBezTo>
                    <a:pt x="14014" y="30382"/>
                    <a:pt x="14302" y="30122"/>
                    <a:pt x="14591" y="29852"/>
                  </a:cubicBezTo>
                  <a:cubicBezTo>
                    <a:pt x="17392" y="27256"/>
                    <a:pt x="20016" y="24464"/>
                    <a:pt x="22621" y="21654"/>
                  </a:cubicBezTo>
                  <a:cubicBezTo>
                    <a:pt x="25357" y="18705"/>
                    <a:pt x="28083" y="15746"/>
                    <a:pt x="30996" y="12973"/>
                  </a:cubicBezTo>
                  <a:cubicBezTo>
                    <a:pt x="32019" y="11986"/>
                    <a:pt x="33099" y="11047"/>
                    <a:pt x="34215" y="10163"/>
                  </a:cubicBezTo>
                  <a:cubicBezTo>
                    <a:pt x="36272" y="8581"/>
                    <a:pt x="38514" y="7287"/>
                    <a:pt x="41026" y="6757"/>
                  </a:cubicBezTo>
                  <a:cubicBezTo>
                    <a:pt x="41448" y="6667"/>
                    <a:pt x="41894" y="6607"/>
                    <a:pt x="42331" y="6607"/>
                  </a:cubicBezTo>
                  <a:cubicBezTo>
                    <a:pt x="43031" y="6607"/>
                    <a:pt x="43710" y="6762"/>
                    <a:pt x="44237" y="7204"/>
                  </a:cubicBezTo>
                  <a:cubicBezTo>
                    <a:pt x="44386" y="7334"/>
                    <a:pt x="44525" y="7483"/>
                    <a:pt x="44637" y="7650"/>
                  </a:cubicBezTo>
                  <a:cubicBezTo>
                    <a:pt x="45316" y="8637"/>
                    <a:pt x="45121" y="10079"/>
                    <a:pt x="44609" y="11307"/>
                  </a:cubicBezTo>
                  <a:cubicBezTo>
                    <a:pt x="44507" y="11549"/>
                    <a:pt x="44395" y="11782"/>
                    <a:pt x="44274" y="12005"/>
                  </a:cubicBezTo>
                  <a:cubicBezTo>
                    <a:pt x="41966" y="16192"/>
                    <a:pt x="37770" y="18984"/>
                    <a:pt x="33536" y="21208"/>
                  </a:cubicBezTo>
                  <a:cubicBezTo>
                    <a:pt x="32791" y="21598"/>
                    <a:pt x="32047" y="21971"/>
                    <a:pt x="31293" y="22352"/>
                  </a:cubicBezTo>
                  <a:cubicBezTo>
                    <a:pt x="29246" y="23376"/>
                    <a:pt x="27181" y="24381"/>
                    <a:pt x="25217" y="25525"/>
                  </a:cubicBezTo>
                  <a:cubicBezTo>
                    <a:pt x="23784" y="26353"/>
                    <a:pt x="22416" y="27303"/>
                    <a:pt x="21142" y="28354"/>
                  </a:cubicBezTo>
                  <a:cubicBezTo>
                    <a:pt x="19141" y="30001"/>
                    <a:pt x="17475" y="32020"/>
                    <a:pt x="16247" y="34300"/>
                  </a:cubicBezTo>
                  <a:cubicBezTo>
                    <a:pt x="15363" y="35910"/>
                    <a:pt x="14777" y="37668"/>
                    <a:pt x="14498" y="39483"/>
                  </a:cubicBezTo>
                  <a:lnTo>
                    <a:pt x="58622" y="39483"/>
                  </a:lnTo>
                  <a:cubicBezTo>
                    <a:pt x="59776" y="38450"/>
                    <a:pt x="60884" y="37380"/>
                    <a:pt x="61963" y="36273"/>
                  </a:cubicBezTo>
                  <a:cubicBezTo>
                    <a:pt x="63219" y="34970"/>
                    <a:pt x="64475" y="33593"/>
                    <a:pt x="66104" y="32793"/>
                  </a:cubicBezTo>
                  <a:cubicBezTo>
                    <a:pt x="66861" y="32420"/>
                    <a:pt x="67727" y="32207"/>
                    <a:pt x="68572" y="32207"/>
                  </a:cubicBezTo>
                  <a:cubicBezTo>
                    <a:pt x="69545" y="32207"/>
                    <a:pt x="70490" y="32490"/>
                    <a:pt x="71212" y="33137"/>
                  </a:cubicBezTo>
                  <a:cubicBezTo>
                    <a:pt x="72813" y="34598"/>
                    <a:pt x="72738" y="37259"/>
                    <a:pt x="74283" y="38785"/>
                  </a:cubicBezTo>
                  <a:cubicBezTo>
                    <a:pt x="74571" y="39073"/>
                    <a:pt x="74906" y="39306"/>
                    <a:pt x="75279" y="39483"/>
                  </a:cubicBezTo>
                  <a:lnTo>
                    <a:pt x="79968" y="39483"/>
                  </a:lnTo>
                  <a:cubicBezTo>
                    <a:pt x="80136" y="39427"/>
                    <a:pt x="80303" y="39371"/>
                    <a:pt x="80461" y="39306"/>
                  </a:cubicBezTo>
                  <a:cubicBezTo>
                    <a:pt x="82509" y="38524"/>
                    <a:pt x="84444" y="37287"/>
                    <a:pt x="86631" y="37129"/>
                  </a:cubicBezTo>
                  <a:cubicBezTo>
                    <a:pt x="86733" y="37119"/>
                    <a:pt x="86833" y="37115"/>
                    <a:pt x="86933" y="37115"/>
                  </a:cubicBezTo>
                  <a:cubicBezTo>
                    <a:pt x="87033" y="37115"/>
                    <a:pt x="87133" y="37119"/>
                    <a:pt x="87236" y="37129"/>
                  </a:cubicBezTo>
                  <a:lnTo>
                    <a:pt x="87236" y="32662"/>
                  </a:lnTo>
                  <a:cubicBezTo>
                    <a:pt x="86603" y="32755"/>
                    <a:pt x="85970" y="32867"/>
                    <a:pt x="85356" y="32960"/>
                  </a:cubicBezTo>
                  <a:cubicBezTo>
                    <a:pt x="84317" y="33128"/>
                    <a:pt x="83225" y="33257"/>
                    <a:pt x="82156" y="33257"/>
                  </a:cubicBezTo>
                  <a:cubicBezTo>
                    <a:pt x="81157" y="33257"/>
                    <a:pt x="80178" y="33145"/>
                    <a:pt x="79280" y="32848"/>
                  </a:cubicBezTo>
                  <a:cubicBezTo>
                    <a:pt x="78526" y="32606"/>
                    <a:pt x="77837" y="32206"/>
                    <a:pt x="77251" y="31685"/>
                  </a:cubicBezTo>
                  <a:cubicBezTo>
                    <a:pt x="77214" y="31657"/>
                    <a:pt x="77195" y="31629"/>
                    <a:pt x="77167" y="31601"/>
                  </a:cubicBezTo>
                  <a:cubicBezTo>
                    <a:pt x="74655" y="29247"/>
                    <a:pt x="74432" y="24483"/>
                    <a:pt x="71119" y="23562"/>
                  </a:cubicBezTo>
                  <a:cubicBezTo>
                    <a:pt x="70775" y="23468"/>
                    <a:pt x="70427" y="23428"/>
                    <a:pt x="70077" y="23428"/>
                  </a:cubicBezTo>
                  <a:cubicBezTo>
                    <a:pt x="69034" y="23428"/>
                    <a:pt x="67979" y="23788"/>
                    <a:pt x="66997" y="24185"/>
                  </a:cubicBezTo>
                  <a:cubicBezTo>
                    <a:pt x="62614" y="25935"/>
                    <a:pt x="58548" y="28363"/>
                    <a:pt x="54463" y="30745"/>
                  </a:cubicBezTo>
                  <a:lnTo>
                    <a:pt x="54435" y="30773"/>
                  </a:lnTo>
                  <a:cubicBezTo>
                    <a:pt x="53328" y="31415"/>
                    <a:pt x="52221" y="32057"/>
                    <a:pt x="51104" y="32681"/>
                  </a:cubicBezTo>
                  <a:cubicBezTo>
                    <a:pt x="50685" y="32923"/>
                    <a:pt x="50257" y="33155"/>
                    <a:pt x="49829" y="33388"/>
                  </a:cubicBezTo>
                  <a:cubicBezTo>
                    <a:pt x="44255" y="36420"/>
                    <a:pt x="38176" y="38939"/>
                    <a:pt x="31843" y="38939"/>
                  </a:cubicBezTo>
                  <a:cubicBezTo>
                    <a:pt x="31685" y="38939"/>
                    <a:pt x="31526" y="38937"/>
                    <a:pt x="31368" y="38934"/>
                  </a:cubicBezTo>
                  <a:cubicBezTo>
                    <a:pt x="30112" y="38925"/>
                    <a:pt x="28865" y="38757"/>
                    <a:pt x="27646" y="38431"/>
                  </a:cubicBezTo>
                  <a:cubicBezTo>
                    <a:pt x="26492" y="38124"/>
                    <a:pt x="25413" y="37575"/>
                    <a:pt x="24482" y="36822"/>
                  </a:cubicBezTo>
                  <a:cubicBezTo>
                    <a:pt x="24082" y="36487"/>
                    <a:pt x="23719" y="36096"/>
                    <a:pt x="23421" y="35668"/>
                  </a:cubicBezTo>
                  <a:cubicBezTo>
                    <a:pt x="22305" y="34067"/>
                    <a:pt x="21923" y="31927"/>
                    <a:pt x="22891" y="30262"/>
                  </a:cubicBezTo>
                  <a:cubicBezTo>
                    <a:pt x="23607" y="29015"/>
                    <a:pt x="24910" y="28233"/>
                    <a:pt x="26194" y="27582"/>
                  </a:cubicBezTo>
                  <a:cubicBezTo>
                    <a:pt x="27823" y="26781"/>
                    <a:pt x="29488" y="26065"/>
                    <a:pt x="31191" y="25451"/>
                  </a:cubicBezTo>
                  <a:cubicBezTo>
                    <a:pt x="34932" y="24046"/>
                    <a:pt x="38756" y="22855"/>
                    <a:pt x="42245" y="20929"/>
                  </a:cubicBezTo>
                  <a:cubicBezTo>
                    <a:pt x="43288" y="20352"/>
                    <a:pt x="44293" y="19691"/>
                    <a:pt x="45232" y="18947"/>
                  </a:cubicBezTo>
                  <a:cubicBezTo>
                    <a:pt x="46237" y="18165"/>
                    <a:pt x="47159" y="17290"/>
                    <a:pt x="47996" y="16332"/>
                  </a:cubicBezTo>
                  <a:cubicBezTo>
                    <a:pt x="48843" y="15355"/>
                    <a:pt x="49569" y="14285"/>
                    <a:pt x="50155" y="13131"/>
                  </a:cubicBezTo>
                  <a:cubicBezTo>
                    <a:pt x="50164" y="13122"/>
                    <a:pt x="50164" y="13112"/>
                    <a:pt x="50173" y="13103"/>
                  </a:cubicBezTo>
                  <a:cubicBezTo>
                    <a:pt x="50639" y="12163"/>
                    <a:pt x="50992" y="11177"/>
                    <a:pt x="51206" y="10153"/>
                  </a:cubicBezTo>
                  <a:cubicBezTo>
                    <a:pt x="51402" y="9204"/>
                    <a:pt x="51457" y="8236"/>
                    <a:pt x="51392" y="7269"/>
                  </a:cubicBezTo>
                  <a:cubicBezTo>
                    <a:pt x="51225" y="5026"/>
                    <a:pt x="50239" y="2774"/>
                    <a:pt x="48415" y="1462"/>
                  </a:cubicBezTo>
                  <a:cubicBezTo>
                    <a:pt x="47866" y="1071"/>
                    <a:pt x="47261" y="764"/>
                    <a:pt x="46628" y="541"/>
                  </a:cubicBezTo>
                  <a:cubicBezTo>
                    <a:pt x="45819" y="271"/>
                    <a:pt x="44981" y="104"/>
                    <a:pt x="44125" y="39"/>
                  </a:cubicBezTo>
                  <a:cubicBezTo>
                    <a:pt x="43948" y="29"/>
                    <a:pt x="43771" y="11"/>
                    <a:pt x="43595" y="11"/>
                  </a:cubicBezTo>
                  <a:cubicBezTo>
                    <a:pt x="43425" y="4"/>
                    <a:pt x="43255" y="1"/>
                    <a:pt x="430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23"/>
            <p:cNvSpPr/>
            <p:nvPr/>
          </p:nvSpPr>
          <p:spPr>
            <a:xfrm>
              <a:off x="-28299" y="1362187"/>
              <a:ext cx="9172211" cy="3781337"/>
            </a:xfrm>
            <a:custGeom>
              <a:avLst/>
              <a:gdLst/>
              <a:ahLst/>
              <a:cxnLst/>
              <a:rect l="l" t="t" r="r" b="b"/>
              <a:pathLst>
                <a:path w="87236" h="42762" extrusionOk="0">
                  <a:moveTo>
                    <a:pt x="42196" y="1"/>
                  </a:moveTo>
                  <a:cubicBezTo>
                    <a:pt x="41057" y="1"/>
                    <a:pt x="39913" y="112"/>
                    <a:pt x="38812" y="293"/>
                  </a:cubicBezTo>
                  <a:cubicBezTo>
                    <a:pt x="31610" y="1503"/>
                    <a:pt x="25059" y="5160"/>
                    <a:pt x="20239" y="10641"/>
                  </a:cubicBezTo>
                  <a:cubicBezTo>
                    <a:pt x="19904" y="11022"/>
                    <a:pt x="19569" y="11422"/>
                    <a:pt x="19253" y="11822"/>
                  </a:cubicBezTo>
                  <a:cubicBezTo>
                    <a:pt x="17513" y="13991"/>
                    <a:pt x="15977" y="16335"/>
                    <a:pt x="14219" y="18494"/>
                  </a:cubicBezTo>
                  <a:cubicBezTo>
                    <a:pt x="11892" y="21360"/>
                    <a:pt x="9184" y="23891"/>
                    <a:pt x="6346" y="26245"/>
                  </a:cubicBezTo>
                  <a:cubicBezTo>
                    <a:pt x="4355" y="27892"/>
                    <a:pt x="2261" y="29474"/>
                    <a:pt x="0" y="30712"/>
                  </a:cubicBezTo>
                  <a:lnTo>
                    <a:pt x="0" y="39040"/>
                  </a:lnTo>
                  <a:cubicBezTo>
                    <a:pt x="1191" y="38630"/>
                    <a:pt x="2364" y="38147"/>
                    <a:pt x="3499" y="37588"/>
                  </a:cubicBezTo>
                  <a:cubicBezTo>
                    <a:pt x="6337" y="36192"/>
                    <a:pt x="8859" y="34350"/>
                    <a:pt x="11194" y="32238"/>
                  </a:cubicBezTo>
                  <a:cubicBezTo>
                    <a:pt x="18294" y="25855"/>
                    <a:pt x="23710" y="17089"/>
                    <a:pt x="31200" y="11292"/>
                  </a:cubicBezTo>
                  <a:cubicBezTo>
                    <a:pt x="33043" y="9850"/>
                    <a:pt x="35043" y="8631"/>
                    <a:pt x="37156" y="7644"/>
                  </a:cubicBezTo>
                  <a:cubicBezTo>
                    <a:pt x="39013" y="6796"/>
                    <a:pt x="41015" y="6152"/>
                    <a:pt x="43038" y="6152"/>
                  </a:cubicBezTo>
                  <a:cubicBezTo>
                    <a:pt x="43254" y="6152"/>
                    <a:pt x="43471" y="6159"/>
                    <a:pt x="43688" y="6174"/>
                  </a:cubicBezTo>
                  <a:cubicBezTo>
                    <a:pt x="44339" y="6211"/>
                    <a:pt x="44972" y="6332"/>
                    <a:pt x="45595" y="6528"/>
                  </a:cubicBezTo>
                  <a:cubicBezTo>
                    <a:pt x="45670" y="6546"/>
                    <a:pt x="45735" y="6574"/>
                    <a:pt x="45809" y="6602"/>
                  </a:cubicBezTo>
                  <a:cubicBezTo>
                    <a:pt x="45930" y="6640"/>
                    <a:pt x="46042" y="6686"/>
                    <a:pt x="46163" y="6733"/>
                  </a:cubicBezTo>
                  <a:cubicBezTo>
                    <a:pt x="47484" y="7254"/>
                    <a:pt x="48647" y="8147"/>
                    <a:pt x="49364" y="9366"/>
                  </a:cubicBezTo>
                  <a:cubicBezTo>
                    <a:pt x="50964" y="12102"/>
                    <a:pt x="49941" y="15693"/>
                    <a:pt x="48089" y="18271"/>
                  </a:cubicBezTo>
                  <a:cubicBezTo>
                    <a:pt x="47866" y="18578"/>
                    <a:pt x="47633" y="18876"/>
                    <a:pt x="47391" y="19164"/>
                  </a:cubicBezTo>
                  <a:cubicBezTo>
                    <a:pt x="46721" y="19974"/>
                    <a:pt x="45967" y="20727"/>
                    <a:pt x="45167" y="21416"/>
                  </a:cubicBezTo>
                  <a:cubicBezTo>
                    <a:pt x="41641" y="24394"/>
                    <a:pt x="37053" y="26180"/>
                    <a:pt x="32587" y="27632"/>
                  </a:cubicBezTo>
                  <a:lnTo>
                    <a:pt x="31470" y="27995"/>
                  </a:lnTo>
                  <a:cubicBezTo>
                    <a:pt x="30912" y="28171"/>
                    <a:pt x="30354" y="28358"/>
                    <a:pt x="29795" y="28553"/>
                  </a:cubicBezTo>
                  <a:cubicBezTo>
                    <a:pt x="28241" y="29083"/>
                    <a:pt x="26706" y="29698"/>
                    <a:pt x="25282" y="30526"/>
                  </a:cubicBezTo>
                  <a:cubicBezTo>
                    <a:pt x="23021" y="31856"/>
                    <a:pt x="21021" y="33829"/>
                    <a:pt x="20248" y="36341"/>
                  </a:cubicBezTo>
                  <a:cubicBezTo>
                    <a:pt x="19885" y="37551"/>
                    <a:pt x="19820" y="38826"/>
                    <a:pt x="20062" y="40063"/>
                  </a:cubicBezTo>
                  <a:cubicBezTo>
                    <a:pt x="20239" y="41022"/>
                    <a:pt x="20593" y="41934"/>
                    <a:pt x="21095" y="42762"/>
                  </a:cubicBezTo>
                  <a:lnTo>
                    <a:pt x="45000" y="42762"/>
                  </a:lnTo>
                  <a:cubicBezTo>
                    <a:pt x="52118" y="39868"/>
                    <a:pt x="58771" y="35941"/>
                    <a:pt x="64745" y="31112"/>
                  </a:cubicBezTo>
                  <a:cubicBezTo>
                    <a:pt x="66224" y="29911"/>
                    <a:pt x="68071" y="28601"/>
                    <a:pt x="69830" y="28601"/>
                  </a:cubicBezTo>
                  <a:cubicBezTo>
                    <a:pt x="70362" y="28601"/>
                    <a:pt x="70886" y="28721"/>
                    <a:pt x="71389" y="29000"/>
                  </a:cubicBezTo>
                  <a:cubicBezTo>
                    <a:pt x="72645" y="29688"/>
                    <a:pt x="73129" y="31010"/>
                    <a:pt x="73520" y="32443"/>
                  </a:cubicBezTo>
                  <a:cubicBezTo>
                    <a:pt x="73799" y="33503"/>
                    <a:pt x="74032" y="34620"/>
                    <a:pt x="74460" y="35578"/>
                  </a:cubicBezTo>
                  <a:cubicBezTo>
                    <a:pt x="74795" y="36304"/>
                    <a:pt x="75260" y="36965"/>
                    <a:pt x="75828" y="37514"/>
                  </a:cubicBezTo>
                  <a:cubicBezTo>
                    <a:pt x="76693" y="38351"/>
                    <a:pt x="77772" y="38928"/>
                    <a:pt x="78954" y="39170"/>
                  </a:cubicBezTo>
                  <a:cubicBezTo>
                    <a:pt x="79424" y="39267"/>
                    <a:pt x="79895" y="39309"/>
                    <a:pt x="80366" y="39309"/>
                  </a:cubicBezTo>
                  <a:cubicBezTo>
                    <a:pt x="82340" y="39309"/>
                    <a:pt x="84322" y="38574"/>
                    <a:pt x="86268" y="38063"/>
                  </a:cubicBezTo>
                  <a:cubicBezTo>
                    <a:pt x="86584" y="37988"/>
                    <a:pt x="86910" y="37905"/>
                    <a:pt x="87236" y="37839"/>
                  </a:cubicBezTo>
                  <a:lnTo>
                    <a:pt x="87236" y="35746"/>
                  </a:lnTo>
                  <a:cubicBezTo>
                    <a:pt x="86378" y="35880"/>
                    <a:pt x="85533" y="35983"/>
                    <a:pt x="84721" y="35983"/>
                  </a:cubicBezTo>
                  <a:cubicBezTo>
                    <a:pt x="83393" y="35983"/>
                    <a:pt x="82155" y="35706"/>
                    <a:pt x="81104" y="34834"/>
                  </a:cubicBezTo>
                  <a:cubicBezTo>
                    <a:pt x="77475" y="31828"/>
                    <a:pt x="80164" y="24831"/>
                    <a:pt x="76442" y="21946"/>
                  </a:cubicBezTo>
                  <a:cubicBezTo>
                    <a:pt x="75327" y="21079"/>
                    <a:pt x="73867" y="20828"/>
                    <a:pt x="72440" y="20828"/>
                  </a:cubicBezTo>
                  <a:cubicBezTo>
                    <a:pt x="72260" y="20828"/>
                    <a:pt x="72080" y="20832"/>
                    <a:pt x="71901" y="20839"/>
                  </a:cubicBezTo>
                  <a:cubicBezTo>
                    <a:pt x="67230" y="21025"/>
                    <a:pt x="63898" y="23035"/>
                    <a:pt x="60697" y="26115"/>
                  </a:cubicBezTo>
                  <a:cubicBezTo>
                    <a:pt x="57236" y="29456"/>
                    <a:pt x="52676" y="32396"/>
                    <a:pt x="48424" y="34611"/>
                  </a:cubicBezTo>
                  <a:cubicBezTo>
                    <a:pt x="44611" y="36590"/>
                    <a:pt x="40342" y="37942"/>
                    <a:pt x="36029" y="37942"/>
                  </a:cubicBezTo>
                  <a:cubicBezTo>
                    <a:pt x="35416" y="37942"/>
                    <a:pt x="34801" y="37915"/>
                    <a:pt x="34187" y="37858"/>
                  </a:cubicBezTo>
                  <a:cubicBezTo>
                    <a:pt x="31721" y="37635"/>
                    <a:pt x="24650" y="37514"/>
                    <a:pt x="27683" y="33029"/>
                  </a:cubicBezTo>
                  <a:cubicBezTo>
                    <a:pt x="28362" y="32014"/>
                    <a:pt x="29470" y="31372"/>
                    <a:pt x="30586" y="30870"/>
                  </a:cubicBezTo>
                  <a:cubicBezTo>
                    <a:pt x="33545" y="29539"/>
                    <a:pt x="36793" y="28972"/>
                    <a:pt x="39780" y="27706"/>
                  </a:cubicBezTo>
                  <a:cubicBezTo>
                    <a:pt x="41920" y="26794"/>
                    <a:pt x="43892" y="25538"/>
                    <a:pt x="45623" y="23984"/>
                  </a:cubicBezTo>
                  <a:cubicBezTo>
                    <a:pt x="46889" y="22849"/>
                    <a:pt x="48015" y="21574"/>
                    <a:pt x="48992" y="20178"/>
                  </a:cubicBezTo>
                  <a:cubicBezTo>
                    <a:pt x="50136" y="18513"/>
                    <a:pt x="51039" y="16698"/>
                    <a:pt x="51672" y="14781"/>
                  </a:cubicBezTo>
                  <a:cubicBezTo>
                    <a:pt x="52258" y="13014"/>
                    <a:pt x="52528" y="11171"/>
                    <a:pt x="52462" y="9310"/>
                  </a:cubicBezTo>
                  <a:cubicBezTo>
                    <a:pt x="52425" y="8296"/>
                    <a:pt x="52267" y="7291"/>
                    <a:pt x="51969" y="6314"/>
                  </a:cubicBezTo>
                  <a:cubicBezTo>
                    <a:pt x="51513" y="4825"/>
                    <a:pt x="50732" y="3466"/>
                    <a:pt x="49550" y="2406"/>
                  </a:cubicBezTo>
                  <a:cubicBezTo>
                    <a:pt x="48796" y="1736"/>
                    <a:pt x="47931" y="1196"/>
                    <a:pt x="46991" y="833"/>
                  </a:cubicBezTo>
                  <a:cubicBezTo>
                    <a:pt x="45506" y="237"/>
                    <a:pt x="43857" y="1"/>
                    <a:pt x="4219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1" name="Google Shape;801;p23"/>
          <p:cNvSpPr txBox="1">
            <a:spLocks noGrp="1"/>
          </p:cNvSpPr>
          <p:nvPr>
            <p:ph type="title"/>
          </p:nvPr>
        </p:nvSpPr>
        <p:spPr>
          <a:xfrm>
            <a:off x="3844225" y="1965425"/>
            <a:ext cx="3483600" cy="841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sz="45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802" name="Google Shape;802;p23"/>
          <p:cNvSpPr txBox="1">
            <a:spLocks noGrp="1"/>
          </p:cNvSpPr>
          <p:nvPr>
            <p:ph type="title" idx="2" hasCustomPrompt="1"/>
          </p:nvPr>
        </p:nvSpPr>
        <p:spPr>
          <a:xfrm>
            <a:off x="1802113" y="1786963"/>
            <a:ext cx="2042100" cy="1569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6000"/>
              <a:buNone/>
              <a:defRPr sz="14000">
                <a:solidFill>
                  <a:schemeClr val="accen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803" name="Google Shape;803;p23"/>
          <p:cNvSpPr txBox="1">
            <a:spLocks noGrp="1"/>
          </p:cNvSpPr>
          <p:nvPr>
            <p:ph type="subTitle" idx="1"/>
          </p:nvPr>
        </p:nvSpPr>
        <p:spPr>
          <a:xfrm>
            <a:off x="3844225" y="2742250"/>
            <a:ext cx="3483600" cy="435900"/>
          </a:xfrm>
          <a:prstGeom prst="rect">
            <a:avLst/>
          </a:prstGeom>
          <a:noFill/>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ext 2">
  <p:cSld name="CUSTOM_7_1">
    <p:spTree>
      <p:nvGrpSpPr>
        <p:cNvPr id="1" name="Shape 864"/>
        <p:cNvGrpSpPr/>
        <p:nvPr/>
      </p:nvGrpSpPr>
      <p:grpSpPr>
        <a:xfrm>
          <a:off x="0" y="0"/>
          <a:ext cx="0" cy="0"/>
          <a:chOff x="0" y="0"/>
          <a:chExt cx="0" cy="0"/>
        </a:xfrm>
      </p:grpSpPr>
      <p:grpSp>
        <p:nvGrpSpPr>
          <p:cNvPr id="865" name="Google Shape;865;p26"/>
          <p:cNvGrpSpPr/>
          <p:nvPr/>
        </p:nvGrpSpPr>
        <p:grpSpPr>
          <a:xfrm rot="10800000" flipH="1">
            <a:off x="-101087" y="-25875"/>
            <a:ext cx="9286917" cy="5195238"/>
            <a:chOff x="-88900" y="25"/>
            <a:chExt cx="9286917" cy="5195238"/>
          </a:xfrm>
        </p:grpSpPr>
        <p:sp>
          <p:nvSpPr>
            <p:cNvPr id="866" name="Google Shape;866;p26"/>
            <p:cNvSpPr/>
            <p:nvPr/>
          </p:nvSpPr>
          <p:spPr>
            <a:xfrm>
              <a:off x="5875" y="824"/>
              <a:ext cx="9156072" cy="5165594"/>
            </a:xfrm>
            <a:custGeom>
              <a:avLst/>
              <a:gdLst/>
              <a:ahLst/>
              <a:cxnLst/>
              <a:rect l="l" t="t" r="r" b="b"/>
              <a:pathLst>
                <a:path w="87236" h="58158" extrusionOk="0">
                  <a:moveTo>
                    <a:pt x="0" y="1"/>
                  </a:moveTo>
                  <a:lnTo>
                    <a:pt x="0" y="58158"/>
                  </a:lnTo>
                  <a:lnTo>
                    <a:pt x="87235" y="58158"/>
                  </a:lnTo>
                  <a:lnTo>
                    <a:pt x="8723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26"/>
            <p:cNvSpPr/>
            <p:nvPr/>
          </p:nvSpPr>
          <p:spPr>
            <a:xfrm>
              <a:off x="1709089" y="1168622"/>
              <a:ext cx="7488928" cy="4026211"/>
            </a:xfrm>
            <a:custGeom>
              <a:avLst/>
              <a:gdLst/>
              <a:ahLst/>
              <a:cxnLst/>
              <a:rect l="l" t="t" r="r" b="b"/>
              <a:pathLst>
                <a:path w="71352" h="45330" extrusionOk="0">
                  <a:moveTo>
                    <a:pt x="58336" y="1"/>
                  </a:moveTo>
                  <a:cubicBezTo>
                    <a:pt x="55032" y="1"/>
                    <a:pt x="51693" y="504"/>
                    <a:pt x="48554" y="1397"/>
                  </a:cubicBezTo>
                  <a:cubicBezTo>
                    <a:pt x="46302" y="2029"/>
                    <a:pt x="44060" y="2867"/>
                    <a:pt x="42245" y="4346"/>
                  </a:cubicBezTo>
                  <a:cubicBezTo>
                    <a:pt x="40431" y="5817"/>
                    <a:pt x="39082" y="8022"/>
                    <a:pt x="39128" y="10357"/>
                  </a:cubicBezTo>
                  <a:cubicBezTo>
                    <a:pt x="39184" y="13140"/>
                    <a:pt x="41110" y="15578"/>
                    <a:pt x="41417" y="18341"/>
                  </a:cubicBezTo>
                  <a:cubicBezTo>
                    <a:pt x="41706" y="20909"/>
                    <a:pt x="40291" y="23478"/>
                    <a:pt x="38179" y="24911"/>
                  </a:cubicBezTo>
                  <a:cubicBezTo>
                    <a:pt x="36580" y="25995"/>
                    <a:pt x="34807" y="26381"/>
                    <a:pt x="32983" y="26381"/>
                  </a:cubicBezTo>
                  <a:cubicBezTo>
                    <a:pt x="32270" y="26381"/>
                    <a:pt x="31549" y="26322"/>
                    <a:pt x="30828" y="26223"/>
                  </a:cubicBezTo>
                  <a:cubicBezTo>
                    <a:pt x="29349" y="25999"/>
                    <a:pt x="27888" y="25674"/>
                    <a:pt x="26455" y="25246"/>
                  </a:cubicBezTo>
                  <a:cubicBezTo>
                    <a:pt x="23589" y="24436"/>
                    <a:pt x="20760" y="23403"/>
                    <a:pt x="17801" y="22947"/>
                  </a:cubicBezTo>
                  <a:cubicBezTo>
                    <a:pt x="16765" y="22786"/>
                    <a:pt x="15712" y="22701"/>
                    <a:pt x="14661" y="22701"/>
                  </a:cubicBezTo>
                  <a:cubicBezTo>
                    <a:pt x="12250" y="22701"/>
                    <a:pt x="9848" y="23151"/>
                    <a:pt x="7677" y="24175"/>
                  </a:cubicBezTo>
                  <a:cubicBezTo>
                    <a:pt x="4560" y="25646"/>
                    <a:pt x="1964" y="28363"/>
                    <a:pt x="1033" y="31685"/>
                  </a:cubicBezTo>
                  <a:cubicBezTo>
                    <a:pt x="0" y="35369"/>
                    <a:pt x="1098" y="39426"/>
                    <a:pt x="3313" y="42553"/>
                  </a:cubicBezTo>
                  <a:cubicBezTo>
                    <a:pt x="3908" y="43400"/>
                    <a:pt x="4588" y="44200"/>
                    <a:pt x="5323" y="44926"/>
                  </a:cubicBezTo>
                  <a:lnTo>
                    <a:pt x="5397" y="45010"/>
                  </a:lnTo>
                  <a:lnTo>
                    <a:pt x="22993" y="45010"/>
                  </a:lnTo>
                  <a:cubicBezTo>
                    <a:pt x="23930" y="45203"/>
                    <a:pt x="24885" y="45330"/>
                    <a:pt x="25839" y="45330"/>
                  </a:cubicBezTo>
                  <a:cubicBezTo>
                    <a:pt x="26259" y="45330"/>
                    <a:pt x="26679" y="45305"/>
                    <a:pt x="27097" y="45251"/>
                  </a:cubicBezTo>
                  <a:cubicBezTo>
                    <a:pt x="27394" y="45214"/>
                    <a:pt x="27692" y="45131"/>
                    <a:pt x="27962" y="45010"/>
                  </a:cubicBezTo>
                  <a:lnTo>
                    <a:pt x="71007" y="45010"/>
                  </a:lnTo>
                  <a:lnTo>
                    <a:pt x="71007" y="44926"/>
                  </a:lnTo>
                  <a:lnTo>
                    <a:pt x="71035" y="44926"/>
                  </a:lnTo>
                  <a:lnTo>
                    <a:pt x="71035" y="26809"/>
                  </a:lnTo>
                  <a:cubicBezTo>
                    <a:pt x="71268" y="25478"/>
                    <a:pt x="71352" y="24120"/>
                    <a:pt x="71296" y="22761"/>
                  </a:cubicBezTo>
                  <a:cubicBezTo>
                    <a:pt x="71268" y="21933"/>
                    <a:pt x="71175" y="21114"/>
                    <a:pt x="71026" y="20295"/>
                  </a:cubicBezTo>
                  <a:lnTo>
                    <a:pt x="71026" y="3081"/>
                  </a:lnTo>
                  <a:lnTo>
                    <a:pt x="71007" y="3072"/>
                  </a:lnTo>
                  <a:cubicBezTo>
                    <a:pt x="67241" y="929"/>
                    <a:pt x="62821" y="1"/>
                    <a:pt x="583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26"/>
            <p:cNvSpPr/>
            <p:nvPr/>
          </p:nvSpPr>
          <p:spPr>
            <a:xfrm>
              <a:off x="6177142" y="1327875"/>
              <a:ext cx="3020782" cy="3590104"/>
            </a:xfrm>
            <a:custGeom>
              <a:avLst/>
              <a:gdLst/>
              <a:ahLst/>
              <a:cxnLst/>
              <a:rect l="l" t="t" r="r" b="b"/>
              <a:pathLst>
                <a:path w="28781" h="40420" extrusionOk="0">
                  <a:moveTo>
                    <a:pt x="16053" y="0"/>
                  </a:moveTo>
                  <a:cubicBezTo>
                    <a:pt x="14616" y="0"/>
                    <a:pt x="13179" y="125"/>
                    <a:pt x="11771" y="357"/>
                  </a:cubicBezTo>
                  <a:cubicBezTo>
                    <a:pt x="8282" y="934"/>
                    <a:pt x="4708" y="2265"/>
                    <a:pt x="2540" y="5177"/>
                  </a:cubicBezTo>
                  <a:cubicBezTo>
                    <a:pt x="335" y="8127"/>
                    <a:pt x="0" y="12072"/>
                    <a:pt x="65" y="15739"/>
                  </a:cubicBezTo>
                  <a:cubicBezTo>
                    <a:pt x="149" y="20121"/>
                    <a:pt x="540" y="24616"/>
                    <a:pt x="2094" y="28756"/>
                  </a:cubicBezTo>
                  <a:cubicBezTo>
                    <a:pt x="3285" y="31939"/>
                    <a:pt x="5230" y="34898"/>
                    <a:pt x="7937" y="36805"/>
                  </a:cubicBezTo>
                  <a:cubicBezTo>
                    <a:pt x="10468" y="38592"/>
                    <a:pt x="13483" y="39364"/>
                    <a:pt x="16442" y="39839"/>
                  </a:cubicBezTo>
                  <a:cubicBezTo>
                    <a:pt x="18755" y="40211"/>
                    <a:pt x="21093" y="40419"/>
                    <a:pt x="23425" y="40419"/>
                  </a:cubicBezTo>
                  <a:cubicBezTo>
                    <a:pt x="24827" y="40419"/>
                    <a:pt x="26227" y="40344"/>
                    <a:pt x="27618" y="40183"/>
                  </a:cubicBezTo>
                  <a:cubicBezTo>
                    <a:pt x="27887" y="40155"/>
                    <a:pt x="28167" y="40118"/>
                    <a:pt x="28436" y="40081"/>
                  </a:cubicBezTo>
                  <a:lnTo>
                    <a:pt x="28455" y="40081"/>
                  </a:lnTo>
                  <a:lnTo>
                    <a:pt x="28455" y="25016"/>
                  </a:lnTo>
                  <a:cubicBezTo>
                    <a:pt x="28688" y="23685"/>
                    <a:pt x="28781" y="22327"/>
                    <a:pt x="28725" y="20968"/>
                  </a:cubicBezTo>
                  <a:cubicBezTo>
                    <a:pt x="28697" y="20140"/>
                    <a:pt x="28604" y="19321"/>
                    <a:pt x="28455" y="18502"/>
                  </a:cubicBezTo>
                  <a:lnTo>
                    <a:pt x="28455" y="3986"/>
                  </a:lnTo>
                  <a:cubicBezTo>
                    <a:pt x="28446" y="3977"/>
                    <a:pt x="28436" y="3968"/>
                    <a:pt x="28427" y="3968"/>
                  </a:cubicBezTo>
                  <a:cubicBezTo>
                    <a:pt x="28036" y="3651"/>
                    <a:pt x="27627" y="3363"/>
                    <a:pt x="27199" y="3084"/>
                  </a:cubicBezTo>
                  <a:cubicBezTo>
                    <a:pt x="23865" y="920"/>
                    <a:pt x="19959" y="0"/>
                    <a:pt x="1605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26"/>
            <p:cNvSpPr/>
            <p:nvPr/>
          </p:nvSpPr>
          <p:spPr>
            <a:xfrm>
              <a:off x="6317677" y="1457907"/>
              <a:ext cx="2880244" cy="3332615"/>
            </a:xfrm>
            <a:custGeom>
              <a:avLst/>
              <a:gdLst/>
              <a:ahLst/>
              <a:cxnLst/>
              <a:rect l="l" t="t" r="r" b="b"/>
              <a:pathLst>
                <a:path w="27442" h="37521" extrusionOk="0">
                  <a:moveTo>
                    <a:pt x="14903" y="0"/>
                  </a:moveTo>
                  <a:cubicBezTo>
                    <a:pt x="13564" y="0"/>
                    <a:pt x="12227" y="117"/>
                    <a:pt x="10916" y="336"/>
                  </a:cubicBezTo>
                  <a:cubicBezTo>
                    <a:pt x="7678" y="866"/>
                    <a:pt x="4365" y="2113"/>
                    <a:pt x="2355" y="4811"/>
                  </a:cubicBezTo>
                  <a:cubicBezTo>
                    <a:pt x="308" y="7547"/>
                    <a:pt x="1" y="11204"/>
                    <a:pt x="57" y="14610"/>
                  </a:cubicBezTo>
                  <a:cubicBezTo>
                    <a:pt x="131" y="18676"/>
                    <a:pt x="494" y="22854"/>
                    <a:pt x="1936" y="26697"/>
                  </a:cubicBezTo>
                  <a:cubicBezTo>
                    <a:pt x="3044" y="29647"/>
                    <a:pt x="4849" y="32392"/>
                    <a:pt x="7361" y="34169"/>
                  </a:cubicBezTo>
                  <a:cubicBezTo>
                    <a:pt x="9716" y="35825"/>
                    <a:pt x="12507" y="36542"/>
                    <a:pt x="15252" y="36979"/>
                  </a:cubicBezTo>
                  <a:cubicBezTo>
                    <a:pt x="17404" y="37328"/>
                    <a:pt x="19577" y="37521"/>
                    <a:pt x="21743" y="37521"/>
                  </a:cubicBezTo>
                  <a:cubicBezTo>
                    <a:pt x="23043" y="37521"/>
                    <a:pt x="24340" y="37451"/>
                    <a:pt x="25627" y="37305"/>
                  </a:cubicBezTo>
                  <a:cubicBezTo>
                    <a:pt x="26120" y="37249"/>
                    <a:pt x="26614" y="37174"/>
                    <a:pt x="27097" y="37081"/>
                  </a:cubicBezTo>
                  <a:lnTo>
                    <a:pt x="27116" y="37081"/>
                  </a:lnTo>
                  <a:lnTo>
                    <a:pt x="27116" y="23552"/>
                  </a:lnTo>
                  <a:cubicBezTo>
                    <a:pt x="27349" y="22221"/>
                    <a:pt x="27442" y="20863"/>
                    <a:pt x="27386" y="19504"/>
                  </a:cubicBezTo>
                  <a:cubicBezTo>
                    <a:pt x="27358" y="18676"/>
                    <a:pt x="27265" y="17857"/>
                    <a:pt x="27116" y="17038"/>
                  </a:cubicBezTo>
                  <a:lnTo>
                    <a:pt x="27116" y="4290"/>
                  </a:lnTo>
                  <a:lnTo>
                    <a:pt x="27097" y="4272"/>
                  </a:lnTo>
                  <a:cubicBezTo>
                    <a:pt x="26511" y="3760"/>
                    <a:pt x="25888" y="3285"/>
                    <a:pt x="25246" y="2867"/>
                  </a:cubicBezTo>
                  <a:cubicBezTo>
                    <a:pt x="22148" y="856"/>
                    <a:pt x="18524" y="0"/>
                    <a:pt x="149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26"/>
            <p:cNvSpPr/>
            <p:nvPr/>
          </p:nvSpPr>
          <p:spPr>
            <a:xfrm>
              <a:off x="6536509" y="1666988"/>
              <a:ext cx="2661407" cy="2926797"/>
            </a:xfrm>
            <a:custGeom>
              <a:avLst/>
              <a:gdLst/>
              <a:ahLst/>
              <a:cxnLst/>
              <a:rect l="l" t="t" r="r" b="b"/>
              <a:pathLst>
                <a:path w="25357" h="32952" extrusionOk="0">
                  <a:moveTo>
                    <a:pt x="13087" y="1"/>
                  </a:moveTo>
                  <a:cubicBezTo>
                    <a:pt x="11915" y="1"/>
                    <a:pt x="10743" y="101"/>
                    <a:pt x="9594" y="289"/>
                  </a:cubicBezTo>
                  <a:cubicBezTo>
                    <a:pt x="6747" y="755"/>
                    <a:pt x="3843" y="1853"/>
                    <a:pt x="2066" y="4216"/>
                  </a:cubicBezTo>
                  <a:cubicBezTo>
                    <a:pt x="270" y="6626"/>
                    <a:pt x="0" y="9836"/>
                    <a:pt x="56" y="12823"/>
                  </a:cubicBezTo>
                  <a:cubicBezTo>
                    <a:pt x="121" y="16396"/>
                    <a:pt x="438" y="20072"/>
                    <a:pt x="1703" y="23440"/>
                  </a:cubicBezTo>
                  <a:cubicBezTo>
                    <a:pt x="2680" y="26036"/>
                    <a:pt x="4262" y="28446"/>
                    <a:pt x="6477" y="30000"/>
                  </a:cubicBezTo>
                  <a:cubicBezTo>
                    <a:pt x="8542" y="31461"/>
                    <a:pt x="10999" y="32085"/>
                    <a:pt x="13400" y="32476"/>
                  </a:cubicBezTo>
                  <a:cubicBezTo>
                    <a:pt x="15301" y="32780"/>
                    <a:pt x="17222" y="32952"/>
                    <a:pt x="19137" y="32952"/>
                  </a:cubicBezTo>
                  <a:cubicBezTo>
                    <a:pt x="20267" y="32952"/>
                    <a:pt x="21396" y="32892"/>
                    <a:pt x="22519" y="32764"/>
                  </a:cubicBezTo>
                  <a:cubicBezTo>
                    <a:pt x="23365" y="32680"/>
                    <a:pt x="24203" y="32503"/>
                    <a:pt x="25012" y="32234"/>
                  </a:cubicBezTo>
                  <a:lnTo>
                    <a:pt x="25031" y="32224"/>
                  </a:lnTo>
                  <a:lnTo>
                    <a:pt x="25031" y="21198"/>
                  </a:lnTo>
                  <a:cubicBezTo>
                    <a:pt x="25264" y="19867"/>
                    <a:pt x="25357" y="18509"/>
                    <a:pt x="25301" y="17150"/>
                  </a:cubicBezTo>
                  <a:cubicBezTo>
                    <a:pt x="25273" y="16322"/>
                    <a:pt x="25180" y="15503"/>
                    <a:pt x="25031" y="14684"/>
                  </a:cubicBezTo>
                  <a:lnTo>
                    <a:pt x="25031" y="4942"/>
                  </a:lnTo>
                  <a:cubicBezTo>
                    <a:pt x="25022" y="4933"/>
                    <a:pt x="25012" y="4923"/>
                    <a:pt x="25003" y="4923"/>
                  </a:cubicBezTo>
                  <a:cubicBezTo>
                    <a:pt x="24166" y="4002"/>
                    <a:pt x="23217" y="3192"/>
                    <a:pt x="22174" y="2513"/>
                  </a:cubicBezTo>
                  <a:cubicBezTo>
                    <a:pt x="19454" y="745"/>
                    <a:pt x="16271" y="1"/>
                    <a:pt x="1308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26"/>
            <p:cNvSpPr/>
            <p:nvPr/>
          </p:nvSpPr>
          <p:spPr>
            <a:xfrm>
              <a:off x="6707376" y="1808744"/>
              <a:ext cx="2490537" cy="2642306"/>
            </a:xfrm>
            <a:custGeom>
              <a:avLst/>
              <a:gdLst/>
              <a:ahLst/>
              <a:cxnLst/>
              <a:rect l="l" t="t" r="r" b="b"/>
              <a:pathLst>
                <a:path w="23729" h="29749" extrusionOk="0">
                  <a:moveTo>
                    <a:pt x="11815" y="0"/>
                  </a:moveTo>
                  <a:cubicBezTo>
                    <a:pt x="10754" y="0"/>
                    <a:pt x="9694" y="93"/>
                    <a:pt x="8654" y="266"/>
                  </a:cubicBezTo>
                  <a:cubicBezTo>
                    <a:pt x="6086" y="685"/>
                    <a:pt x="3462" y="1671"/>
                    <a:pt x="1862" y="3811"/>
                  </a:cubicBezTo>
                  <a:cubicBezTo>
                    <a:pt x="243" y="5988"/>
                    <a:pt x="1" y="8882"/>
                    <a:pt x="47" y="11581"/>
                  </a:cubicBezTo>
                  <a:cubicBezTo>
                    <a:pt x="103" y="14810"/>
                    <a:pt x="392" y="18122"/>
                    <a:pt x="1536" y="21165"/>
                  </a:cubicBezTo>
                  <a:cubicBezTo>
                    <a:pt x="2411" y="23510"/>
                    <a:pt x="3844" y="25687"/>
                    <a:pt x="5835" y="27092"/>
                  </a:cubicBezTo>
                  <a:cubicBezTo>
                    <a:pt x="7696" y="28404"/>
                    <a:pt x="9920" y="28972"/>
                    <a:pt x="12088" y="29316"/>
                  </a:cubicBezTo>
                  <a:cubicBezTo>
                    <a:pt x="13804" y="29591"/>
                    <a:pt x="15541" y="29749"/>
                    <a:pt x="17273" y="29749"/>
                  </a:cubicBezTo>
                  <a:cubicBezTo>
                    <a:pt x="18294" y="29749"/>
                    <a:pt x="19312" y="29694"/>
                    <a:pt x="20323" y="29577"/>
                  </a:cubicBezTo>
                  <a:cubicBezTo>
                    <a:pt x="21375" y="29456"/>
                    <a:pt x="22454" y="29251"/>
                    <a:pt x="23384" y="28739"/>
                  </a:cubicBezTo>
                  <a:lnTo>
                    <a:pt x="23403" y="28730"/>
                  </a:lnTo>
                  <a:lnTo>
                    <a:pt x="23403" y="19602"/>
                  </a:lnTo>
                  <a:cubicBezTo>
                    <a:pt x="23636" y="18271"/>
                    <a:pt x="23729" y="16913"/>
                    <a:pt x="23682" y="15554"/>
                  </a:cubicBezTo>
                  <a:cubicBezTo>
                    <a:pt x="23645" y="14726"/>
                    <a:pt x="23552" y="13898"/>
                    <a:pt x="23403" y="13088"/>
                  </a:cubicBezTo>
                  <a:lnTo>
                    <a:pt x="23403" y="5439"/>
                  </a:lnTo>
                  <a:cubicBezTo>
                    <a:pt x="23403" y="5421"/>
                    <a:pt x="23394" y="5412"/>
                    <a:pt x="23384" y="5402"/>
                  </a:cubicBezTo>
                  <a:cubicBezTo>
                    <a:pt x="22445" y="4183"/>
                    <a:pt x="21300" y="3122"/>
                    <a:pt x="20007" y="2276"/>
                  </a:cubicBezTo>
                  <a:cubicBezTo>
                    <a:pt x="17560" y="679"/>
                    <a:pt x="14687" y="0"/>
                    <a:pt x="118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26"/>
            <p:cNvSpPr/>
            <p:nvPr/>
          </p:nvSpPr>
          <p:spPr>
            <a:xfrm>
              <a:off x="6848016" y="1983452"/>
              <a:ext cx="2349893" cy="2164987"/>
            </a:xfrm>
            <a:custGeom>
              <a:avLst/>
              <a:gdLst/>
              <a:ahLst/>
              <a:cxnLst/>
              <a:rect l="l" t="t" r="r" b="b"/>
              <a:pathLst>
                <a:path w="22389" h="24375" extrusionOk="0">
                  <a:moveTo>
                    <a:pt x="9677" y="1"/>
                  </a:moveTo>
                  <a:cubicBezTo>
                    <a:pt x="8812" y="1"/>
                    <a:pt x="7948" y="76"/>
                    <a:pt x="7100" y="216"/>
                  </a:cubicBezTo>
                  <a:cubicBezTo>
                    <a:pt x="4997" y="560"/>
                    <a:pt x="2839" y="1370"/>
                    <a:pt x="1536" y="3119"/>
                  </a:cubicBezTo>
                  <a:cubicBezTo>
                    <a:pt x="205" y="4905"/>
                    <a:pt x="1" y="7278"/>
                    <a:pt x="47" y="9493"/>
                  </a:cubicBezTo>
                  <a:cubicBezTo>
                    <a:pt x="94" y="12135"/>
                    <a:pt x="336" y="14843"/>
                    <a:pt x="1266" y="17346"/>
                  </a:cubicBezTo>
                  <a:cubicBezTo>
                    <a:pt x="1983" y="19263"/>
                    <a:pt x="3164" y="21050"/>
                    <a:pt x="4793" y="22204"/>
                  </a:cubicBezTo>
                  <a:cubicBezTo>
                    <a:pt x="6310" y="23274"/>
                    <a:pt x="8133" y="23739"/>
                    <a:pt x="9920" y="24027"/>
                  </a:cubicBezTo>
                  <a:cubicBezTo>
                    <a:pt x="11297" y="24258"/>
                    <a:pt x="12691" y="24374"/>
                    <a:pt x="14088" y="24374"/>
                  </a:cubicBezTo>
                  <a:cubicBezTo>
                    <a:pt x="14948" y="24374"/>
                    <a:pt x="15808" y="24330"/>
                    <a:pt x="16666" y="24241"/>
                  </a:cubicBezTo>
                  <a:cubicBezTo>
                    <a:pt x="17792" y="24111"/>
                    <a:pt x="18974" y="23860"/>
                    <a:pt x="19839" y="23088"/>
                  </a:cubicBezTo>
                  <a:cubicBezTo>
                    <a:pt x="20584" y="22427"/>
                    <a:pt x="21012" y="21450"/>
                    <a:pt x="21347" y="20482"/>
                  </a:cubicBezTo>
                  <a:cubicBezTo>
                    <a:pt x="21644" y="19598"/>
                    <a:pt x="21877" y="18696"/>
                    <a:pt x="22044" y="17774"/>
                  </a:cubicBezTo>
                  <a:cubicBezTo>
                    <a:pt x="22054" y="17728"/>
                    <a:pt x="22054" y="17681"/>
                    <a:pt x="22063" y="17635"/>
                  </a:cubicBezTo>
                  <a:cubicBezTo>
                    <a:pt x="22296" y="16295"/>
                    <a:pt x="22389" y="14936"/>
                    <a:pt x="22333" y="13578"/>
                  </a:cubicBezTo>
                  <a:cubicBezTo>
                    <a:pt x="22296" y="12750"/>
                    <a:pt x="22212" y="11931"/>
                    <a:pt x="22063" y="11112"/>
                  </a:cubicBezTo>
                  <a:cubicBezTo>
                    <a:pt x="22054" y="11075"/>
                    <a:pt x="22044" y="11037"/>
                    <a:pt x="22035" y="11000"/>
                  </a:cubicBezTo>
                  <a:cubicBezTo>
                    <a:pt x="21849" y="9986"/>
                    <a:pt x="21561" y="8990"/>
                    <a:pt x="21188" y="8023"/>
                  </a:cubicBezTo>
                  <a:cubicBezTo>
                    <a:pt x="20202" y="5510"/>
                    <a:pt x="18602" y="3286"/>
                    <a:pt x="16406" y="1863"/>
                  </a:cubicBezTo>
                  <a:cubicBezTo>
                    <a:pt x="14391" y="556"/>
                    <a:pt x="12033" y="1"/>
                    <a:pt x="967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26"/>
            <p:cNvSpPr/>
            <p:nvPr/>
          </p:nvSpPr>
          <p:spPr>
            <a:xfrm>
              <a:off x="6963257" y="2059215"/>
              <a:ext cx="1953364" cy="1797006"/>
            </a:xfrm>
            <a:custGeom>
              <a:avLst/>
              <a:gdLst/>
              <a:ahLst/>
              <a:cxnLst/>
              <a:rect l="l" t="t" r="r" b="b"/>
              <a:pathLst>
                <a:path w="18611" h="20232" extrusionOk="0">
                  <a:moveTo>
                    <a:pt x="8040" y="0"/>
                  </a:moveTo>
                  <a:cubicBezTo>
                    <a:pt x="7318" y="0"/>
                    <a:pt x="6596" y="63"/>
                    <a:pt x="5891" y="182"/>
                  </a:cubicBezTo>
                  <a:cubicBezTo>
                    <a:pt x="4151" y="461"/>
                    <a:pt x="2355" y="1140"/>
                    <a:pt x="1266" y="2592"/>
                  </a:cubicBezTo>
                  <a:cubicBezTo>
                    <a:pt x="168" y="4071"/>
                    <a:pt x="1" y="6044"/>
                    <a:pt x="29" y="7877"/>
                  </a:cubicBezTo>
                  <a:cubicBezTo>
                    <a:pt x="66" y="10073"/>
                    <a:pt x="261" y="12325"/>
                    <a:pt x="1043" y="14400"/>
                  </a:cubicBezTo>
                  <a:cubicBezTo>
                    <a:pt x="1638" y="15991"/>
                    <a:pt x="2615" y="17480"/>
                    <a:pt x="3974" y="18429"/>
                  </a:cubicBezTo>
                  <a:cubicBezTo>
                    <a:pt x="5239" y="19322"/>
                    <a:pt x="6747" y="19713"/>
                    <a:pt x="8226" y="19946"/>
                  </a:cubicBezTo>
                  <a:cubicBezTo>
                    <a:pt x="9361" y="20134"/>
                    <a:pt x="10507" y="20231"/>
                    <a:pt x="11654" y="20231"/>
                  </a:cubicBezTo>
                  <a:cubicBezTo>
                    <a:pt x="12379" y="20231"/>
                    <a:pt x="13104" y="20192"/>
                    <a:pt x="13828" y="20113"/>
                  </a:cubicBezTo>
                  <a:cubicBezTo>
                    <a:pt x="14768" y="20011"/>
                    <a:pt x="15745" y="19797"/>
                    <a:pt x="16471" y="19164"/>
                  </a:cubicBezTo>
                  <a:cubicBezTo>
                    <a:pt x="17085" y="18615"/>
                    <a:pt x="17438" y="17805"/>
                    <a:pt x="17718" y="16996"/>
                  </a:cubicBezTo>
                  <a:cubicBezTo>
                    <a:pt x="18332" y="15153"/>
                    <a:pt x="18611" y="13218"/>
                    <a:pt x="18536" y="11273"/>
                  </a:cubicBezTo>
                  <a:cubicBezTo>
                    <a:pt x="18481" y="9701"/>
                    <a:pt x="18155" y="8137"/>
                    <a:pt x="17587" y="6667"/>
                  </a:cubicBezTo>
                  <a:cubicBezTo>
                    <a:pt x="16768" y="4574"/>
                    <a:pt x="15438" y="2722"/>
                    <a:pt x="13614" y="1549"/>
                  </a:cubicBezTo>
                  <a:cubicBezTo>
                    <a:pt x="11950" y="462"/>
                    <a:pt x="9992" y="0"/>
                    <a:pt x="80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26"/>
            <p:cNvSpPr/>
            <p:nvPr/>
          </p:nvSpPr>
          <p:spPr>
            <a:xfrm>
              <a:off x="7092142" y="2148123"/>
              <a:ext cx="1557884" cy="1433821"/>
            </a:xfrm>
            <a:custGeom>
              <a:avLst/>
              <a:gdLst/>
              <a:ahLst/>
              <a:cxnLst/>
              <a:rect l="l" t="t" r="r" b="b"/>
              <a:pathLst>
                <a:path w="14843" h="16143" extrusionOk="0">
                  <a:moveTo>
                    <a:pt x="6431" y="1"/>
                  </a:moveTo>
                  <a:cubicBezTo>
                    <a:pt x="5850" y="1"/>
                    <a:pt x="5269" y="52"/>
                    <a:pt x="4700" y="148"/>
                  </a:cubicBezTo>
                  <a:cubicBezTo>
                    <a:pt x="3304" y="381"/>
                    <a:pt x="1881" y="911"/>
                    <a:pt x="1015" y="2074"/>
                  </a:cubicBezTo>
                  <a:cubicBezTo>
                    <a:pt x="131" y="3247"/>
                    <a:pt x="1" y="4819"/>
                    <a:pt x="29" y="6290"/>
                  </a:cubicBezTo>
                  <a:cubicBezTo>
                    <a:pt x="57" y="8039"/>
                    <a:pt x="215" y="9835"/>
                    <a:pt x="838" y="11482"/>
                  </a:cubicBezTo>
                  <a:cubicBezTo>
                    <a:pt x="1313" y="12757"/>
                    <a:pt x="2085" y="13938"/>
                    <a:pt x="3165" y="14701"/>
                  </a:cubicBezTo>
                  <a:cubicBezTo>
                    <a:pt x="4179" y="15418"/>
                    <a:pt x="5379" y="15725"/>
                    <a:pt x="6561" y="15911"/>
                  </a:cubicBezTo>
                  <a:cubicBezTo>
                    <a:pt x="7469" y="16065"/>
                    <a:pt x="8384" y="16142"/>
                    <a:pt x="9299" y="16142"/>
                  </a:cubicBezTo>
                  <a:cubicBezTo>
                    <a:pt x="9876" y="16142"/>
                    <a:pt x="10452" y="16112"/>
                    <a:pt x="11027" y="16051"/>
                  </a:cubicBezTo>
                  <a:cubicBezTo>
                    <a:pt x="11781" y="15967"/>
                    <a:pt x="12563" y="15799"/>
                    <a:pt x="13140" y="15288"/>
                  </a:cubicBezTo>
                  <a:cubicBezTo>
                    <a:pt x="13633" y="14850"/>
                    <a:pt x="13912" y="14208"/>
                    <a:pt x="14126" y="13557"/>
                  </a:cubicBezTo>
                  <a:cubicBezTo>
                    <a:pt x="14619" y="12096"/>
                    <a:pt x="14843" y="10551"/>
                    <a:pt x="14787" y="8997"/>
                  </a:cubicBezTo>
                  <a:cubicBezTo>
                    <a:pt x="14740" y="7741"/>
                    <a:pt x="14489" y="6494"/>
                    <a:pt x="14033" y="5322"/>
                  </a:cubicBezTo>
                  <a:cubicBezTo>
                    <a:pt x="13382" y="3647"/>
                    <a:pt x="12321" y="2177"/>
                    <a:pt x="10869" y="1237"/>
                  </a:cubicBezTo>
                  <a:cubicBezTo>
                    <a:pt x="9541" y="370"/>
                    <a:pt x="7986" y="1"/>
                    <a:pt x="643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26"/>
            <p:cNvSpPr/>
            <p:nvPr/>
          </p:nvSpPr>
          <p:spPr>
            <a:xfrm>
              <a:off x="7301213" y="2348855"/>
              <a:ext cx="1216982" cy="1119487"/>
            </a:xfrm>
            <a:custGeom>
              <a:avLst/>
              <a:gdLst/>
              <a:ahLst/>
              <a:cxnLst/>
              <a:rect l="l" t="t" r="r" b="b"/>
              <a:pathLst>
                <a:path w="11595" h="12604" extrusionOk="0">
                  <a:moveTo>
                    <a:pt x="5005" y="1"/>
                  </a:moveTo>
                  <a:cubicBezTo>
                    <a:pt x="4556" y="1"/>
                    <a:pt x="4107" y="40"/>
                    <a:pt x="3666" y="112"/>
                  </a:cubicBezTo>
                  <a:cubicBezTo>
                    <a:pt x="2578" y="289"/>
                    <a:pt x="1470" y="708"/>
                    <a:pt x="791" y="1620"/>
                  </a:cubicBezTo>
                  <a:cubicBezTo>
                    <a:pt x="112" y="2522"/>
                    <a:pt x="0" y="3769"/>
                    <a:pt x="19" y="4914"/>
                  </a:cubicBezTo>
                  <a:cubicBezTo>
                    <a:pt x="47" y="6281"/>
                    <a:pt x="168" y="7677"/>
                    <a:pt x="652" y="8971"/>
                  </a:cubicBezTo>
                  <a:cubicBezTo>
                    <a:pt x="1024" y="9966"/>
                    <a:pt x="1629" y="10887"/>
                    <a:pt x="2475" y="11483"/>
                  </a:cubicBezTo>
                  <a:cubicBezTo>
                    <a:pt x="3266" y="12041"/>
                    <a:pt x="4206" y="12274"/>
                    <a:pt x="5127" y="12423"/>
                  </a:cubicBezTo>
                  <a:cubicBezTo>
                    <a:pt x="5840" y="12543"/>
                    <a:pt x="6560" y="12604"/>
                    <a:pt x="7280" y="12604"/>
                  </a:cubicBezTo>
                  <a:cubicBezTo>
                    <a:pt x="7726" y="12604"/>
                    <a:pt x="8172" y="12581"/>
                    <a:pt x="8617" y="12534"/>
                  </a:cubicBezTo>
                  <a:cubicBezTo>
                    <a:pt x="9203" y="12469"/>
                    <a:pt x="9808" y="12339"/>
                    <a:pt x="10254" y="11939"/>
                  </a:cubicBezTo>
                  <a:cubicBezTo>
                    <a:pt x="10645" y="11595"/>
                    <a:pt x="10869" y="11092"/>
                    <a:pt x="11036" y="10590"/>
                  </a:cubicBezTo>
                  <a:cubicBezTo>
                    <a:pt x="11418" y="9445"/>
                    <a:pt x="11594" y="8236"/>
                    <a:pt x="11548" y="7026"/>
                  </a:cubicBezTo>
                  <a:cubicBezTo>
                    <a:pt x="11511" y="6049"/>
                    <a:pt x="11306" y="5072"/>
                    <a:pt x="10952" y="4160"/>
                  </a:cubicBezTo>
                  <a:cubicBezTo>
                    <a:pt x="10450" y="2848"/>
                    <a:pt x="9612" y="1703"/>
                    <a:pt x="8486" y="968"/>
                  </a:cubicBezTo>
                  <a:cubicBezTo>
                    <a:pt x="7446" y="288"/>
                    <a:pt x="6226"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26"/>
            <p:cNvSpPr/>
            <p:nvPr/>
          </p:nvSpPr>
          <p:spPr>
            <a:xfrm>
              <a:off x="7391055" y="2441138"/>
              <a:ext cx="801875" cy="738183"/>
            </a:xfrm>
            <a:custGeom>
              <a:avLst/>
              <a:gdLst/>
              <a:ahLst/>
              <a:cxnLst/>
              <a:rect l="l" t="t" r="r" b="b"/>
              <a:pathLst>
                <a:path w="7640" h="8311" extrusionOk="0">
                  <a:moveTo>
                    <a:pt x="3289" y="0"/>
                  </a:moveTo>
                  <a:cubicBezTo>
                    <a:pt x="2998" y="0"/>
                    <a:pt x="2706" y="24"/>
                    <a:pt x="2420" y="69"/>
                  </a:cubicBezTo>
                  <a:cubicBezTo>
                    <a:pt x="1703" y="190"/>
                    <a:pt x="968" y="469"/>
                    <a:pt x="521" y="1064"/>
                  </a:cubicBezTo>
                  <a:cubicBezTo>
                    <a:pt x="75" y="1660"/>
                    <a:pt x="0" y="2479"/>
                    <a:pt x="19" y="3233"/>
                  </a:cubicBezTo>
                  <a:cubicBezTo>
                    <a:pt x="28" y="4135"/>
                    <a:pt x="112" y="5066"/>
                    <a:pt x="428" y="5912"/>
                  </a:cubicBezTo>
                  <a:cubicBezTo>
                    <a:pt x="680" y="6564"/>
                    <a:pt x="1080" y="7178"/>
                    <a:pt x="1629" y="7569"/>
                  </a:cubicBezTo>
                  <a:cubicBezTo>
                    <a:pt x="2150" y="7932"/>
                    <a:pt x="2773" y="8090"/>
                    <a:pt x="3378" y="8192"/>
                  </a:cubicBezTo>
                  <a:cubicBezTo>
                    <a:pt x="3847" y="8272"/>
                    <a:pt x="4320" y="8310"/>
                    <a:pt x="4792" y="8310"/>
                  </a:cubicBezTo>
                  <a:cubicBezTo>
                    <a:pt x="5087" y="8310"/>
                    <a:pt x="5383" y="8295"/>
                    <a:pt x="5676" y="8267"/>
                  </a:cubicBezTo>
                  <a:cubicBezTo>
                    <a:pt x="6067" y="8220"/>
                    <a:pt x="6467" y="8136"/>
                    <a:pt x="6765" y="7876"/>
                  </a:cubicBezTo>
                  <a:cubicBezTo>
                    <a:pt x="7016" y="7643"/>
                    <a:pt x="7165" y="7317"/>
                    <a:pt x="7277" y="6982"/>
                  </a:cubicBezTo>
                  <a:cubicBezTo>
                    <a:pt x="7528" y="6229"/>
                    <a:pt x="7640" y="5429"/>
                    <a:pt x="7612" y="4638"/>
                  </a:cubicBezTo>
                  <a:cubicBezTo>
                    <a:pt x="7584" y="3986"/>
                    <a:pt x="7454" y="3344"/>
                    <a:pt x="7221" y="2739"/>
                  </a:cubicBezTo>
                  <a:cubicBezTo>
                    <a:pt x="6886" y="1883"/>
                    <a:pt x="6337" y="1120"/>
                    <a:pt x="5593" y="636"/>
                  </a:cubicBezTo>
                  <a:cubicBezTo>
                    <a:pt x="4902" y="185"/>
                    <a:pt x="4096" y="0"/>
                    <a:pt x="3289" y="0"/>
                  </a:cubicBez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26"/>
            <p:cNvSpPr/>
            <p:nvPr/>
          </p:nvSpPr>
          <p:spPr>
            <a:xfrm>
              <a:off x="7496535" y="2539106"/>
              <a:ext cx="589966" cy="543045"/>
            </a:xfrm>
            <a:custGeom>
              <a:avLst/>
              <a:gdLst/>
              <a:ahLst/>
              <a:cxnLst/>
              <a:rect l="l" t="t" r="r" b="b"/>
              <a:pathLst>
                <a:path w="5621" h="6114" extrusionOk="0">
                  <a:moveTo>
                    <a:pt x="2429" y="0"/>
                  </a:moveTo>
                  <a:cubicBezTo>
                    <a:pt x="2210" y="0"/>
                    <a:pt x="1991" y="19"/>
                    <a:pt x="1778" y="55"/>
                  </a:cubicBezTo>
                  <a:cubicBezTo>
                    <a:pt x="1256" y="138"/>
                    <a:pt x="717" y="343"/>
                    <a:pt x="382" y="780"/>
                  </a:cubicBezTo>
                  <a:cubicBezTo>
                    <a:pt x="56" y="1218"/>
                    <a:pt x="0" y="1832"/>
                    <a:pt x="10" y="2381"/>
                  </a:cubicBezTo>
                  <a:cubicBezTo>
                    <a:pt x="19" y="3041"/>
                    <a:pt x="84" y="3721"/>
                    <a:pt x="317" y="4353"/>
                  </a:cubicBezTo>
                  <a:cubicBezTo>
                    <a:pt x="484" y="4837"/>
                    <a:pt x="791" y="5256"/>
                    <a:pt x="1201" y="5563"/>
                  </a:cubicBezTo>
                  <a:cubicBezTo>
                    <a:pt x="1582" y="5842"/>
                    <a:pt x="2038" y="5954"/>
                    <a:pt x="2485" y="6028"/>
                  </a:cubicBezTo>
                  <a:cubicBezTo>
                    <a:pt x="2821" y="6084"/>
                    <a:pt x="3161" y="6113"/>
                    <a:pt x="3502" y="6113"/>
                  </a:cubicBezTo>
                  <a:cubicBezTo>
                    <a:pt x="3727" y="6113"/>
                    <a:pt x="3952" y="6101"/>
                    <a:pt x="4178" y="6075"/>
                  </a:cubicBezTo>
                  <a:cubicBezTo>
                    <a:pt x="4467" y="6047"/>
                    <a:pt x="4764" y="5982"/>
                    <a:pt x="4978" y="5786"/>
                  </a:cubicBezTo>
                  <a:cubicBezTo>
                    <a:pt x="5155" y="5610"/>
                    <a:pt x="5286" y="5386"/>
                    <a:pt x="5351" y="5135"/>
                  </a:cubicBezTo>
                  <a:cubicBezTo>
                    <a:pt x="5537" y="4577"/>
                    <a:pt x="5621" y="3991"/>
                    <a:pt x="5602" y="3404"/>
                  </a:cubicBezTo>
                  <a:cubicBezTo>
                    <a:pt x="5583" y="2930"/>
                    <a:pt x="5490" y="2455"/>
                    <a:pt x="5313" y="2018"/>
                  </a:cubicBezTo>
                  <a:cubicBezTo>
                    <a:pt x="5081" y="1385"/>
                    <a:pt x="4662" y="845"/>
                    <a:pt x="4113" y="464"/>
                  </a:cubicBezTo>
                  <a:cubicBezTo>
                    <a:pt x="3611" y="138"/>
                    <a:pt x="3019" y="0"/>
                    <a:pt x="24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26"/>
            <p:cNvSpPr/>
            <p:nvPr/>
          </p:nvSpPr>
          <p:spPr>
            <a:xfrm>
              <a:off x="1957099" y="3366015"/>
              <a:ext cx="7206802" cy="1829248"/>
            </a:xfrm>
            <a:custGeom>
              <a:avLst/>
              <a:gdLst/>
              <a:ahLst/>
              <a:cxnLst/>
              <a:rect l="l" t="t" r="r" b="b"/>
              <a:pathLst>
                <a:path w="68664" h="20595" extrusionOk="0">
                  <a:moveTo>
                    <a:pt x="11236" y="1"/>
                  </a:moveTo>
                  <a:cubicBezTo>
                    <a:pt x="8197" y="1"/>
                    <a:pt x="5157" y="822"/>
                    <a:pt x="3062" y="2953"/>
                  </a:cubicBezTo>
                  <a:cubicBezTo>
                    <a:pt x="708" y="5344"/>
                    <a:pt x="1" y="9066"/>
                    <a:pt x="801" y="12323"/>
                  </a:cubicBezTo>
                  <a:cubicBezTo>
                    <a:pt x="1573" y="15440"/>
                    <a:pt x="3583" y="18139"/>
                    <a:pt x="6049" y="20195"/>
                  </a:cubicBezTo>
                  <a:cubicBezTo>
                    <a:pt x="6086" y="20223"/>
                    <a:pt x="6114" y="20242"/>
                    <a:pt x="6142" y="20270"/>
                  </a:cubicBezTo>
                  <a:lnTo>
                    <a:pt x="20621" y="20270"/>
                  </a:lnTo>
                  <a:cubicBezTo>
                    <a:pt x="21557" y="20463"/>
                    <a:pt x="22510" y="20594"/>
                    <a:pt x="23463" y="20594"/>
                  </a:cubicBezTo>
                  <a:cubicBezTo>
                    <a:pt x="23884" y="20594"/>
                    <a:pt x="24305" y="20569"/>
                    <a:pt x="24724" y="20511"/>
                  </a:cubicBezTo>
                  <a:cubicBezTo>
                    <a:pt x="25031" y="20474"/>
                    <a:pt x="25320" y="20400"/>
                    <a:pt x="25599" y="20270"/>
                  </a:cubicBezTo>
                  <a:lnTo>
                    <a:pt x="68644" y="20270"/>
                  </a:lnTo>
                  <a:lnTo>
                    <a:pt x="68644" y="20195"/>
                  </a:lnTo>
                  <a:lnTo>
                    <a:pt x="68663" y="20195"/>
                  </a:lnTo>
                  <a:lnTo>
                    <a:pt x="68663" y="19209"/>
                  </a:lnTo>
                  <a:lnTo>
                    <a:pt x="68635" y="19209"/>
                  </a:lnTo>
                  <a:cubicBezTo>
                    <a:pt x="68464" y="19188"/>
                    <a:pt x="68288" y="19179"/>
                    <a:pt x="68110" y="19179"/>
                  </a:cubicBezTo>
                  <a:cubicBezTo>
                    <a:pt x="67657" y="19179"/>
                    <a:pt x="67190" y="19238"/>
                    <a:pt x="66755" y="19311"/>
                  </a:cubicBezTo>
                  <a:cubicBezTo>
                    <a:pt x="64413" y="19691"/>
                    <a:pt x="62032" y="19957"/>
                    <a:pt x="59659" y="19957"/>
                  </a:cubicBezTo>
                  <a:cubicBezTo>
                    <a:pt x="58140" y="19957"/>
                    <a:pt x="56624" y="19848"/>
                    <a:pt x="55124" y="19590"/>
                  </a:cubicBezTo>
                  <a:cubicBezTo>
                    <a:pt x="51290" y="18920"/>
                    <a:pt x="47531" y="17199"/>
                    <a:pt x="44972" y="14268"/>
                  </a:cubicBezTo>
                  <a:cubicBezTo>
                    <a:pt x="42813" y="11783"/>
                    <a:pt x="41622" y="8629"/>
                    <a:pt x="40617" y="5493"/>
                  </a:cubicBezTo>
                  <a:cubicBezTo>
                    <a:pt x="40031" y="3651"/>
                    <a:pt x="39129" y="1464"/>
                    <a:pt x="37212" y="1185"/>
                  </a:cubicBezTo>
                  <a:cubicBezTo>
                    <a:pt x="37080" y="1166"/>
                    <a:pt x="36948" y="1157"/>
                    <a:pt x="36817" y="1157"/>
                  </a:cubicBezTo>
                  <a:cubicBezTo>
                    <a:pt x="36238" y="1157"/>
                    <a:pt x="35672" y="1328"/>
                    <a:pt x="35118" y="1548"/>
                  </a:cubicBezTo>
                  <a:cubicBezTo>
                    <a:pt x="34792" y="1669"/>
                    <a:pt x="34476" y="1818"/>
                    <a:pt x="34160" y="1939"/>
                  </a:cubicBezTo>
                  <a:cubicBezTo>
                    <a:pt x="32067" y="2791"/>
                    <a:pt x="29839" y="3221"/>
                    <a:pt x="27600" y="3221"/>
                  </a:cubicBezTo>
                  <a:cubicBezTo>
                    <a:pt x="26465" y="3221"/>
                    <a:pt x="25327" y="3110"/>
                    <a:pt x="24203" y="2888"/>
                  </a:cubicBezTo>
                  <a:cubicBezTo>
                    <a:pt x="23496" y="2748"/>
                    <a:pt x="22789" y="2562"/>
                    <a:pt x="22100" y="2329"/>
                  </a:cubicBezTo>
                  <a:cubicBezTo>
                    <a:pt x="19411" y="1557"/>
                    <a:pt x="16759" y="645"/>
                    <a:pt x="13996" y="217"/>
                  </a:cubicBezTo>
                  <a:cubicBezTo>
                    <a:pt x="13094" y="78"/>
                    <a:pt x="12165" y="1"/>
                    <a:pt x="1123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26"/>
            <p:cNvSpPr/>
            <p:nvPr/>
          </p:nvSpPr>
          <p:spPr>
            <a:xfrm>
              <a:off x="2162181" y="3507415"/>
              <a:ext cx="5015184" cy="1687846"/>
            </a:xfrm>
            <a:custGeom>
              <a:avLst/>
              <a:gdLst/>
              <a:ahLst/>
              <a:cxnLst/>
              <a:rect l="l" t="t" r="r" b="b"/>
              <a:pathLst>
                <a:path w="47783" h="19003" extrusionOk="0">
                  <a:moveTo>
                    <a:pt x="9595" y="1"/>
                  </a:moveTo>
                  <a:cubicBezTo>
                    <a:pt x="7081" y="1"/>
                    <a:pt x="4592" y="667"/>
                    <a:pt x="2820" y="2384"/>
                  </a:cubicBezTo>
                  <a:cubicBezTo>
                    <a:pt x="708" y="4413"/>
                    <a:pt x="1" y="7632"/>
                    <a:pt x="624" y="10489"/>
                  </a:cubicBezTo>
                  <a:cubicBezTo>
                    <a:pt x="1257" y="13346"/>
                    <a:pt x="3072" y="15839"/>
                    <a:pt x="5314" y="17719"/>
                  </a:cubicBezTo>
                  <a:cubicBezTo>
                    <a:pt x="5686" y="18026"/>
                    <a:pt x="6058" y="18324"/>
                    <a:pt x="6449" y="18603"/>
                  </a:cubicBezTo>
                  <a:cubicBezTo>
                    <a:pt x="6486" y="18631"/>
                    <a:pt x="6524" y="18650"/>
                    <a:pt x="6561" y="18678"/>
                  </a:cubicBezTo>
                  <a:lnTo>
                    <a:pt x="18667" y="18678"/>
                  </a:lnTo>
                  <a:cubicBezTo>
                    <a:pt x="19603" y="18871"/>
                    <a:pt x="20556" y="19002"/>
                    <a:pt x="21509" y="19002"/>
                  </a:cubicBezTo>
                  <a:cubicBezTo>
                    <a:pt x="21930" y="19002"/>
                    <a:pt x="22351" y="18977"/>
                    <a:pt x="22770" y="18919"/>
                  </a:cubicBezTo>
                  <a:cubicBezTo>
                    <a:pt x="23077" y="18882"/>
                    <a:pt x="23366" y="18808"/>
                    <a:pt x="23645" y="18678"/>
                  </a:cubicBezTo>
                  <a:lnTo>
                    <a:pt x="47782" y="18678"/>
                  </a:lnTo>
                  <a:lnTo>
                    <a:pt x="47522" y="18603"/>
                  </a:lnTo>
                  <a:cubicBezTo>
                    <a:pt x="44442" y="17682"/>
                    <a:pt x="40962" y="15542"/>
                    <a:pt x="39045" y="13225"/>
                  </a:cubicBezTo>
                  <a:cubicBezTo>
                    <a:pt x="37221" y="11019"/>
                    <a:pt x="36263" y="8237"/>
                    <a:pt x="35463" y="5483"/>
                  </a:cubicBezTo>
                  <a:cubicBezTo>
                    <a:pt x="34988" y="3855"/>
                    <a:pt x="34262" y="1938"/>
                    <a:pt x="32597" y="1649"/>
                  </a:cubicBezTo>
                  <a:cubicBezTo>
                    <a:pt x="32457" y="1624"/>
                    <a:pt x="32317" y="1612"/>
                    <a:pt x="32178" y="1612"/>
                  </a:cubicBezTo>
                  <a:cubicBezTo>
                    <a:pt x="31704" y="1612"/>
                    <a:pt x="31231" y="1744"/>
                    <a:pt x="30763" y="1910"/>
                  </a:cubicBezTo>
                  <a:cubicBezTo>
                    <a:pt x="30475" y="2012"/>
                    <a:pt x="30196" y="2133"/>
                    <a:pt x="29917" y="2235"/>
                  </a:cubicBezTo>
                  <a:cubicBezTo>
                    <a:pt x="28209" y="2877"/>
                    <a:pt x="26406" y="3202"/>
                    <a:pt x="24599" y="3202"/>
                  </a:cubicBezTo>
                  <a:cubicBezTo>
                    <a:pt x="23472" y="3202"/>
                    <a:pt x="22343" y="3075"/>
                    <a:pt x="21235" y="2822"/>
                  </a:cubicBezTo>
                  <a:cubicBezTo>
                    <a:pt x="20612" y="2682"/>
                    <a:pt x="20007" y="2505"/>
                    <a:pt x="19411" y="2282"/>
                  </a:cubicBezTo>
                  <a:cubicBezTo>
                    <a:pt x="17085" y="1547"/>
                    <a:pt x="14796" y="691"/>
                    <a:pt x="12405" y="263"/>
                  </a:cubicBezTo>
                  <a:cubicBezTo>
                    <a:pt x="11489" y="95"/>
                    <a:pt x="10540" y="1"/>
                    <a:pt x="95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26"/>
            <p:cNvSpPr/>
            <p:nvPr/>
          </p:nvSpPr>
          <p:spPr>
            <a:xfrm>
              <a:off x="2228618" y="3676261"/>
              <a:ext cx="3099920" cy="1519000"/>
            </a:xfrm>
            <a:custGeom>
              <a:avLst/>
              <a:gdLst/>
              <a:ahLst/>
              <a:cxnLst/>
              <a:rect l="l" t="t" r="r" b="b"/>
              <a:pathLst>
                <a:path w="29535" h="17102" extrusionOk="0">
                  <a:moveTo>
                    <a:pt x="8342" y="1"/>
                  </a:moveTo>
                  <a:cubicBezTo>
                    <a:pt x="6746" y="1"/>
                    <a:pt x="5165" y="325"/>
                    <a:pt x="3881" y="1237"/>
                  </a:cubicBezTo>
                  <a:cubicBezTo>
                    <a:pt x="1" y="3991"/>
                    <a:pt x="1378" y="9398"/>
                    <a:pt x="4048" y="12450"/>
                  </a:cubicBezTo>
                  <a:cubicBezTo>
                    <a:pt x="5621" y="14255"/>
                    <a:pt x="7649" y="15576"/>
                    <a:pt x="9771" y="16702"/>
                  </a:cubicBezTo>
                  <a:lnTo>
                    <a:pt x="9911" y="16777"/>
                  </a:lnTo>
                  <a:lnTo>
                    <a:pt x="18034" y="16777"/>
                  </a:lnTo>
                  <a:cubicBezTo>
                    <a:pt x="18970" y="16970"/>
                    <a:pt x="19923" y="17101"/>
                    <a:pt x="20876" y="17101"/>
                  </a:cubicBezTo>
                  <a:cubicBezTo>
                    <a:pt x="21297" y="17101"/>
                    <a:pt x="21718" y="17076"/>
                    <a:pt x="22137" y="17018"/>
                  </a:cubicBezTo>
                  <a:cubicBezTo>
                    <a:pt x="22444" y="16981"/>
                    <a:pt x="22733" y="16907"/>
                    <a:pt x="23012" y="16777"/>
                  </a:cubicBezTo>
                  <a:lnTo>
                    <a:pt x="29535" y="16777"/>
                  </a:lnTo>
                  <a:cubicBezTo>
                    <a:pt x="29526" y="16749"/>
                    <a:pt x="29516" y="16721"/>
                    <a:pt x="29498" y="16702"/>
                  </a:cubicBezTo>
                  <a:cubicBezTo>
                    <a:pt x="27925" y="12859"/>
                    <a:pt x="25664" y="9286"/>
                    <a:pt x="22677" y="6401"/>
                  </a:cubicBezTo>
                  <a:cubicBezTo>
                    <a:pt x="19309" y="3163"/>
                    <a:pt x="15000" y="846"/>
                    <a:pt x="10376" y="158"/>
                  </a:cubicBezTo>
                  <a:cubicBezTo>
                    <a:pt x="9710" y="60"/>
                    <a:pt x="9024" y="1"/>
                    <a:pt x="83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26"/>
            <p:cNvSpPr/>
            <p:nvPr/>
          </p:nvSpPr>
          <p:spPr>
            <a:xfrm>
              <a:off x="2439578" y="3798388"/>
              <a:ext cx="2737606" cy="1396872"/>
            </a:xfrm>
            <a:custGeom>
              <a:avLst/>
              <a:gdLst/>
              <a:ahLst/>
              <a:cxnLst/>
              <a:rect l="l" t="t" r="r" b="b"/>
              <a:pathLst>
                <a:path w="26083" h="15727" extrusionOk="0">
                  <a:moveTo>
                    <a:pt x="7266" y="1"/>
                  </a:moveTo>
                  <a:cubicBezTo>
                    <a:pt x="5876" y="1"/>
                    <a:pt x="4501" y="283"/>
                    <a:pt x="3378" y="1081"/>
                  </a:cubicBezTo>
                  <a:cubicBezTo>
                    <a:pt x="0" y="3482"/>
                    <a:pt x="1192" y="8209"/>
                    <a:pt x="3527" y="10879"/>
                  </a:cubicBezTo>
                  <a:cubicBezTo>
                    <a:pt x="5062" y="12629"/>
                    <a:pt x="7091" y="13866"/>
                    <a:pt x="9166" y="14927"/>
                  </a:cubicBezTo>
                  <a:cubicBezTo>
                    <a:pt x="9436" y="15057"/>
                    <a:pt x="9706" y="15197"/>
                    <a:pt x="9976" y="15327"/>
                  </a:cubicBezTo>
                  <a:cubicBezTo>
                    <a:pt x="10031" y="15355"/>
                    <a:pt x="10087" y="15374"/>
                    <a:pt x="10134" y="15402"/>
                  </a:cubicBezTo>
                  <a:lnTo>
                    <a:pt x="16024" y="15402"/>
                  </a:lnTo>
                  <a:cubicBezTo>
                    <a:pt x="16960" y="15595"/>
                    <a:pt x="17913" y="15726"/>
                    <a:pt x="18866" y="15726"/>
                  </a:cubicBezTo>
                  <a:cubicBezTo>
                    <a:pt x="19287" y="15726"/>
                    <a:pt x="19708" y="15701"/>
                    <a:pt x="20127" y="15643"/>
                  </a:cubicBezTo>
                  <a:cubicBezTo>
                    <a:pt x="20434" y="15606"/>
                    <a:pt x="20723" y="15532"/>
                    <a:pt x="21002" y="15402"/>
                  </a:cubicBezTo>
                  <a:lnTo>
                    <a:pt x="26083" y="15402"/>
                  </a:lnTo>
                  <a:cubicBezTo>
                    <a:pt x="26073" y="15374"/>
                    <a:pt x="26064" y="15346"/>
                    <a:pt x="26055" y="15327"/>
                  </a:cubicBezTo>
                  <a:cubicBezTo>
                    <a:pt x="25990" y="15150"/>
                    <a:pt x="25924" y="14974"/>
                    <a:pt x="25859" y="14806"/>
                  </a:cubicBezTo>
                  <a:cubicBezTo>
                    <a:pt x="24473" y="11363"/>
                    <a:pt x="22472" y="8162"/>
                    <a:pt x="19811" y="5594"/>
                  </a:cubicBezTo>
                  <a:cubicBezTo>
                    <a:pt x="16871" y="2765"/>
                    <a:pt x="13102" y="737"/>
                    <a:pt x="9064" y="141"/>
                  </a:cubicBezTo>
                  <a:cubicBezTo>
                    <a:pt x="8475" y="54"/>
                    <a:pt x="7869" y="1"/>
                    <a:pt x="72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26"/>
            <p:cNvSpPr/>
            <p:nvPr/>
          </p:nvSpPr>
          <p:spPr>
            <a:xfrm>
              <a:off x="2536242" y="3892536"/>
              <a:ext cx="2314733" cy="1302723"/>
            </a:xfrm>
            <a:custGeom>
              <a:avLst/>
              <a:gdLst/>
              <a:ahLst/>
              <a:cxnLst/>
              <a:rect l="l" t="t" r="r" b="b"/>
              <a:pathLst>
                <a:path w="22054" h="14667" extrusionOk="0">
                  <a:moveTo>
                    <a:pt x="6045" y="1"/>
                  </a:moveTo>
                  <a:cubicBezTo>
                    <a:pt x="4888" y="1"/>
                    <a:pt x="3741" y="233"/>
                    <a:pt x="2811" y="896"/>
                  </a:cubicBezTo>
                  <a:cubicBezTo>
                    <a:pt x="1" y="2896"/>
                    <a:pt x="996" y="6823"/>
                    <a:pt x="2932" y="9038"/>
                  </a:cubicBezTo>
                  <a:cubicBezTo>
                    <a:pt x="4207" y="10499"/>
                    <a:pt x="5891" y="11522"/>
                    <a:pt x="7622" y="12406"/>
                  </a:cubicBezTo>
                  <a:cubicBezTo>
                    <a:pt x="9017" y="13113"/>
                    <a:pt x="10460" y="13737"/>
                    <a:pt x="11939" y="14267"/>
                  </a:cubicBezTo>
                  <a:lnTo>
                    <a:pt x="12162" y="14342"/>
                  </a:lnTo>
                  <a:lnTo>
                    <a:pt x="15103" y="14342"/>
                  </a:lnTo>
                  <a:cubicBezTo>
                    <a:pt x="16039" y="14535"/>
                    <a:pt x="16997" y="14666"/>
                    <a:pt x="17952" y="14666"/>
                  </a:cubicBezTo>
                  <a:cubicBezTo>
                    <a:pt x="18375" y="14666"/>
                    <a:pt x="18796" y="14641"/>
                    <a:pt x="19216" y="14583"/>
                  </a:cubicBezTo>
                  <a:cubicBezTo>
                    <a:pt x="19513" y="14546"/>
                    <a:pt x="19802" y="14463"/>
                    <a:pt x="20081" y="14342"/>
                  </a:cubicBezTo>
                  <a:lnTo>
                    <a:pt x="22054" y="14342"/>
                  </a:lnTo>
                  <a:cubicBezTo>
                    <a:pt x="22054" y="14314"/>
                    <a:pt x="22054" y="14286"/>
                    <a:pt x="22054" y="14267"/>
                  </a:cubicBezTo>
                  <a:cubicBezTo>
                    <a:pt x="22035" y="13895"/>
                    <a:pt x="21961" y="13532"/>
                    <a:pt x="21821" y="13197"/>
                  </a:cubicBezTo>
                  <a:cubicBezTo>
                    <a:pt x="21719" y="12899"/>
                    <a:pt x="21607" y="12601"/>
                    <a:pt x="21486" y="12304"/>
                  </a:cubicBezTo>
                  <a:cubicBezTo>
                    <a:pt x="20342" y="9447"/>
                    <a:pt x="18667" y="6786"/>
                    <a:pt x="16461" y="4655"/>
                  </a:cubicBezTo>
                  <a:cubicBezTo>
                    <a:pt x="14014" y="2301"/>
                    <a:pt x="10888" y="617"/>
                    <a:pt x="7529" y="114"/>
                  </a:cubicBezTo>
                  <a:cubicBezTo>
                    <a:pt x="7044" y="44"/>
                    <a:pt x="6543" y="1"/>
                    <a:pt x="6045" y="1"/>
                  </a:cubicBezTo>
                  <a:close/>
                </a:path>
              </a:pathLst>
            </a:custGeom>
            <a:solidFill>
              <a:srgbClr val="FFE4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26"/>
            <p:cNvSpPr/>
            <p:nvPr/>
          </p:nvSpPr>
          <p:spPr>
            <a:xfrm>
              <a:off x="2653477" y="3981534"/>
              <a:ext cx="2068607" cy="1213725"/>
            </a:xfrm>
            <a:custGeom>
              <a:avLst/>
              <a:gdLst/>
              <a:ahLst/>
              <a:cxnLst/>
              <a:rect l="l" t="t" r="r" b="b"/>
              <a:pathLst>
                <a:path w="19709" h="13665" extrusionOk="0">
                  <a:moveTo>
                    <a:pt x="5381" y="0"/>
                  </a:moveTo>
                  <a:cubicBezTo>
                    <a:pt x="4351" y="0"/>
                    <a:pt x="3329" y="204"/>
                    <a:pt x="2494" y="778"/>
                  </a:cubicBezTo>
                  <a:cubicBezTo>
                    <a:pt x="0" y="2518"/>
                    <a:pt x="875" y="5933"/>
                    <a:pt x="2606" y="7859"/>
                  </a:cubicBezTo>
                  <a:cubicBezTo>
                    <a:pt x="3741" y="9124"/>
                    <a:pt x="5230" y="10018"/>
                    <a:pt x="6765" y="10781"/>
                  </a:cubicBezTo>
                  <a:cubicBezTo>
                    <a:pt x="8794" y="11795"/>
                    <a:pt x="10924" y="12586"/>
                    <a:pt x="13120" y="13144"/>
                  </a:cubicBezTo>
                  <a:cubicBezTo>
                    <a:pt x="13288" y="13181"/>
                    <a:pt x="13465" y="13228"/>
                    <a:pt x="13632" y="13265"/>
                  </a:cubicBezTo>
                  <a:cubicBezTo>
                    <a:pt x="13753" y="13293"/>
                    <a:pt x="13874" y="13312"/>
                    <a:pt x="13986" y="13340"/>
                  </a:cubicBezTo>
                  <a:cubicBezTo>
                    <a:pt x="14928" y="13533"/>
                    <a:pt x="15884" y="13664"/>
                    <a:pt x="16837" y="13664"/>
                  </a:cubicBezTo>
                  <a:cubicBezTo>
                    <a:pt x="17259" y="13664"/>
                    <a:pt x="17679" y="13639"/>
                    <a:pt x="18099" y="13581"/>
                  </a:cubicBezTo>
                  <a:cubicBezTo>
                    <a:pt x="18396" y="13544"/>
                    <a:pt x="18694" y="13470"/>
                    <a:pt x="18964" y="13340"/>
                  </a:cubicBezTo>
                  <a:cubicBezTo>
                    <a:pt x="19011" y="13312"/>
                    <a:pt x="19057" y="13293"/>
                    <a:pt x="19094" y="13265"/>
                  </a:cubicBezTo>
                  <a:cubicBezTo>
                    <a:pt x="19253" y="13172"/>
                    <a:pt x="19383" y="13032"/>
                    <a:pt x="19476" y="12874"/>
                  </a:cubicBezTo>
                  <a:cubicBezTo>
                    <a:pt x="19708" y="12437"/>
                    <a:pt x="19550" y="11916"/>
                    <a:pt x="19383" y="11460"/>
                  </a:cubicBezTo>
                  <a:cubicBezTo>
                    <a:pt x="19290" y="11199"/>
                    <a:pt x="19187" y="10939"/>
                    <a:pt x="19085" y="10688"/>
                  </a:cubicBezTo>
                  <a:cubicBezTo>
                    <a:pt x="18071" y="8203"/>
                    <a:pt x="16591" y="5886"/>
                    <a:pt x="14628" y="4034"/>
                  </a:cubicBezTo>
                  <a:cubicBezTo>
                    <a:pt x="12460" y="1987"/>
                    <a:pt x="9678" y="526"/>
                    <a:pt x="6691" y="98"/>
                  </a:cubicBezTo>
                  <a:cubicBezTo>
                    <a:pt x="6262" y="37"/>
                    <a:pt x="5821" y="0"/>
                    <a:pt x="53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26"/>
            <p:cNvSpPr/>
            <p:nvPr/>
          </p:nvSpPr>
          <p:spPr>
            <a:xfrm>
              <a:off x="2846805" y="4076659"/>
              <a:ext cx="1641850" cy="901434"/>
            </a:xfrm>
            <a:custGeom>
              <a:avLst/>
              <a:gdLst/>
              <a:ahLst/>
              <a:cxnLst/>
              <a:rect l="l" t="t" r="r" b="b"/>
              <a:pathLst>
                <a:path w="15643" h="10149" extrusionOk="0">
                  <a:moveTo>
                    <a:pt x="4429" y="1"/>
                  </a:moveTo>
                  <a:cubicBezTo>
                    <a:pt x="3490" y="1"/>
                    <a:pt x="2542" y="190"/>
                    <a:pt x="1824" y="777"/>
                  </a:cubicBezTo>
                  <a:cubicBezTo>
                    <a:pt x="1" y="2266"/>
                    <a:pt x="866" y="4899"/>
                    <a:pt x="2290" y="6323"/>
                  </a:cubicBezTo>
                  <a:cubicBezTo>
                    <a:pt x="3220" y="7253"/>
                    <a:pt x="4421" y="7867"/>
                    <a:pt x="5640" y="8388"/>
                  </a:cubicBezTo>
                  <a:cubicBezTo>
                    <a:pt x="7240" y="9077"/>
                    <a:pt x="8915" y="9589"/>
                    <a:pt x="10636" y="9914"/>
                  </a:cubicBezTo>
                  <a:cubicBezTo>
                    <a:pt x="11389" y="10053"/>
                    <a:pt x="12158" y="10148"/>
                    <a:pt x="12923" y="10148"/>
                  </a:cubicBezTo>
                  <a:cubicBezTo>
                    <a:pt x="13445" y="10148"/>
                    <a:pt x="13966" y="10104"/>
                    <a:pt x="14479" y="9998"/>
                  </a:cubicBezTo>
                  <a:cubicBezTo>
                    <a:pt x="14880" y="9914"/>
                    <a:pt x="15326" y="9747"/>
                    <a:pt x="15494" y="9375"/>
                  </a:cubicBezTo>
                  <a:cubicBezTo>
                    <a:pt x="15643" y="9021"/>
                    <a:pt x="15503" y="8612"/>
                    <a:pt x="15345" y="8267"/>
                  </a:cubicBezTo>
                  <a:cubicBezTo>
                    <a:pt x="15261" y="8072"/>
                    <a:pt x="15168" y="7867"/>
                    <a:pt x="15075" y="7672"/>
                  </a:cubicBezTo>
                  <a:cubicBezTo>
                    <a:pt x="14163" y="5783"/>
                    <a:pt x="12907" y="4052"/>
                    <a:pt x="11297" y="2703"/>
                  </a:cubicBezTo>
                  <a:cubicBezTo>
                    <a:pt x="9520" y="1205"/>
                    <a:pt x="7315" y="209"/>
                    <a:pt x="5007" y="23"/>
                  </a:cubicBezTo>
                  <a:cubicBezTo>
                    <a:pt x="4816" y="9"/>
                    <a:pt x="4623" y="1"/>
                    <a:pt x="44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26"/>
            <p:cNvSpPr/>
            <p:nvPr/>
          </p:nvSpPr>
          <p:spPr>
            <a:xfrm>
              <a:off x="3121263" y="4224988"/>
              <a:ext cx="1110555" cy="608950"/>
            </a:xfrm>
            <a:custGeom>
              <a:avLst/>
              <a:gdLst/>
              <a:ahLst/>
              <a:cxnLst/>
              <a:rect l="l" t="t" r="r" b="b"/>
              <a:pathLst>
                <a:path w="10581" h="6856" extrusionOk="0">
                  <a:moveTo>
                    <a:pt x="2962" y="0"/>
                  </a:moveTo>
                  <a:cubicBezTo>
                    <a:pt x="2337" y="0"/>
                    <a:pt x="1708" y="133"/>
                    <a:pt x="1229" y="521"/>
                  </a:cubicBezTo>
                  <a:cubicBezTo>
                    <a:pt x="0" y="1535"/>
                    <a:pt x="577" y="3313"/>
                    <a:pt x="1545" y="4271"/>
                  </a:cubicBezTo>
                  <a:cubicBezTo>
                    <a:pt x="2178" y="4904"/>
                    <a:pt x="2987" y="5313"/>
                    <a:pt x="3806" y="5667"/>
                  </a:cubicBezTo>
                  <a:cubicBezTo>
                    <a:pt x="4895" y="6132"/>
                    <a:pt x="6030" y="6476"/>
                    <a:pt x="7193" y="6700"/>
                  </a:cubicBezTo>
                  <a:cubicBezTo>
                    <a:pt x="7708" y="6789"/>
                    <a:pt x="8232" y="6855"/>
                    <a:pt x="8755" y="6855"/>
                  </a:cubicBezTo>
                  <a:cubicBezTo>
                    <a:pt x="9102" y="6855"/>
                    <a:pt x="9448" y="6826"/>
                    <a:pt x="9789" y="6756"/>
                  </a:cubicBezTo>
                  <a:cubicBezTo>
                    <a:pt x="10059" y="6700"/>
                    <a:pt x="10357" y="6588"/>
                    <a:pt x="10469" y="6328"/>
                  </a:cubicBezTo>
                  <a:cubicBezTo>
                    <a:pt x="10580" y="6095"/>
                    <a:pt x="10478" y="5816"/>
                    <a:pt x="10376" y="5583"/>
                  </a:cubicBezTo>
                  <a:cubicBezTo>
                    <a:pt x="10320" y="5453"/>
                    <a:pt x="10255" y="5323"/>
                    <a:pt x="10199" y="5183"/>
                  </a:cubicBezTo>
                  <a:cubicBezTo>
                    <a:pt x="9585" y="3899"/>
                    <a:pt x="8719" y="2745"/>
                    <a:pt x="7640" y="1824"/>
                  </a:cubicBezTo>
                  <a:cubicBezTo>
                    <a:pt x="6440" y="819"/>
                    <a:pt x="4941" y="140"/>
                    <a:pt x="3378" y="19"/>
                  </a:cubicBezTo>
                  <a:cubicBezTo>
                    <a:pt x="3241" y="7"/>
                    <a:pt x="3101" y="0"/>
                    <a:pt x="296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26"/>
            <p:cNvSpPr/>
            <p:nvPr/>
          </p:nvSpPr>
          <p:spPr>
            <a:xfrm>
              <a:off x="4525670" y="3832672"/>
              <a:ext cx="2098835" cy="1333721"/>
            </a:xfrm>
            <a:custGeom>
              <a:avLst/>
              <a:gdLst/>
              <a:ahLst/>
              <a:cxnLst/>
              <a:rect l="l" t="t" r="r" b="b"/>
              <a:pathLst>
                <a:path w="19997" h="15016" extrusionOk="0">
                  <a:moveTo>
                    <a:pt x="7429" y="1"/>
                  </a:moveTo>
                  <a:cubicBezTo>
                    <a:pt x="7209" y="1"/>
                    <a:pt x="6987" y="21"/>
                    <a:pt x="6765" y="62"/>
                  </a:cubicBezTo>
                  <a:cubicBezTo>
                    <a:pt x="4848" y="425"/>
                    <a:pt x="2885" y="723"/>
                    <a:pt x="949" y="1067"/>
                  </a:cubicBezTo>
                  <a:cubicBezTo>
                    <a:pt x="735" y="1104"/>
                    <a:pt x="493" y="1151"/>
                    <a:pt x="344" y="1318"/>
                  </a:cubicBezTo>
                  <a:cubicBezTo>
                    <a:pt x="0" y="1691"/>
                    <a:pt x="326" y="2268"/>
                    <a:pt x="652" y="2640"/>
                  </a:cubicBezTo>
                  <a:cubicBezTo>
                    <a:pt x="2596" y="4882"/>
                    <a:pt x="4727" y="6985"/>
                    <a:pt x="6532" y="9339"/>
                  </a:cubicBezTo>
                  <a:cubicBezTo>
                    <a:pt x="7826" y="11052"/>
                    <a:pt x="8970" y="12922"/>
                    <a:pt x="9668" y="14941"/>
                  </a:cubicBezTo>
                  <a:cubicBezTo>
                    <a:pt x="9677" y="14969"/>
                    <a:pt x="9687" y="14988"/>
                    <a:pt x="9696" y="15016"/>
                  </a:cubicBezTo>
                  <a:lnTo>
                    <a:pt x="19997" y="15016"/>
                  </a:lnTo>
                  <a:lnTo>
                    <a:pt x="19848" y="14941"/>
                  </a:lnTo>
                  <a:cubicBezTo>
                    <a:pt x="19773" y="14895"/>
                    <a:pt x="19690" y="14848"/>
                    <a:pt x="19606" y="14802"/>
                  </a:cubicBezTo>
                  <a:cubicBezTo>
                    <a:pt x="16526" y="13006"/>
                    <a:pt x="14488" y="9823"/>
                    <a:pt x="13176" y="6501"/>
                  </a:cubicBezTo>
                  <a:cubicBezTo>
                    <a:pt x="12534" y="4873"/>
                    <a:pt x="12022" y="3152"/>
                    <a:pt x="10915" y="1793"/>
                  </a:cubicBezTo>
                  <a:cubicBezTo>
                    <a:pt x="10058" y="752"/>
                    <a:pt x="8782" y="1"/>
                    <a:pt x="742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26"/>
            <p:cNvSpPr/>
            <p:nvPr/>
          </p:nvSpPr>
          <p:spPr>
            <a:xfrm>
              <a:off x="4765913" y="3925222"/>
              <a:ext cx="1577301" cy="1241171"/>
            </a:xfrm>
            <a:custGeom>
              <a:avLst/>
              <a:gdLst/>
              <a:ahLst/>
              <a:cxnLst/>
              <a:rect l="l" t="t" r="r" b="b"/>
              <a:pathLst>
                <a:path w="15028" h="13974" extrusionOk="0">
                  <a:moveTo>
                    <a:pt x="3835" y="0"/>
                  </a:moveTo>
                  <a:cubicBezTo>
                    <a:pt x="2786" y="0"/>
                    <a:pt x="1670" y="154"/>
                    <a:pt x="791" y="751"/>
                  </a:cubicBezTo>
                  <a:cubicBezTo>
                    <a:pt x="205" y="1151"/>
                    <a:pt x="0" y="1421"/>
                    <a:pt x="354" y="2082"/>
                  </a:cubicBezTo>
                  <a:cubicBezTo>
                    <a:pt x="689" y="2696"/>
                    <a:pt x="1191" y="3208"/>
                    <a:pt x="1666" y="3719"/>
                  </a:cubicBezTo>
                  <a:cubicBezTo>
                    <a:pt x="4467" y="6725"/>
                    <a:pt x="6756" y="10158"/>
                    <a:pt x="8459" y="13899"/>
                  </a:cubicBezTo>
                  <a:lnTo>
                    <a:pt x="8496" y="13974"/>
                  </a:lnTo>
                  <a:lnTo>
                    <a:pt x="15028" y="13974"/>
                  </a:lnTo>
                  <a:lnTo>
                    <a:pt x="14953" y="13899"/>
                  </a:lnTo>
                  <a:cubicBezTo>
                    <a:pt x="13828" y="12801"/>
                    <a:pt x="12906" y="11452"/>
                    <a:pt x="12162" y="10065"/>
                  </a:cubicBezTo>
                  <a:cubicBezTo>
                    <a:pt x="10850" y="7646"/>
                    <a:pt x="9957" y="5013"/>
                    <a:pt x="8654" y="2593"/>
                  </a:cubicBezTo>
                  <a:cubicBezTo>
                    <a:pt x="8356" y="2035"/>
                    <a:pt x="8021" y="1477"/>
                    <a:pt x="7556" y="1058"/>
                  </a:cubicBezTo>
                  <a:cubicBezTo>
                    <a:pt x="6663" y="267"/>
                    <a:pt x="5406" y="53"/>
                    <a:pt x="4215" y="7"/>
                  </a:cubicBezTo>
                  <a:cubicBezTo>
                    <a:pt x="4090" y="3"/>
                    <a:pt x="3963" y="0"/>
                    <a:pt x="383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26"/>
            <p:cNvSpPr/>
            <p:nvPr/>
          </p:nvSpPr>
          <p:spPr>
            <a:xfrm>
              <a:off x="4967112" y="4049036"/>
              <a:ext cx="1212049" cy="1117356"/>
            </a:xfrm>
            <a:custGeom>
              <a:avLst/>
              <a:gdLst/>
              <a:ahLst/>
              <a:cxnLst/>
              <a:rect l="l" t="t" r="r" b="b"/>
              <a:pathLst>
                <a:path w="11548" h="12580" extrusionOk="0">
                  <a:moveTo>
                    <a:pt x="2773" y="0"/>
                  </a:moveTo>
                  <a:cubicBezTo>
                    <a:pt x="2592" y="0"/>
                    <a:pt x="2411" y="7"/>
                    <a:pt x="2233" y="18"/>
                  </a:cubicBezTo>
                  <a:cubicBezTo>
                    <a:pt x="1498" y="55"/>
                    <a:pt x="0" y="27"/>
                    <a:pt x="186" y="1162"/>
                  </a:cubicBezTo>
                  <a:cubicBezTo>
                    <a:pt x="270" y="1693"/>
                    <a:pt x="689" y="2102"/>
                    <a:pt x="1070" y="2484"/>
                  </a:cubicBezTo>
                  <a:cubicBezTo>
                    <a:pt x="3378" y="4810"/>
                    <a:pt x="5081" y="7676"/>
                    <a:pt x="6458" y="10653"/>
                  </a:cubicBezTo>
                  <a:cubicBezTo>
                    <a:pt x="6737" y="11268"/>
                    <a:pt x="7016" y="11891"/>
                    <a:pt x="7323" y="12505"/>
                  </a:cubicBezTo>
                  <a:cubicBezTo>
                    <a:pt x="7332" y="12533"/>
                    <a:pt x="7342" y="12552"/>
                    <a:pt x="7360" y="12580"/>
                  </a:cubicBezTo>
                  <a:lnTo>
                    <a:pt x="11548" y="12580"/>
                  </a:lnTo>
                  <a:lnTo>
                    <a:pt x="11483" y="12505"/>
                  </a:lnTo>
                  <a:cubicBezTo>
                    <a:pt x="11241" y="12179"/>
                    <a:pt x="11008" y="11854"/>
                    <a:pt x="10785" y="11519"/>
                  </a:cubicBezTo>
                  <a:cubicBezTo>
                    <a:pt x="9175" y="9081"/>
                    <a:pt x="7881" y="6438"/>
                    <a:pt x="6942" y="3656"/>
                  </a:cubicBezTo>
                  <a:cubicBezTo>
                    <a:pt x="6569" y="2586"/>
                    <a:pt x="6207" y="1432"/>
                    <a:pt x="5313" y="725"/>
                  </a:cubicBezTo>
                  <a:cubicBezTo>
                    <a:pt x="4585" y="160"/>
                    <a:pt x="3671" y="0"/>
                    <a:pt x="277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26"/>
            <p:cNvSpPr/>
            <p:nvPr/>
          </p:nvSpPr>
          <p:spPr>
            <a:xfrm>
              <a:off x="2936" y="1434903"/>
              <a:ext cx="5427247" cy="3731506"/>
            </a:xfrm>
            <a:custGeom>
              <a:avLst/>
              <a:gdLst/>
              <a:ahLst/>
              <a:cxnLst/>
              <a:rect l="l" t="t" r="r" b="b"/>
              <a:pathLst>
                <a:path w="51709" h="42012" extrusionOk="0">
                  <a:moveTo>
                    <a:pt x="20611" y="0"/>
                  </a:moveTo>
                  <a:cubicBezTo>
                    <a:pt x="16798" y="0"/>
                    <a:pt x="12980" y="563"/>
                    <a:pt x="9324" y="1655"/>
                  </a:cubicBezTo>
                  <a:cubicBezTo>
                    <a:pt x="6049" y="2632"/>
                    <a:pt x="2857" y="4056"/>
                    <a:pt x="28" y="5973"/>
                  </a:cubicBezTo>
                  <a:lnTo>
                    <a:pt x="0" y="5992"/>
                  </a:lnTo>
                  <a:lnTo>
                    <a:pt x="0" y="41937"/>
                  </a:lnTo>
                  <a:lnTo>
                    <a:pt x="28" y="41937"/>
                  </a:lnTo>
                  <a:lnTo>
                    <a:pt x="28" y="42012"/>
                  </a:lnTo>
                  <a:lnTo>
                    <a:pt x="18601" y="42012"/>
                  </a:lnTo>
                  <a:lnTo>
                    <a:pt x="18536" y="41937"/>
                  </a:lnTo>
                  <a:cubicBezTo>
                    <a:pt x="17047" y="40076"/>
                    <a:pt x="15865" y="37982"/>
                    <a:pt x="15186" y="35712"/>
                  </a:cubicBezTo>
                  <a:cubicBezTo>
                    <a:pt x="14051" y="31971"/>
                    <a:pt x="14349" y="27747"/>
                    <a:pt x="16349" y="24397"/>
                  </a:cubicBezTo>
                  <a:cubicBezTo>
                    <a:pt x="19057" y="19865"/>
                    <a:pt x="24510" y="17530"/>
                    <a:pt x="29786" y="17307"/>
                  </a:cubicBezTo>
                  <a:cubicBezTo>
                    <a:pt x="30119" y="17292"/>
                    <a:pt x="30453" y="17286"/>
                    <a:pt x="30785" y="17286"/>
                  </a:cubicBezTo>
                  <a:cubicBezTo>
                    <a:pt x="35707" y="17286"/>
                    <a:pt x="40541" y="18788"/>
                    <a:pt x="45195" y="20461"/>
                  </a:cubicBezTo>
                  <a:cubicBezTo>
                    <a:pt x="46132" y="20799"/>
                    <a:pt x="47204" y="21114"/>
                    <a:pt x="48189" y="21114"/>
                  </a:cubicBezTo>
                  <a:cubicBezTo>
                    <a:pt x="48995" y="21114"/>
                    <a:pt x="49744" y="20903"/>
                    <a:pt x="50313" y="20321"/>
                  </a:cubicBezTo>
                  <a:cubicBezTo>
                    <a:pt x="51709" y="18898"/>
                    <a:pt x="50797" y="16506"/>
                    <a:pt x="49671" y="14850"/>
                  </a:cubicBezTo>
                  <a:cubicBezTo>
                    <a:pt x="45428" y="8588"/>
                    <a:pt x="38923" y="3935"/>
                    <a:pt x="31703" y="1674"/>
                  </a:cubicBezTo>
                  <a:cubicBezTo>
                    <a:pt x="28119" y="547"/>
                    <a:pt x="24368" y="0"/>
                    <a:pt x="2061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26"/>
            <p:cNvSpPr/>
            <p:nvPr/>
          </p:nvSpPr>
          <p:spPr>
            <a:xfrm>
              <a:off x="2936" y="1724987"/>
              <a:ext cx="4774832" cy="3441420"/>
            </a:xfrm>
            <a:custGeom>
              <a:avLst/>
              <a:gdLst/>
              <a:ahLst/>
              <a:cxnLst/>
              <a:rect l="l" t="t" r="r" b="b"/>
              <a:pathLst>
                <a:path w="45493" h="38746" extrusionOk="0">
                  <a:moveTo>
                    <a:pt x="20044" y="1"/>
                  </a:moveTo>
                  <a:cubicBezTo>
                    <a:pt x="16345" y="1"/>
                    <a:pt x="12647" y="656"/>
                    <a:pt x="9194" y="1981"/>
                  </a:cubicBezTo>
                  <a:cubicBezTo>
                    <a:pt x="5816" y="3293"/>
                    <a:pt x="2699" y="5210"/>
                    <a:pt x="28" y="7657"/>
                  </a:cubicBezTo>
                  <a:lnTo>
                    <a:pt x="0" y="7676"/>
                  </a:lnTo>
                  <a:lnTo>
                    <a:pt x="0" y="38671"/>
                  </a:lnTo>
                  <a:lnTo>
                    <a:pt x="28" y="38671"/>
                  </a:lnTo>
                  <a:lnTo>
                    <a:pt x="28" y="38746"/>
                  </a:lnTo>
                  <a:lnTo>
                    <a:pt x="15410" y="38746"/>
                  </a:lnTo>
                  <a:cubicBezTo>
                    <a:pt x="15400" y="38718"/>
                    <a:pt x="15391" y="38690"/>
                    <a:pt x="15382" y="38671"/>
                  </a:cubicBezTo>
                  <a:cubicBezTo>
                    <a:pt x="14842" y="37294"/>
                    <a:pt x="14004" y="35935"/>
                    <a:pt x="13428" y="34735"/>
                  </a:cubicBezTo>
                  <a:cubicBezTo>
                    <a:pt x="11390" y="30436"/>
                    <a:pt x="11241" y="25476"/>
                    <a:pt x="13400" y="21196"/>
                  </a:cubicBezTo>
                  <a:cubicBezTo>
                    <a:pt x="15819" y="16404"/>
                    <a:pt x="20630" y="13026"/>
                    <a:pt x="25859" y="11845"/>
                  </a:cubicBezTo>
                  <a:cubicBezTo>
                    <a:pt x="27427" y="11490"/>
                    <a:pt x="29027" y="11322"/>
                    <a:pt x="30630" y="11322"/>
                  </a:cubicBezTo>
                  <a:cubicBezTo>
                    <a:pt x="34372" y="11322"/>
                    <a:pt x="38128" y="12237"/>
                    <a:pt x="41529" y="13827"/>
                  </a:cubicBezTo>
                  <a:cubicBezTo>
                    <a:pt x="42218" y="14145"/>
                    <a:pt x="42931" y="14504"/>
                    <a:pt x="43675" y="14504"/>
                  </a:cubicBezTo>
                  <a:cubicBezTo>
                    <a:pt x="43735" y="14504"/>
                    <a:pt x="43795" y="14501"/>
                    <a:pt x="43855" y="14496"/>
                  </a:cubicBezTo>
                  <a:cubicBezTo>
                    <a:pt x="44674" y="14441"/>
                    <a:pt x="45493" y="13687"/>
                    <a:pt x="45307" y="12896"/>
                  </a:cubicBezTo>
                  <a:cubicBezTo>
                    <a:pt x="45214" y="12617"/>
                    <a:pt x="45065" y="12356"/>
                    <a:pt x="44869" y="12133"/>
                  </a:cubicBezTo>
                  <a:lnTo>
                    <a:pt x="44693" y="11910"/>
                  </a:lnTo>
                  <a:cubicBezTo>
                    <a:pt x="40784" y="7043"/>
                    <a:pt x="35536" y="3423"/>
                    <a:pt x="29600" y="1497"/>
                  </a:cubicBezTo>
                  <a:cubicBezTo>
                    <a:pt x="26521" y="503"/>
                    <a:pt x="23282" y="1"/>
                    <a:pt x="200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26"/>
            <p:cNvSpPr/>
            <p:nvPr/>
          </p:nvSpPr>
          <p:spPr>
            <a:xfrm>
              <a:off x="2936" y="1884773"/>
              <a:ext cx="4090194" cy="3281633"/>
            </a:xfrm>
            <a:custGeom>
              <a:avLst/>
              <a:gdLst/>
              <a:ahLst/>
              <a:cxnLst/>
              <a:rect l="l" t="t" r="r" b="b"/>
              <a:pathLst>
                <a:path w="38970" h="36947" extrusionOk="0">
                  <a:moveTo>
                    <a:pt x="20047" y="1"/>
                  </a:moveTo>
                  <a:cubicBezTo>
                    <a:pt x="18088" y="1"/>
                    <a:pt x="16129" y="185"/>
                    <a:pt x="14209" y="554"/>
                  </a:cubicBezTo>
                  <a:cubicBezTo>
                    <a:pt x="9445" y="1485"/>
                    <a:pt x="4858" y="3513"/>
                    <a:pt x="1210" y="6714"/>
                  </a:cubicBezTo>
                  <a:cubicBezTo>
                    <a:pt x="801" y="7077"/>
                    <a:pt x="400" y="7459"/>
                    <a:pt x="28" y="7840"/>
                  </a:cubicBezTo>
                  <a:lnTo>
                    <a:pt x="0" y="7868"/>
                  </a:lnTo>
                  <a:lnTo>
                    <a:pt x="0" y="36863"/>
                  </a:lnTo>
                  <a:lnTo>
                    <a:pt x="28" y="36863"/>
                  </a:lnTo>
                  <a:lnTo>
                    <a:pt x="28" y="36947"/>
                  </a:lnTo>
                  <a:lnTo>
                    <a:pt x="12078" y="36947"/>
                  </a:lnTo>
                  <a:cubicBezTo>
                    <a:pt x="12078" y="36919"/>
                    <a:pt x="12078" y="36891"/>
                    <a:pt x="12078" y="36863"/>
                  </a:cubicBezTo>
                  <a:cubicBezTo>
                    <a:pt x="12032" y="36425"/>
                    <a:pt x="11967" y="35997"/>
                    <a:pt x="11874" y="35569"/>
                  </a:cubicBezTo>
                  <a:cubicBezTo>
                    <a:pt x="10803" y="30470"/>
                    <a:pt x="8756" y="25306"/>
                    <a:pt x="9873" y="20225"/>
                  </a:cubicBezTo>
                  <a:cubicBezTo>
                    <a:pt x="10980" y="15219"/>
                    <a:pt x="15158" y="11246"/>
                    <a:pt x="19978" y="9487"/>
                  </a:cubicBezTo>
                  <a:cubicBezTo>
                    <a:pt x="22410" y="8603"/>
                    <a:pt x="24982" y="8225"/>
                    <a:pt x="27574" y="8225"/>
                  </a:cubicBezTo>
                  <a:cubicBezTo>
                    <a:pt x="30110" y="8225"/>
                    <a:pt x="32665" y="8587"/>
                    <a:pt x="35127" y="9189"/>
                  </a:cubicBezTo>
                  <a:cubicBezTo>
                    <a:pt x="35662" y="9319"/>
                    <a:pt x="36266" y="9435"/>
                    <a:pt x="36831" y="9435"/>
                  </a:cubicBezTo>
                  <a:cubicBezTo>
                    <a:pt x="37565" y="9435"/>
                    <a:pt x="38234" y="9241"/>
                    <a:pt x="38607" y="8631"/>
                  </a:cubicBezTo>
                  <a:cubicBezTo>
                    <a:pt x="38970" y="8045"/>
                    <a:pt x="38858" y="7263"/>
                    <a:pt x="38505" y="6686"/>
                  </a:cubicBezTo>
                  <a:cubicBezTo>
                    <a:pt x="38254" y="6286"/>
                    <a:pt x="37937" y="5942"/>
                    <a:pt x="37565" y="5654"/>
                  </a:cubicBezTo>
                  <a:cubicBezTo>
                    <a:pt x="37388" y="5514"/>
                    <a:pt x="37221" y="5384"/>
                    <a:pt x="37035" y="5263"/>
                  </a:cubicBezTo>
                  <a:cubicBezTo>
                    <a:pt x="32130" y="1756"/>
                    <a:pt x="26089" y="1"/>
                    <a:pt x="200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26"/>
            <p:cNvSpPr/>
            <p:nvPr/>
          </p:nvSpPr>
          <p:spPr>
            <a:xfrm>
              <a:off x="621123" y="2083462"/>
              <a:ext cx="2833328" cy="1137784"/>
            </a:xfrm>
            <a:custGeom>
              <a:avLst/>
              <a:gdLst/>
              <a:ahLst/>
              <a:cxnLst/>
              <a:rect l="l" t="t" r="r" b="b"/>
              <a:pathLst>
                <a:path w="26995" h="12810" extrusionOk="0">
                  <a:moveTo>
                    <a:pt x="12863" y="0"/>
                  </a:moveTo>
                  <a:cubicBezTo>
                    <a:pt x="8248" y="0"/>
                    <a:pt x="2597" y="1122"/>
                    <a:pt x="680" y="5761"/>
                  </a:cubicBezTo>
                  <a:cubicBezTo>
                    <a:pt x="66" y="7250"/>
                    <a:pt x="0" y="8990"/>
                    <a:pt x="624" y="10479"/>
                  </a:cubicBezTo>
                  <a:cubicBezTo>
                    <a:pt x="1141" y="11718"/>
                    <a:pt x="2316" y="12809"/>
                    <a:pt x="3619" y="12809"/>
                  </a:cubicBezTo>
                  <a:cubicBezTo>
                    <a:pt x="3746" y="12809"/>
                    <a:pt x="3873" y="12799"/>
                    <a:pt x="4002" y="12777"/>
                  </a:cubicBezTo>
                  <a:cubicBezTo>
                    <a:pt x="4793" y="12656"/>
                    <a:pt x="5462" y="12135"/>
                    <a:pt x="6058" y="11596"/>
                  </a:cubicBezTo>
                  <a:cubicBezTo>
                    <a:pt x="7798" y="10042"/>
                    <a:pt x="9287" y="8181"/>
                    <a:pt x="11194" y="6841"/>
                  </a:cubicBezTo>
                  <a:cubicBezTo>
                    <a:pt x="13139" y="5482"/>
                    <a:pt x="15465" y="4710"/>
                    <a:pt x="17829" y="4440"/>
                  </a:cubicBezTo>
                  <a:cubicBezTo>
                    <a:pt x="18532" y="4360"/>
                    <a:pt x="19239" y="4322"/>
                    <a:pt x="19947" y="4322"/>
                  </a:cubicBezTo>
                  <a:cubicBezTo>
                    <a:pt x="21610" y="4322"/>
                    <a:pt x="23278" y="4529"/>
                    <a:pt x="24910" y="4868"/>
                  </a:cubicBezTo>
                  <a:cubicBezTo>
                    <a:pt x="25210" y="4931"/>
                    <a:pt x="25521" y="4994"/>
                    <a:pt x="25822" y="4994"/>
                  </a:cubicBezTo>
                  <a:cubicBezTo>
                    <a:pt x="25923" y="4994"/>
                    <a:pt x="26022" y="4987"/>
                    <a:pt x="26120" y="4970"/>
                  </a:cubicBezTo>
                  <a:cubicBezTo>
                    <a:pt x="26520" y="4896"/>
                    <a:pt x="26920" y="4617"/>
                    <a:pt x="26985" y="4207"/>
                  </a:cubicBezTo>
                  <a:cubicBezTo>
                    <a:pt x="26994" y="4152"/>
                    <a:pt x="26994" y="4096"/>
                    <a:pt x="26994" y="4040"/>
                  </a:cubicBezTo>
                  <a:cubicBezTo>
                    <a:pt x="26967" y="3528"/>
                    <a:pt x="26418" y="3137"/>
                    <a:pt x="25934" y="2895"/>
                  </a:cubicBezTo>
                  <a:cubicBezTo>
                    <a:pt x="22305" y="1062"/>
                    <a:pt x="18238" y="206"/>
                    <a:pt x="14172" y="29"/>
                  </a:cubicBezTo>
                  <a:cubicBezTo>
                    <a:pt x="13748" y="11"/>
                    <a:pt x="13310" y="0"/>
                    <a:pt x="128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26"/>
            <p:cNvSpPr/>
            <p:nvPr/>
          </p:nvSpPr>
          <p:spPr>
            <a:xfrm>
              <a:off x="918986" y="2167841"/>
              <a:ext cx="2204422" cy="789610"/>
            </a:xfrm>
            <a:custGeom>
              <a:avLst/>
              <a:gdLst/>
              <a:ahLst/>
              <a:cxnLst/>
              <a:rect l="l" t="t" r="r" b="b"/>
              <a:pathLst>
                <a:path w="21003" h="8890" extrusionOk="0">
                  <a:moveTo>
                    <a:pt x="10638" y="0"/>
                  </a:moveTo>
                  <a:cubicBezTo>
                    <a:pt x="6883" y="0"/>
                    <a:pt x="1853" y="760"/>
                    <a:pt x="438" y="4207"/>
                  </a:cubicBezTo>
                  <a:cubicBezTo>
                    <a:pt x="0" y="5239"/>
                    <a:pt x="56" y="6412"/>
                    <a:pt x="587" y="7398"/>
                  </a:cubicBezTo>
                  <a:cubicBezTo>
                    <a:pt x="1035" y="8196"/>
                    <a:pt x="1974" y="8890"/>
                    <a:pt x="2972" y="8890"/>
                  </a:cubicBezTo>
                  <a:cubicBezTo>
                    <a:pt x="3091" y="8890"/>
                    <a:pt x="3211" y="8880"/>
                    <a:pt x="3332" y="8859"/>
                  </a:cubicBezTo>
                  <a:cubicBezTo>
                    <a:pt x="3946" y="8757"/>
                    <a:pt x="4448" y="8385"/>
                    <a:pt x="4895" y="8012"/>
                  </a:cubicBezTo>
                  <a:cubicBezTo>
                    <a:pt x="6198" y="6914"/>
                    <a:pt x="7286" y="5630"/>
                    <a:pt x="8729" y="4672"/>
                  </a:cubicBezTo>
                  <a:cubicBezTo>
                    <a:pt x="10190" y="3704"/>
                    <a:pt x="11985" y="3127"/>
                    <a:pt x="13828" y="2885"/>
                  </a:cubicBezTo>
                  <a:cubicBezTo>
                    <a:pt x="14578" y="2787"/>
                    <a:pt x="15333" y="2742"/>
                    <a:pt x="16091" y="2742"/>
                  </a:cubicBezTo>
                  <a:cubicBezTo>
                    <a:pt x="17195" y="2742"/>
                    <a:pt x="18303" y="2837"/>
                    <a:pt x="19402" y="2997"/>
                  </a:cubicBezTo>
                  <a:cubicBezTo>
                    <a:pt x="19615" y="3028"/>
                    <a:pt x="19832" y="3060"/>
                    <a:pt x="20046" y="3060"/>
                  </a:cubicBezTo>
                  <a:cubicBezTo>
                    <a:pt x="20149" y="3060"/>
                    <a:pt x="20251" y="3052"/>
                    <a:pt x="20351" y="3034"/>
                  </a:cubicBezTo>
                  <a:cubicBezTo>
                    <a:pt x="20658" y="2978"/>
                    <a:pt x="20956" y="2774"/>
                    <a:pt x="20993" y="2504"/>
                  </a:cubicBezTo>
                  <a:cubicBezTo>
                    <a:pt x="21002" y="2467"/>
                    <a:pt x="21002" y="2420"/>
                    <a:pt x="20993" y="2383"/>
                  </a:cubicBezTo>
                  <a:cubicBezTo>
                    <a:pt x="20946" y="2039"/>
                    <a:pt x="20500" y="1797"/>
                    <a:pt x="20109" y="1638"/>
                  </a:cubicBezTo>
                  <a:cubicBezTo>
                    <a:pt x="17187" y="494"/>
                    <a:pt x="13967" y="10"/>
                    <a:pt x="10776" y="1"/>
                  </a:cubicBezTo>
                  <a:cubicBezTo>
                    <a:pt x="10730" y="0"/>
                    <a:pt x="10684" y="0"/>
                    <a:pt x="106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26"/>
            <p:cNvSpPr/>
            <p:nvPr/>
          </p:nvSpPr>
          <p:spPr>
            <a:xfrm>
              <a:off x="2936" y="2671713"/>
              <a:ext cx="998251" cy="2494687"/>
            </a:xfrm>
            <a:custGeom>
              <a:avLst/>
              <a:gdLst/>
              <a:ahLst/>
              <a:cxnLst/>
              <a:rect l="l" t="t" r="r" b="b"/>
              <a:pathLst>
                <a:path w="9511" h="28087" extrusionOk="0">
                  <a:moveTo>
                    <a:pt x="1684" y="1"/>
                  </a:moveTo>
                  <a:cubicBezTo>
                    <a:pt x="1127" y="1"/>
                    <a:pt x="659" y="510"/>
                    <a:pt x="317" y="981"/>
                  </a:cubicBezTo>
                  <a:cubicBezTo>
                    <a:pt x="224" y="1120"/>
                    <a:pt x="121" y="1251"/>
                    <a:pt x="28" y="1390"/>
                  </a:cubicBezTo>
                  <a:lnTo>
                    <a:pt x="0" y="1427"/>
                  </a:lnTo>
                  <a:lnTo>
                    <a:pt x="0" y="26802"/>
                  </a:lnTo>
                  <a:cubicBezTo>
                    <a:pt x="10" y="26812"/>
                    <a:pt x="19" y="26821"/>
                    <a:pt x="28" y="26830"/>
                  </a:cubicBezTo>
                  <a:cubicBezTo>
                    <a:pt x="177" y="26989"/>
                    <a:pt x="335" y="27147"/>
                    <a:pt x="493" y="27305"/>
                  </a:cubicBezTo>
                  <a:cubicBezTo>
                    <a:pt x="754" y="27547"/>
                    <a:pt x="1024" y="27789"/>
                    <a:pt x="1303" y="28012"/>
                  </a:cubicBezTo>
                  <a:cubicBezTo>
                    <a:pt x="1340" y="28031"/>
                    <a:pt x="1368" y="28059"/>
                    <a:pt x="1405" y="28087"/>
                  </a:cubicBezTo>
                  <a:lnTo>
                    <a:pt x="8589" y="28087"/>
                  </a:lnTo>
                  <a:lnTo>
                    <a:pt x="8654" y="28012"/>
                  </a:lnTo>
                  <a:cubicBezTo>
                    <a:pt x="8701" y="27938"/>
                    <a:pt x="8756" y="27873"/>
                    <a:pt x="8803" y="27798"/>
                  </a:cubicBezTo>
                  <a:cubicBezTo>
                    <a:pt x="9389" y="26886"/>
                    <a:pt x="9510" y="25751"/>
                    <a:pt x="9389" y="24681"/>
                  </a:cubicBezTo>
                  <a:lnTo>
                    <a:pt x="9389" y="24662"/>
                  </a:lnTo>
                  <a:cubicBezTo>
                    <a:pt x="9268" y="23592"/>
                    <a:pt x="8924" y="22559"/>
                    <a:pt x="8635" y="21526"/>
                  </a:cubicBezTo>
                  <a:cubicBezTo>
                    <a:pt x="7621" y="17935"/>
                    <a:pt x="7193" y="14148"/>
                    <a:pt x="7668" y="10444"/>
                  </a:cubicBezTo>
                  <a:cubicBezTo>
                    <a:pt x="7779" y="9560"/>
                    <a:pt x="7928" y="8620"/>
                    <a:pt x="7509" y="7839"/>
                  </a:cubicBezTo>
                  <a:cubicBezTo>
                    <a:pt x="7212" y="7290"/>
                    <a:pt x="6672" y="6917"/>
                    <a:pt x="6188" y="6517"/>
                  </a:cubicBezTo>
                  <a:cubicBezTo>
                    <a:pt x="4690" y="5270"/>
                    <a:pt x="3592" y="3596"/>
                    <a:pt x="3043" y="1725"/>
                  </a:cubicBezTo>
                  <a:cubicBezTo>
                    <a:pt x="2838" y="1009"/>
                    <a:pt x="2568" y="125"/>
                    <a:pt x="1833" y="13"/>
                  </a:cubicBezTo>
                  <a:cubicBezTo>
                    <a:pt x="1783" y="5"/>
                    <a:pt x="1733" y="1"/>
                    <a:pt x="168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26"/>
            <p:cNvSpPr/>
            <p:nvPr/>
          </p:nvSpPr>
          <p:spPr>
            <a:xfrm>
              <a:off x="2936" y="2909128"/>
              <a:ext cx="868313" cy="2149710"/>
            </a:xfrm>
            <a:custGeom>
              <a:avLst/>
              <a:gdLst/>
              <a:ahLst/>
              <a:cxnLst/>
              <a:rect l="l" t="t" r="r" b="b"/>
              <a:pathLst>
                <a:path w="8273" h="24203" extrusionOk="0">
                  <a:moveTo>
                    <a:pt x="1859" y="1"/>
                  </a:moveTo>
                  <a:cubicBezTo>
                    <a:pt x="1402" y="1"/>
                    <a:pt x="1018" y="417"/>
                    <a:pt x="735" y="802"/>
                  </a:cubicBezTo>
                  <a:cubicBezTo>
                    <a:pt x="493" y="1146"/>
                    <a:pt x="252" y="1499"/>
                    <a:pt x="28" y="1862"/>
                  </a:cubicBezTo>
                  <a:lnTo>
                    <a:pt x="0" y="1909"/>
                  </a:lnTo>
                  <a:lnTo>
                    <a:pt x="0" y="21403"/>
                  </a:lnTo>
                  <a:lnTo>
                    <a:pt x="28" y="21431"/>
                  </a:lnTo>
                  <a:cubicBezTo>
                    <a:pt x="289" y="21757"/>
                    <a:pt x="577" y="22073"/>
                    <a:pt x="884" y="22361"/>
                  </a:cubicBezTo>
                  <a:cubicBezTo>
                    <a:pt x="1824" y="23264"/>
                    <a:pt x="2978" y="23999"/>
                    <a:pt x="4262" y="24167"/>
                  </a:cubicBezTo>
                  <a:cubicBezTo>
                    <a:pt x="4436" y="24190"/>
                    <a:pt x="4612" y="24202"/>
                    <a:pt x="4789" y="24202"/>
                  </a:cubicBezTo>
                  <a:cubicBezTo>
                    <a:pt x="5926" y="24202"/>
                    <a:pt x="7074" y="23713"/>
                    <a:pt x="7686" y="22771"/>
                  </a:cubicBezTo>
                  <a:cubicBezTo>
                    <a:pt x="8170" y="22026"/>
                    <a:pt x="8273" y="21087"/>
                    <a:pt x="8170" y="20203"/>
                  </a:cubicBezTo>
                  <a:lnTo>
                    <a:pt x="8170" y="20193"/>
                  </a:lnTo>
                  <a:cubicBezTo>
                    <a:pt x="8077" y="19319"/>
                    <a:pt x="7789" y="18472"/>
                    <a:pt x="7556" y="17625"/>
                  </a:cubicBezTo>
                  <a:cubicBezTo>
                    <a:pt x="6728" y="14685"/>
                    <a:pt x="6374" y="11586"/>
                    <a:pt x="6765" y="8553"/>
                  </a:cubicBezTo>
                  <a:cubicBezTo>
                    <a:pt x="6858" y="7836"/>
                    <a:pt x="6979" y="7055"/>
                    <a:pt x="6635" y="6422"/>
                  </a:cubicBezTo>
                  <a:cubicBezTo>
                    <a:pt x="6384" y="5966"/>
                    <a:pt x="5946" y="5668"/>
                    <a:pt x="5555" y="5342"/>
                  </a:cubicBezTo>
                  <a:cubicBezTo>
                    <a:pt x="4318" y="4319"/>
                    <a:pt x="3425" y="2951"/>
                    <a:pt x="2978" y="1416"/>
                  </a:cubicBezTo>
                  <a:cubicBezTo>
                    <a:pt x="2801" y="830"/>
                    <a:pt x="2578" y="104"/>
                    <a:pt x="1982" y="11"/>
                  </a:cubicBezTo>
                  <a:cubicBezTo>
                    <a:pt x="1941" y="4"/>
                    <a:pt x="1900" y="1"/>
                    <a:pt x="18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26"/>
            <p:cNvSpPr/>
            <p:nvPr/>
          </p:nvSpPr>
          <p:spPr>
            <a:xfrm>
              <a:off x="2936" y="3179583"/>
              <a:ext cx="719903" cy="1608974"/>
            </a:xfrm>
            <a:custGeom>
              <a:avLst/>
              <a:gdLst/>
              <a:ahLst/>
              <a:cxnLst/>
              <a:rect l="l" t="t" r="r" b="b"/>
              <a:pathLst>
                <a:path w="6859" h="18115" extrusionOk="0">
                  <a:moveTo>
                    <a:pt x="2056" y="0"/>
                  </a:moveTo>
                  <a:cubicBezTo>
                    <a:pt x="1716" y="0"/>
                    <a:pt x="1432" y="313"/>
                    <a:pt x="1219" y="595"/>
                  </a:cubicBezTo>
                  <a:cubicBezTo>
                    <a:pt x="763" y="1227"/>
                    <a:pt x="372" y="1888"/>
                    <a:pt x="28" y="2577"/>
                  </a:cubicBezTo>
                  <a:cubicBezTo>
                    <a:pt x="19" y="2595"/>
                    <a:pt x="10" y="2614"/>
                    <a:pt x="0" y="2623"/>
                  </a:cubicBezTo>
                  <a:lnTo>
                    <a:pt x="0" y="15083"/>
                  </a:lnTo>
                  <a:lnTo>
                    <a:pt x="28" y="15120"/>
                  </a:lnTo>
                  <a:cubicBezTo>
                    <a:pt x="391" y="15706"/>
                    <a:pt x="828" y="16255"/>
                    <a:pt x="1322" y="16730"/>
                  </a:cubicBezTo>
                  <a:cubicBezTo>
                    <a:pt x="2029" y="17409"/>
                    <a:pt x="2894" y="17958"/>
                    <a:pt x="3862" y="18088"/>
                  </a:cubicBezTo>
                  <a:cubicBezTo>
                    <a:pt x="3989" y="18105"/>
                    <a:pt x="4118" y="18114"/>
                    <a:pt x="4248" y="18114"/>
                  </a:cubicBezTo>
                  <a:cubicBezTo>
                    <a:pt x="5095" y="18114"/>
                    <a:pt x="5961" y="17747"/>
                    <a:pt x="6421" y="17037"/>
                  </a:cubicBezTo>
                  <a:cubicBezTo>
                    <a:pt x="6774" y="16488"/>
                    <a:pt x="6858" y="15781"/>
                    <a:pt x="6793" y="15129"/>
                  </a:cubicBezTo>
                  <a:lnTo>
                    <a:pt x="6793" y="15120"/>
                  </a:lnTo>
                  <a:cubicBezTo>
                    <a:pt x="6709" y="14459"/>
                    <a:pt x="6505" y="13826"/>
                    <a:pt x="6328" y="13194"/>
                  </a:cubicBezTo>
                  <a:cubicBezTo>
                    <a:pt x="5704" y="10988"/>
                    <a:pt x="5444" y="8671"/>
                    <a:pt x="5732" y="6401"/>
                  </a:cubicBezTo>
                  <a:cubicBezTo>
                    <a:pt x="5797" y="5861"/>
                    <a:pt x="5890" y="5284"/>
                    <a:pt x="5630" y="4810"/>
                  </a:cubicBezTo>
                  <a:cubicBezTo>
                    <a:pt x="5444" y="4466"/>
                    <a:pt x="5118" y="4233"/>
                    <a:pt x="4820" y="3991"/>
                  </a:cubicBezTo>
                  <a:cubicBezTo>
                    <a:pt x="3899" y="3228"/>
                    <a:pt x="3229" y="2204"/>
                    <a:pt x="2894" y="1060"/>
                  </a:cubicBezTo>
                  <a:cubicBezTo>
                    <a:pt x="2764" y="623"/>
                    <a:pt x="2596" y="74"/>
                    <a:pt x="2150" y="8"/>
                  </a:cubicBezTo>
                  <a:cubicBezTo>
                    <a:pt x="2118" y="3"/>
                    <a:pt x="2087" y="0"/>
                    <a:pt x="20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26"/>
            <p:cNvSpPr/>
            <p:nvPr/>
          </p:nvSpPr>
          <p:spPr>
            <a:xfrm>
              <a:off x="-88900" y="3572875"/>
              <a:ext cx="650527" cy="952417"/>
            </a:xfrm>
            <a:custGeom>
              <a:avLst/>
              <a:gdLst/>
              <a:ahLst/>
              <a:cxnLst/>
              <a:rect l="l" t="t" r="r" b="b"/>
              <a:pathLst>
                <a:path w="6198" h="10723" extrusionOk="0">
                  <a:moveTo>
                    <a:pt x="3297" y="1"/>
                  </a:moveTo>
                  <a:cubicBezTo>
                    <a:pt x="2813" y="1"/>
                    <a:pt x="2304" y="239"/>
                    <a:pt x="1973" y="605"/>
                  </a:cubicBezTo>
                  <a:cubicBezTo>
                    <a:pt x="1" y="2792"/>
                    <a:pt x="1033" y="6923"/>
                    <a:pt x="2411" y="9119"/>
                  </a:cubicBezTo>
                  <a:cubicBezTo>
                    <a:pt x="2755" y="9678"/>
                    <a:pt x="3192" y="10208"/>
                    <a:pt x="3778" y="10515"/>
                  </a:cubicBezTo>
                  <a:cubicBezTo>
                    <a:pt x="4042" y="10649"/>
                    <a:pt x="4345" y="10723"/>
                    <a:pt x="4643" y="10723"/>
                  </a:cubicBezTo>
                  <a:cubicBezTo>
                    <a:pt x="5007" y="10723"/>
                    <a:pt x="5364" y="10612"/>
                    <a:pt x="5630" y="10366"/>
                  </a:cubicBezTo>
                  <a:cubicBezTo>
                    <a:pt x="6188" y="9854"/>
                    <a:pt x="6198" y="8998"/>
                    <a:pt x="6133" y="8254"/>
                  </a:cubicBezTo>
                  <a:lnTo>
                    <a:pt x="6123" y="8180"/>
                  </a:lnTo>
                  <a:cubicBezTo>
                    <a:pt x="5909" y="5863"/>
                    <a:pt x="5425" y="3583"/>
                    <a:pt x="4700" y="1368"/>
                  </a:cubicBezTo>
                  <a:cubicBezTo>
                    <a:pt x="4560" y="959"/>
                    <a:pt x="4402" y="531"/>
                    <a:pt x="4067" y="261"/>
                  </a:cubicBezTo>
                  <a:cubicBezTo>
                    <a:pt x="3846" y="80"/>
                    <a:pt x="3576" y="1"/>
                    <a:pt x="32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26"/>
            <p:cNvSpPr/>
            <p:nvPr/>
          </p:nvSpPr>
          <p:spPr>
            <a:xfrm>
              <a:off x="1063509" y="2254173"/>
              <a:ext cx="1206277" cy="589587"/>
            </a:xfrm>
            <a:custGeom>
              <a:avLst/>
              <a:gdLst/>
              <a:ahLst/>
              <a:cxnLst/>
              <a:rect l="l" t="t" r="r" b="b"/>
              <a:pathLst>
                <a:path w="11493" h="6638" extrusionOk="0">
                  <a:moveTo>
                    <a:pt x="8237" y="0"/>
                  </a:moveTo>
                  <a:cubicBezTo>
                    <a:pt x="6120" y="0"/>
                    <a:pt x="4021" y="595"/>
                    <a:pt x="2197" y="1746"/>
                  </a:cubicBezTo>
                  <a:cubicBezTo>
                    <a:pt x="1610" y="2118"/>
                    <a:pt x="1033" y="2565"/>
                    <a:pt x="633" y="3142"/>
                  </a:cubicBezTo>
                  <a:cubicBezTo>
                    <a:pt x="233" y="3709"/>
                    <a:pt x="1" y="4435"/>
                    <a:pt x="122" y="5133"/>
                  </a:cubicBezTo>
                  <a:cubicBezTo>
                    <a:pt x="252" y="5821"/>
                    <a:pt x="773" y="6463"/>
                    <a:pt x="1462" y="6603"/>
                  </a:cubicBezTo>
                  <a:cubicBezTo>
                    <a:pt x="1571" y="6627"/>
                    <a:pt x="1681" y="6638"/>
                    <a:pt x="1790" y="6638"/>
                  </a:cubicBezTo>
                  <a:cubicBezTo>
                    <a:pt x="2364" y="6638"/>
                    <a:pt x="2913" y="6327"/>
                    <a:pt x="3304" y="5905"/>
                  </a:cubicBezTo>
                  <a:cubicBezTo>
                    <a:pt x="3434" y="5766"/>
                    <a:pt x="3555" y="5617"/>
                    <a:pt x="3658" y="5459"/>
                  </a:cubicBezTo>
                  <a:cubicBezTo>
                    <a:pt x="3899" y="5207"/>
                    <a:pt x="4113" y="4928"/>
                    <a:pt x="4337" y="4658"/>
                  </a:cubicBezTo>
                  <a:cubicBezTo>
                    <a:pt x="5332" y="3430"/>
                    <a:pt x="6579" y="2304"/>
                    <a:pt x="8105" y="1895"/>
                  </a:cubicBezTo>
                  <a:cubicBezTo>
                    <a:pt x="9101" y="1634"/>
                    <a:pt x="10199" y="1681"/>
                    <a:pt x="11092" y="1169"/>
                  </a:cubicBezTo>
                  <a:cubicBezTo>
                    <a:pt x="11223" y="1104"/>
                    <a:pt x="11334" y="1001"/>
                    <a:pt x="11409" y="880"/>
                  </a:cubicBezTo>
                  <a:cubicBezTo>
                    <a:pt x="11492" y="759"/>
                    <a:pt x="11474" y="601"/>
                    <a:pt x="11381" y="490"/>
                  </a:cubicBezTo>
                  <a:cubicBezTo>
                    <a:pt x="11316" y="434"/>
                    <a:pt x="11241" y="406"/>
                    <a:pt x="11167" y="387"/>
                  </a:cubicBezTo>
                  <a:cubicBezTo>
                    <a:pt x="10203" y="128"/>
                    <a:pt x="9218" y="0"/>
                    <a:pt x="8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26"/>
            <p:cNvSpPr/>
            <p:nvPr/>
          </p:nvSpPr>
          <p:spPr>
            <a:xfrm>
              <a:off x="2936" y="824"/>
              <a:ext cx="5923381" cy="3006113"/>
            </a:xfrm>
            <a:custGeom>
              <a:avLst/>
              <a:gdLst/>
              <a:ahLst/>
              <a:cxnLst/>
              <a:rect l="l" t="t" r="r" b="b"/>
              <a:pathLst>
                <a:path w="56436" h="33845" extrusionOk="0">
                  <a:moveTo>
                    <a:pt x="0" y="1"/>
                  </a:moveTo>
                  <a:lnTo>
                    <a:pt x="0" y="18062"/>
                  </a:lnTo>
                  <a:lnTo>
                    <a:pt x="28" y="18062"/>
                  </a:lnTo>
                  <a:cubicBezTo>
                    <a:pt x="42" y="18062"/>
                    <a:pt x="56" y="18062"/>
                    <a:pt x="70" y="18062"/>
                  </a:cubicBezTo>
                  <a:cubicBezTo>
                    <a:pt x="2094" y="18062"/>
                    <a:pt x="4136" y="17397"/>
                    <a:pt x="6114" y="16824"/>
                  </a:cubicBezTo>
                  <a:cubicBezTo>
                    <a:pt x="10766" y="15457"/>
                    <a:pt x="15577" y="14489"/>
                    <a:pt x="20434" y="14461"/>
                  </a:cubicBezTo>
                  <a:cubicBezTo>
                    <a:pt x="20503" y="14460"/>
                    <a:pt x="20572" y="14460"/>
                    <a:pt x="20640" y="14460"/>
                  </a:cubicBezTo>
                  <a:cubicBezTo>
                    <a:pt x="33290" y="14460"/>
                    <a:pt x="45753" y="21265"/>
                    <a:pt x="52583" y="31917"/>
                  </a:cubicBezTo>
                  <a:cubicBezTo>
                    <a:pt x="52956" y="32513"/>
                    <a:pt x="53337" y="33136"/>
                    <a:pt x="53923" y="33527"/>
                  </a:cubicBezTo>
                  <a:cubicBezTo>
                    <a:pt x="54229" y="33728"/>
                    <a:pt x="54603" y="33845"/>
                    <a:pt x="54963" y="33845"/>
                  </a:cubicBezTo>
                  <a:cubicBezTo>
                    <a:pt x="55304" y="33845"/>
                    <a:pt x="55633" y="33739"/>
                    <a:pt x="55877" y="33499"/>
                  </a:cubicBezTo>
                  <a:cubicBezTo>
                    <a:pt x="56436" y="32959"/>
                    <a:pt x="56315" y="32057"/>
                    <a:pt x="56147" y="31294"/>
                  </a:cubicBezTo>
                  <a:lnTo>
                    <a:pt x="56101" y="31080"/>
                  </a:lnTo>
                  <a:cubicBezTo>
                    <a:pt x="54407" y="23161"/>
                    <a:pt x="52574" y="15010"/>
                    <a:pt x="47773" y="8496"/>
                  </a:cubicBezTo>
                  <a:cubicBezTo>
                    <a:pt x="45232" y="5053"/>
                    <a:pt x="41957" y="2225"/>
                    <a:pt x="383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26"/>
            <p:cNvSpPr/>
            <p:nvPr/>
          </p:nvSpPr>
          <p:spPr>
            <a:xfrm>
              <a:off x="2936" y="824"/>
              <a:ext cx="5707589" cy="2569829"/>
            </a:xfrm>
            <a:custGeom>
              <a:avLst/>
              <a:gdLst/>
              <a:ahLst/>
              <a:cxnLst/>
              <a:rect l="l" t="t" r="r" b="b"/>
              <a:pathLst>
                <a:path w="54380" h="28933" extrusionOk="0">
                  <a:moveTo>
                    <a:pt x="0" y="1"/>
                  </a:moveTo>
                  <a:lnTo>
                    <a:pt x="0" y="16675"/>
                  </a:lnTo>
                  <a:lnTo>
                    <a:pt x="28" y="16675"/>
                  </a:lnTo>
                  <a:cubicBezTo>
                    <a:pt x="318" y="16706"/>
                    <a:pt x="607" y="16720"/>
                    <a:pt x="897" y="16720"/>
                  </a:cubicBezTo>
                  <a:cubicBezTo>
                    <a:pt x="2888" y="16720"/>
                    <a:pt x="4877" y="16048"/>
                    <a:pt x="6802" y="15447"/>
                  </a:cubicBezTo>
                  <a:cubicBezTo>
                    <a:pt x="11120" y="14117"/>
                    <a:pt x="15596" y="13121"/>
                    <a:pt x="20146" y="12953"/>
                  </a:cubicBezTo>
                  <a:cubicBezTo>
                    <a:pt x="20588" y="12937"/>
                    <a:pt x="21031" y="12929"/>
                    <a:pt x="21473" y="12929"/>
                  </a:cubicBezTo>
                  <a:cubicBezTo>
                    <a:pt x="32937" y="12929"/>
                    <a:pt x="44254" y="18460"/>
                    <a:pt x="50732" y="27320"/>
                  </a:cubicBezTo>
                  <a:cubicBezTo>
                    <a:pt x="51113" y="27823"/>
                    <a:pt x="51485" y="28363"/>
                    <a:pt x="52044" y="28688"/>
                  </a:cubicBezTo>
                  <a:cubicBezTo>
                    <a:pt x="52316" y="28843"/>
                    <a:pt x="52648" y="28933"/>
                    <a:pt x="52970" y="28933"/>
                  </a:cubicBezTo>
                  <a:cubicBezTo>
                    <a:pt x="53308" y="28933"/>
                    <a:pt x="53634" y="28833"/>
                    <a:pt x="53867" y="28605"/>
                  </a:cubicBezTo>
                  <a:cubicBezTo>
                    <a:pt x="54379" y="28111"/>
                    <a:pt x="54240" y="27320"/>
                    <a:pt x="54063" y="26660"/>
                  </a:cubicBezTo>
                  <a:cubicBezTo>
                    <a:pt x="54054" y="26604"/>
                    <a:pt x="54035" y="26539"/>
                    <a:pt x="54016" y="26474"/>
                  </a:cubicBezTo>
                  <a:cubicBezTo>
                    <a:pt x="52211" y="19569"/>
                    <a:pt x="50257" y="12470"/>
                    <a:pt x="45586" y="6896"/>
                  </a:cubicBezTo>
                  <a:cubicBezTo>
                    <a:pt x="43232" y="4104"/>
                    <a:pt x="40273" y="1806"/>
                    <a:pt x="369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26"/>
            <p:cNvSpPr/>
            <p:nvPr/>
          </p:nvSpPr>
          <p:spPr>
            <a:xfrm>
              <a:off x="2936" y="824"/>
              <a:ext cx="5429242" cy="2116403"/>
            </a:xfrm>
            <a:custGeom>
              <a:avLst/>
              <a:gdLst/>
              <a:ahLst/>
              <a:cxnLst/>
              <a:rect l="l" t="t" r="r" b="b"/>
              <a:pathLst>
                <a:path w="51728" h="23828" extrusionOk="0">
                  <a:moveTo>
                    <a:pt x="0" y="1"/>
                  </a:moveTo>
                  <a:lnTo>
                    <a:pt x="0" y="15568"/>
                  </a:lnTo>
                  <a:lnTo>
                    <a:pt x="28" y="15577"/>
                  </a:lnTo>
                  <a:cubicBezTo>
                    <a:pt x="205" y="15615"/>
                    <a:pt x="382" y="15643"/>
                    <a:pt x="568" y="15661"/>
                  </a:cubicBezTo>
                  <a:cubicBezTo>
                    <a:pt x="871" y="15697"/>
                    <a:pt x="1174" y="15713"/>
                    <a:pt x="1476" y="15713"/>
                  </a:cubicBezTo>
                  <a:cubicBezTo>
                    <a:pt x="3452" y="15713"/>
                    <a:pt x="5396" y="15007"/>
                    <a:pt x="7277" y="14377"/>
                  </a:cubicBezTo>
                  <a:cubicBezTo>
                    <a:pt x="11232" y="13056"/>
                    <a:pt x="15335" y="12023"/>
                    <a:pt x="19532" y="11688"/>
                  </a:cubicBezTo>
                  <a:cubicBezTo>
                    <a:pt x="20505" y="11609"/>
                    <a:pt x="21479" y="11570"/>
                    <a:pt x="22453" y="11570"/>
                  </a:cubicBezTo>
                  <a:cubicBezTo>
                    <a:pt x="32493" y="11570"/>
                    <a:pt x="42377" y="15701"/>
                    <a:pt x="48340" y="22547"/>
                  </a:cubicBezTo>
                  <a:cubicBezTo>
                    <a:pt x="48694" y="22966"/>
                    <a:pt x="49066" y="23403"/>
                    <a:pt x="49596" y="23654"/>
                  </a:cubicBezTo>
                  <a:cubicBezTo>
                    <a:pt x="49827" y="23765"/>
                    <a:pt x="50103" y="23827"/>
                    <a:pt x="50374" y="23827"/>
                  </a:cubicBezTo>
                  <a:cubicBezTo>
                    <a:pt x="50717" y="23827"/>
                    <a:pt x="51052" y="23729"/>
                    <a:pt x="51281" y="23505"/>
                  </a:cubicBezTo>
                  <a:cubicBezTo>
                    <a:pt x="51727" y="23068"/>
                    <a:pt x="51578" y="22407"/>
                    <a:pt x="51392" y="21858"/>
                  </a:cubicBezTo>
                  <a:lnTo>
                    <a:pt x="51336" y="21700"/>
                  </a:lnTo>
                  <a:cubicBezTo>
                    <a:pt x="49429" y="15940"/>
                    <a:pt x="47382" y="9994"/>
                    <a:pt x="42860" y="5472"/>
                  </a:cubicBezTo>
                  <a:cubicBezTo>
                    <a:pt x="40598" y="3202"/>
                    <a:pt x="37788" y="1387"/>
                    <a:pt x="3469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26"/>
            <p:cNvSpPr/>
            <p:nvPr/>
          </p:nvSpPr>
          <p:spPr>
            <a:xfrm>
              <a:off x="2936" y="824"/>
              <a:ext cx="5020012" cy="1663776"/>
            </a:xfrm>
            <a:custGeom>
              <a:avLst/>
              <a:gdLst/>
              <a:ahLst/>
              <a:cxnLst/>
              <a:rect l="l" t="t" r="r" b="b"/>
              <a:pathLst>
                <a:path w="47829" h="18732" extrusionOk="0">
                  <a:moveTo>
                    <a:pt x="3666" y="1"/>
                  </a:moveTo>
                  <a:cubicBezTo>
                    <a:pt x="2354" y="578"/>
                    <a:pt x="1126" y="1341"/>
                    <a:pt x="28" y="2271"/>
                  </a:cubicBezTo>
                  <a:cubicBezTo>
                    <a:pt x="19" y="2271"/>
                    <a:pt x="10" y="2281"/>
                    <a:pt x="0" y="2290"/>
                  </a:cubicBezTo>
                  <a:lnTo>
                    <a:pt x="0" y="13251"/>
                  </a:lnTo>
                  <a:lnTo>
                    <a:pt x="28" y="13261"/>
                  </a:lnTo>
                  <a:cubicBezTo>
                    <a:pt x="763" y="13614"/>
                    <a:pt x="1554" y="13819"/>
                    <a:pt x="2364" y="13875"/>
                  </a:cubicBezTo>
                  <a:cubicBezTo>
                    <a:pt x="2535" y="13886"/>
                    <a:pt x="2707" y="13892"/>
                    <a:pt x="2878" y="13892"/>
                  </a:cubicBezTo>
                  <a:cubicBezTo>
                    <a:pt x="4728" y="13892"/>
                    <a:pt x="6545" y="13234"/>
                    <a:pt x="8291" y="12646"/>
                  </a:cubicBezTo>
                  <a:cubicBezTo>
                    <a:pt x="11771" y="11474"/>
                    <a:pt x="15400" y="10525"/>
                    <a:pt x="19122" y="10125"/>
                  </a:cubicBezTo>
                  <a:cubicBezTo>
                    <a:pt x="20424" y="9983"/>
                    <a:pt x="21732" y="9914"/>
                    <a:pt x="23034" y="9914"/>
                  </a:cubicBezTo>
                  <a:cubicBezTo>
                    <a:pt x="31474" y="9914"/>
                    <a:pt x="39695" y="12826"/>
                    <a:pt x="44814" y="17792"/>
                  </a:cubicBezTo>
                  <a:cubicBezTo>
                    <a:pt x="45139" y="18108"/>
                    <a:pt x="45474" y="18443"/>
                    <a:pt x="45940" y="18620"/>
                  </a:cubicBezTo>
                  <a:cubicBezTo>
                    <a:pt x="46132" y="18692"/>
                    <a:pt x="46356" y="18731"/>
                    <a:pt x="46579" y="18731"/>
                  </a:cubicBezTo>
                  <a:cubicBezTo>
                    <a:pt x="46905" y="18731"/>
                    <a:pt x="47227" y="18646"/>
                    <a:pt x="47438" y="18453"/>
                  </a:cubicBezTo>
                  <a:cubicBezTo>
                    <a:pt x="47828" y="18090"/>
                    <a:pt x="47680" y="17569"/>
                    <a:pt x="47503" y="17141"/>
                  </a:cubicBezTo>
                  <a:cubicBezTo>
                    <a:pt x="47493" y="17104"/>
                    <a:pt x="47475" y="17057"/>
                    <a:pt x="47456" y="17020"/>
                  </a:cubicBezTo>
                  <a:cubicBezTo>
                    <a:pt x="45679" y="12516"/>
                    <a:pt x="43771" y="7882"/>
                    <a:pt x="39705" y="4458"/>
                  </a:cubicBezTo>
                  <a:cubicBezTo>
                    <a:pt x="37379" y="2504"/>
                    <a:pt x="34429" y="1024"/>
                    <a:pt x="312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26"/>
            <p:cNvSpPr/>
            <p:nvPr/>
          </p:nvSpPr>
          <p:spPr>
            <a:xfrm>
              <a:off x="3880" y="824"/>
              <a:ext cx="4653816" cy="1272435"/>
            </a:xfrm>
            <a:custGeom>
              <a:avLst/>
              <a:gdLst/>
              <a:ahLst/>
              <a:cxnLst/>
              <a:rect l="l" t="t" r="r" b="b"/>
              <a:pathLst>
                <a:path w="44340" h="14326" extrusionOk="0">
                  <a:moveTo>
                    <a:pt x="12572" y="1"/>
                  </a:moveTo>
                  <a:cubicBezTo>
                    <a:pt x="11204" y="205"/>
                    <a:pt x="9864" y="503"/>
                    <a:pt x="8543" y="894"/>
                  </a:cubicBezTo>
                  <a:cubicBezTo>
                    <a:pt x="7045" y="1331"/>
                    <a:pt x="5584" y="1899"/>
                    <a:pt x="4188" y="2588"/>
                  </a:cubicBezTo>
                  <a:cubicBezTo>
                    <a:pt x="3490" y="2932"/>
                    <a:pt x="2801" y="3313"/>
                    <a:pt x="2141" y="3713"/>
                  </a:cubicBezTo>
                  <a:cubicBezTo>
                    <a:pt x="1452" y="4142"/>
                    <a:pt x="661" y="4653"/>
                    <a:pt x="19" y="5286"/>
                  </a:cubicBezTo>
                  <a:lnTo>
                    <a:pt x="1" y="5314"/>
                  </a:lnTo>
                  <a:lnTo>
                    <a:pt x="1" y="10469"/>
                  </a:lnTo>
                  <a:cubicBezTo>
                    <a:pt x="1" y="10478"/>
                    <a:pt x="10" y="10488"/>
                    <a:pt x="19" y="10488"/>
                  </a:cubicBezTo>
                  <a:cubicBezTo>
                    <a:pt x="298" y="10692"/>
                    <a:pt x="605" y="10860"/>
                    <a:pt x="931" y="10990"/>
                  </a:cubicBezTo>
                  <a:cubicBezTo>
                    <a:pt x="1688" y="11289"/>
                    <a:pt x="2501" y="11388"/>
                    <a:pt x="3321" y="11388"/>
                  </a:cubicBezTo>
                  <a:cubicBezTo>
                    <a:pt x="3700" y="11388"/>
                    <a:pt x="4081" y="11367"/>
                    <a:pt x="4458" y="11334"/>
                  </a:cubicBezTo>
                  <a:cubicBezTo>
                    <a:pt x="11300" y="10784"/>
                    <a:pt x="17784" y="7184"/>
                    <a:pt x="24565" y="7184"/>
                  </a:cubicBezTo>
                  <a:cubicBezTo>
                    <a:pt x="25115" y="7184"/>
                    <a:pt x="25668" y="7208"/>
                    <a:pt x="26222" y="7259"/>
                  </a:cubicBezTo>
                  <a:cubicBezTo>
                    <a:pt x="32094" y="7798"/>
                    <a:pt x="37193" y="11297"/>
                    <a:pt x="42432" y="14014"/>
                  </a:cubicBezTo>
                  <a:cubicBezTo>
                    <a:pt x="42726" y="14173"/>
                    <a:pt x="43096" y="14326"/>
                    <a:pt x="43429" y="14326"/>
                  </a:cubicBezTo>
                  <a:cubicBezTo>
                    <a:pt x="43486" y="14326"/>
                    <a:pt x="43541" y="14321"/>
                    <a:pt x="43595" y="14312"/>
                  </a:cubicBezTo>
                  <a:cubicBezTo>
                    <a:pt x="43744" y="14293"/>
                    <a:pt x="43883" y="14228"/>
                    <a:pt x="43986" y="14126"/>
                  </a:cubicBezTo>
                  <a:cubicBezTo>
                    <a:pt x="44339" y="13791"/>
                    <a:pt x="44246" y="13214"/>
                    <a:pt x="44088" y="12758"/>
                  </a:cubicBezTo>
                  <a:cubicBezTo>
                    <a:pt x="42767" y="8915"/>
                    <a:pt x="39175" y="6347"/>
                    <a:pt x="35574" y="4477"/>
                  </a:cubicBezTo>
                  <a:cubicBezTo>
                    <a:pt x="31340" y="2281"/>
                    <a:pt x="26762" y="671"/>
                    <a:pt x="2204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26"/>
            <p:cNvSpPr/>
            <p:nvPr/>
          </p:nvSpPr>
          <p:spPr>
            <a:xfrm>
              <a:off x="97606" y="96572"/>
              <a:ext cx="3830529" cy="791031"/>
            </a:xfrm>
            <a:custGeom>
              <a:avLst/>
              <a:gdLst/>
              <a:ahLst/>
              <a:cxnLst/>
              <a:rect l="l" t="t" r="r" b="b"/>
              <a:pathLst>
                <a:path w="36496" h="8906" extrusionOk="0">
                  <a:moveTo>
                    <a:pt x="15297" y="1"/>
                  </a:moveTo>
                  <a:cubicBezTo>
                    <a:pt x="12096" y="1"/>
                    <a:pt x="8901" y="498"/>
                    <a:pt x="5891" y="1575"/>
                  </a:cubicBezTo>
                  <a:cubicBezTo>
                    <a:pt x="4253" y="2161"/>
                    <a:pt x="2662" y="2924"/>
                    <a:pt x="1359" y="4059"/>
                  </a:cubicBezTo>
                  <a:cubicBezTo>
                    <a:pt x="652" y="4664"/>
                    <a:pt x="1" y="5474"/>
                    <a:pt x="10" y="6404"/>
                  </a:cubicBezTo>
                  <a:cubicBezTo>
                    <a:pt x="29" y="7325"/>
                    <a:pt x="736" y="8144"/>
                    <a:pt x="1583" y="8526"/>
                  </a:cubicBezTo>
                  <a:cubicBezTo>
                    <a:pt x="2242" y="8823"/>
                    <a:pt x="2964" y="8905"/>
                    <a:pt x="3691" y="8905"/>
                  </a:cubicBezTo>
                  <a:cubicBezTo>
                    <a:pt x="3897" y="8905"/>
                    <a:pt x="4104" y="8899"/>
                    <a:pt x="4309" y="8889"/>
                  </a:cubicBezTo>
                  <a:cubicBezTo>
                    <a:pt x="10413" y="8535"/>
                    <a:pt x="15968" y="4971"/>
                    <a:pt x="22054" y="4552"/>
                  </a:cubicBezTo>
                  <a:cubicBezTo>
                    <a:pt x="22454" y="4525"/>
                    <a:pt x="22855" y="4512"/>
                    <a:pt x="23256" y="4512"/>
                  </a:cubicBezTo>
                  <a:cubicBezTo>
                    <a:pt x="25330" y="4512"/>
                    <a:pt x="27394" y="4867"/>
                    <a:pt x="29368" y="5483"/>
                  </a:cubicBezTo>
                  <a:cubicBezTo>
                    <a:pt x="30577" y="5864"/>
                    <a:pt x="31750" y="6320"/>
                    <a:pt x="32894" y="6869"/>
                  </a:cubicBezTo>
                  <a:cubicBezTo>
                    <a:pt x="33453" y="7130"/>
                    <a:pt x="33992" y="7418"/>
                    <a:pt x="34532" y="7716"/>
                  </a:cubicBezTo>
                  <a:cubicBezTo>
                    <a:pt x="34778" y="7847"/>
                    <a:pt x="35599" y="8439"/>
                    <a:pt x="36094" y="8439"/>
                  </a:cubicBezTo>
                  <a:cubicBezTo>
                    <a:pt x="36199" y="8439"/>
                    <a:pt x="36289" y="8412"/>
                    <a:pt x="36356" y="8349"/>
                  </a:cubicBezTo>
                  <a:cubicBezTo>
                    <a:pt x="36449" y="8265"/>
                    <a:pt x="36495" y="8125"/>
                    <a:pt x="36495" y="7902"/>
                  </a:cubicBezTo>
                  <a:cubicBezTo>
                    <a:pt x="36477" y="7604"/>
                    <a:pt x="36281" y="7344"/>
                    <a:pt x="36086" y="7130"/>
                  </a:cubicBezTo>
                  <a:cubicBezTo>
                    <a:pt x="34941" y="5855"/>
                    <a:pt x="33415" y="4980"/>
                    <a:pt x="31880" y="4208"/>
                  </a:cubicBezTo>
                  <a:cubicBezTo>
                    <a:pt x="27879" y="2207"/>
                    <a:pt x="23571" y="774"/>
                    <a:pt x="19132" y="235"/>
                  </a:cubicBezTo>
                  <a:cubicBezTo>
                    <a:pt x="17860" y="80"/>
                    <a:pt x="16578" y="1"/>
                    <a:pt x="1529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26"/>
            <p:cNvSpPr/>
            <p:nvPr/>
          </p:nvSpPr>
          <p:spPr>
            <a:xfrm>
              <a:off x="423807" y="181838"/>
              <a:ext cx="1915369" cy="529367"/>
            </a:xfrm>
            <a:custGeom>
              <a:avLst/>
              <a:gdLst/>
              <a:ahLst/>
              <a:cxnLst/>
              <a:rect l="l" t="t" r="r" b="b"/>
              <a:pathLst>
                <a:path w="18249" h="5960" extrusionOk="0">
                  <a:moveTo>
                    <a:pt x="12228" y="1"/>
                  </a:moveTo>
                  <a:cubicBezTo>
                    <a:pt x="10292" y="10"/>
                    <a:pt x="8366" y="298"/>
                    <a:pt x="6524" y="875"/>
                  </a:cubicBezTo>
                  <a:cubicBezTo>
                    <a:pt x="4774" y="1406"/>
                    <a:pt x="2941" y="1759"/>
                    <a:pt x="1406" y="2801"/>
                  </a:cubicBezTo>
                  <a:cubicBezTo>
                    <a:pt x="913" y="3127"/>
                    <a:pt x="447" y="3527"/>
                    <a:pt x="196" y="4058"/>
                  </a:cubicBezTo>
                  <a:cubicBezTo>
                    <a:pt x="38" y="4346"/>
                    <a:pt x="1" y="4681"/>
                    <a:pt x="75" y="4997"/>
                  </a:cubicBezTo>
                  <a:cubicBezTo>
                    <a:pt x="261" y="5593"/>
                    <a:pt x="950" y="5863"/>
                    <a:pt x="1564" y="5928"/>
                  </a:cubicBezTo>
                  <a:cubicBezTo>
                    <a:pt x="1759" y="5950"/>
                    <a:pt x="1954" y="5960"/>
                    <a:pt x="2148" y="5960"/>
                  </a:cubicBezTo>
                  <a:cubicBezTo>
                    <a:pt x="2948" y="5960"/>
                    <a:pt x="3743" y="5790"/>
                    <a:pt x="4514" y="5565"/>
                  </a:cubicBezTo>
                  <a:cubicBezTo>
                    <a:pt x="6356" y="5025"/>
                    <a:pt x="8096" y="4197"/>
                    <a:pt x="9948" y="3685"/>
                  </a:cubicBezTo>
                  <a:cubicBezTo>
                    <a:pt x="12181" y="3071"/>
                    <a:pt x="14526" y="2941"/>
                    <a:pt x="16852" y="2811"/>
                  </a:cubicBezTo>
                  <a:cubicBezTo>
                    <a:pt x="17159" y="2792"/>
                    <a:pt x="17466" y="2773"/>
                    <a:pt x="17746" y="2634"/>
                  </a:cubicBezTo>
                  <a:cubicBezTo>
                    <a:pt x="18015" y="2504"/>
                    <a:pt x="18248" y="2224"/>
                    <a:pt x="18229" y="1927"/>
                  </a:cubicBezTo>
                  <a:cubicBezTo>
                    <a:pt x="18202" y="1536"/>
                    <a:pt x="17820" y="1275"/>
                    <a:pt x="17466" y="1108"/>
                  </a:cubicBezTo>
                  <a:lnTo>
                    <a:pt x="17392" y="1080"/>
                  </a:lnTo>
                  <a:cubicBezTo>
                    <a:pt x="15792" y="317"/>
                    <a:pt x="13996" y="10"/>
                    <a:pt x="122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26"/>
            <p:cNvSpPr/>
            <p:nvPr/>
          </p:nvSpPr>
          <p:spPr>
            <a:xfrm>
              <a:off x="718731" y="242058"/>
              <a:ext cx="1294231" cy="357945"/>
            </a:xfrm>
            <a:custGeom>
              <a:avLst/>
              <a:gdLst/>
              <a:ahLst/>
              <a:cxnLst/>
              <a:rect l="l" t="t" r="r" b="b"/>
              <a:pathLst>
                <a:path w="12331" h="4030" extrusionOk="0">
                  <a:moveTo>
                    <a:pt x="8402" y="1"/>
                  </a:moveTo>
                  <a:cubicBezTo>
                    <a:pt x="8359" y="1"/>
                    <a:pt x="8316" y="1"/>
                    <a:pt x="8273" y="2"/>
                  </a:cubicBezTo>
                  <a:cubicBezTo>
                    <a:pt x="6961" y="2"/>
                    <a:pt x="5658" y="197"/>
                    <a:pt x="4412" y="588"/>
                  </a:cubicBezTo>
                  <a:cubicBezTo>
                    <a:pt x="3230" y="951"/>
                    <a:pt x="1983" y="1193"/>
                    <a:pt x="950" y="1891"/>
                  </a:cubicBezTo>
                  <a:cubicBezTo>
                    <a:pt x="615" y="2114"/>
                    <a:pt x="299" y="2384"/>
                    <a:pt x="131" y="2747"/>
                  </a:cubicBezTo>
                  <a:cubicBezTo>
                    <a:pt x="29" y="2933"/>
                    <a:pt x="1" y="3166"/>
                    <a:pt x="57" y="3380"/>
                  </a:cubicBezTo>
                  <a:cubicBezTo>
                    <a:pt x="178" y="3780"/>
                    <a:pt x="643" y="3957"/>
                    <a:pt x="1062" y="4012"/>
                  </a:cubicBezTo>
                  <a:cubicBezTo>
                    <a:pt x="1181" y="4024"/>
                    <a:pt x="1300" y="4029"/>
                    <a:pt x="1420" y="4029"/>
                  </a:cubicBezTo>
                  <a:cubicBezTo>
                    <a:pt x="1973" y="4029"/>
                    <a:pt x="2527" y="3914"/>
                    <a:pt x="3062" y="3761"/>
                  </a:cubicBezTo>
                  <a:cubicBezTo>
                    <a:pt x="4300" y="3398"/>
                    <a:pt x="5482" y="2840"/>
                    <a:pt x="6728" y="2496"/>
                  </a:cubicBezTo>
                  <a:cubicBezTo>
                    <a:pt x="8245" y="2077"/>
                    <a:pt x="9827" y="1984"/>
                    <a:pt x="11400" y="1891"/>
                  </a:cubicBezTo>
                  <a:cubicBezTo>
                    <a:pt x="11417" y="1892"/>
                    <a:pt x="11435" y="1892"/>
                    <a:pt x="11452" y="1892"/>
                  </a:cubicBezTo>
                  <a:cubicBezTo>
                    <a:pt x="11639" y="1892"/>
                    <a:pt x="11826" y="1847"/>
                    <a:pt x="12004" y="1779"/>
                  </a:cubicBezTo>
                  <a:cubicBezTo>
                    <a:pt x="12200" y="1695"/>
                    <a:pt x="12330" y="1509"/>
                    <a:pt x="12330" y="1295"/>
                  </a:cubicBezTo>
                  <a:cubicBezTo>
                    <a:pt x="12321" y="1035"/>
                    <a:pt x="12060" y="858"/>
                    <a:pt x="11818" y="746"/>
                  </a:cubicBezTo>
                  <a:lnTo>
                    <a:pt x="11772" y="728"/>
                  </a:lnTo>
                  <a:cubicBezTo>
                    <a:pt x="10704" y="243"/>
                    <a:pt x="9558" y="1"/>
                    <a:pt x="840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26"/>
            <p:cNvSpPr/>
            <p:nvPr/>
          </p:nvSpPr>
          <p:spPr>
            <a:xfrm>
              <a:off x="4367397" y="824"/>
              <a:ext cx="4796453" cy="1495107"/>
            </a:xfrm>
            <a:custGeom>
              <a:avLst/>
              <a:gdLst/>
              <a:ahLst/>
              <a:cxnLst/>
              <a:rect l="l" t="t" r="r" b="b"/>
              <a:pathLst>
                <a:path w="45699" h="16833" extrusionOk="0">
                  <a:moveTo>
                    <a:pt x="1" y="1"/>
                  </a:moveTo>
                  <a:cubicBezTo>
                    <a:pt x="578" y="736"/>
                    <a:pt x="1210" y="1434"/>
                    <a:pt x="1880" y="2085"/>
                  </a:cubicBezTo>
                  <a:cubicBezTo>
                    <a:pt x="3965" y="4132"/>
                    <a:pt x="6347" y="5900"/>
                    <a:pt x="8105" y="8226"/>
                  </a:cubicBezTo>
                  <a:cubicBezTo>
                    <a:pt x="9808" y="10488"/>
                    <a:pt x="10850" y="13167"/>
                    <a:pt x="12097" y="15708"/>
                  </a:cubicBezTo>
                  <a:cubicBezTo>
                    <a:pt x="12265" y="16052"/>
                    <a:pt x="12451" y="16415"/>
                    <a:pt x="12777" y="16629"/>
                  </a:cubicBezTo>
                  <a:cubicBezTo>
                    <a:pt x="12993" y="16773"/>
                    <a:pt x="13230" y="16832"/>
                    <a:pt x="13476" y="16832"/>
                  </a:cubicBezTo>
                  <a:cubicBezTo>
                    <a:pt x="14056" y="16832"/>
                    <a:pt x="14686" y="16505"/>
                    <a:pt x="15215" y="16192"/>
                  </a:cubicBezTo>
                  <a:cubicBezTo>
                    <a:pt x="20164" y="13276"/>
                    <a:pt x="26794" y="11574"/>
                    <a:pt x="33107" y="11574"/>
                  </a:cubicBezTo>
                  <a:cubicBezTo>
                    <a:pt x="36525" y="11574"/>
                    <a:pt x="39851" y="12073"/>
                    <a:pt x="42767" y="13149"/>
                  </a:cubicBezTo>
                  <a:cubicBezTo>
                    <a:pt x="43884" y="13558"/>
                    <a:pt x="44786" y="14005"/>
                    <a:pt x="45679" y="14349"/>
                  </a:cubicBezTo>
                  <a:lnTo>
                    <a:pt x="45698" y="14359"/>
                  </a:lnTo>
                  <a:lnTo>
                    <a:pt x="4569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26"/>
            <p:cNvSpPr/>
            <p:nvPr/>
          </p:nvSpPr>
          <p:spPr>
            <a:xfrm>
              <a:off x="4586229" y="824"/>
              <a:ext cx="4577616" cy="1292509"/>
            </a:xfrm>
            <a:custGeom>
              <a:avLst/>
              <a:gdLst/>
              <a:ahLst/>
              <a:cxnLst/>
              <a:rect l="l" t="t" r="r" b="b"/>
              <a:pathLst>
                <a:path w="43614" h="14552" extrusionOk="0">
                  <a:moveTo>
                    <a:pt x="0" y="1"/>
                  </a:moveTo>
                  <a:cubicBezTo>
                    <a:pt x="363" y="401"/>
                    <a:pt x="754" y="792"/>
                    <a:pt x="1135" y="1164"/>
                  </a:cubicBezTo>
                  <a:cubicBezTo>
                    <a:pt x="3061" y="3025"/>
                    <a:pt x="5276" y="4635"/>
                    <a:pt x="6904" y="6747"/>
                  </a:cubicBezTo>
                  <a:cubicBezTo>
                    <a:pt x="8486" y="8803"/>
                    <a:pt x="9445" y="11223"/>
                    <a:pt x="10599" y="13530"/>
                  </a:cubicBezTo>
                  <a:cubicBezTo>
                    <a:pt x="10757" y="13847"/>
                    <a:pt x="10934" y="14172"/>
                    <a:pt x="11231" y="14368"/>
                  </a:cubicBezTo>
                  <a:cubicBezTo>
                    <a:pt x="11431" y="14498"/>
                    <a:pt x="11652" y="14552"/>
                    <a:pt x="11880" y="14552"/>
                  </a:cubicBezTo>
                  <a:cubicBezTo>
                    <a:pt x="12418" y="14552"/>
                    <a:pt x="13003" y="14258"/>
                    <a:pt x="13492" y="13977"/>
                  </a:cubicBezTo>
                  <a:cubicBezTo>
                    <a:pt x="18066" y="11379"/>
                    <a:pt x="24164" y="9867"/>
                    <a:pt x="29989" y="9867"/>
                  </a:cubicBezTo>
                  <a:cubicBezTo>
                    <a:pt x="33218" y="9867"/>
                    <a:pt x="36364" y="10332"/>
                    <a:pt x="39119" y="11334"/>
                  </a:cubicBezTo>
                  <a:cubicBezTo>
                    <a:pt x="40868" y="11967"/>
                    <a:pt x="42078" y="12702"/>
                    <a:pt x="43594" y="12935"/>
                  </a:cubicBezTo>
                  <a:lnTo>
                    <a:pt x="43613" y="12935"/>
                  </a:lnTo>
                  <a:lnTo>
                    <a:pt x="43613" y="1"/>
                  </a:ln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26"/>
            <p:cNvSpPr/>
            <p:nvPr/>
          </p:nvSpPr>
          <p:spPr>
            <a:xfrm>
              <a:off x="4722881" y="25"/>
              <a:ext cx="4440962" cy="1211327"/>
            </a:xfrm>
            <a:custGeom>
              <a:avLst/>
              <a:gdLst/>
              <a:ahLst/>
              <a:cxnLst/>
              <a:rect l="l" t="t" r="r" b="b"/>
              <a:pathLst>
                <a:path w="42312" h="13638" extrusionOk="0">
                  <a:moveTo>
                    <a:pt x="1" y="0"/>
                  </a:moveTo>
                  <a:cubicBezTo>
                    <a:pt x="364" y="410"/>
                    <a:pt x="736" y="801"/>
                    <a:pt x="1127" y="1164"/>
                  </a:cubicBezTo>
                  <a:cubicBezTo>
                    <a:pt x="2932" y="2894"/>
                    <a:pt x="4988" y="4392"/>
                    <a:pt x="6505" y="6365"/>
                  </a:cubicBezTo>
                  <a:cubicBezTo>
                    <a:pt x="7975" y="8282"/>
                    <a:pt x="8869" y="10534"/>
                    <a:pt x="9939" y="12683"/>
                  </a:cubicBezTo>
                  <a:cubicBezTo>
                    <a:pt x="10087" y="12981"/>
                    <a:pt x="10255" y="13279"/>
                    <a:pt x="10534" y="13465"/>
                  </a:cubicBezTo>
                  <a:cubicBezTo>
                    <a:pt x="10721" y="13587"/>
                    <a:pt x="10926" y="13637"/>
                    <a:pt x="11140" y="13637"/>
                  </a:cubicBezTo>
                  <a:cubicBezTo>
                    <a:pt x="11642" y="13637"/>
                    <a:pt x="12190" y="13363"/>
                    <a:pt x="12646" y="13102"/>
                  </a:cubicBezTo>
                  <a:cubicBezTo>
                    <a:pt x="16905" y="10682"/>
                    <a:pt x="22594" y="9273"/>
                    <a:pt x="28026" y="9273"/>
                  </a:cubicBezTo>
                  <a:cubicBezTo>
                    <a:pt x="31032" y="9273"/>
                    <a:pt x="33960" y="9705"/>
                    <a:pt x="36523" y="10636"/>
                  </a:cubicBezTo>
                  <a:cubicBezTo>
                    <a:pt x="38514" y="11361"/>
                    <a:pt x="39747" y="12209"/>
                    <a:pt x="41672" y="12209"/>
                  </a:cubicBezTo>
                  <a:cubicBezTo>
                    <a:pt x="41871" y="12209"/>
                    <a:pt x="42077" y="12200"/>
                    <a:pt x="42292" y="12181"/>
                  </a:cubicBezTo>
                  <a:lnTo>
                    <a:pt x="42311" y="12181"/>
                  </a:lnTo>
                  <a:lnTo>
                    <a:pt x="42311" y="10"/>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26"/>
            <p:cNvSpPr/>
            <p:nvPr/>
          </p:nvSpPr>
          <p:spPr>
            <a:xfrm>
              <a:off x="4907497" y="25"/>
              <a:ext cx="4256341" cy="1074811"/>
            </a:xfrm>
            <a:custGeom>
              <a:avLst/>
              <a:gdLst/>
              <a:ahLst/>
              <a:cxnLst/>
              <a:rect l="l" t="t" r="r" b="b"/>
              <a:pathLst>
                <a:path w="40553" h="12101" extrusionOk="0">
                  <a:moveTo>
                    <a:pt x="0" y="0"/>
                  </a:moveTo>
                  <a:lnTo>
                    <a:pt x="0" y="0"/>
                  </a:lnTo>
                  <a:cubicBezTo>
                    <a:pt x="252" y="270"/>
                    <a:pt x="503" y="522"/>
                    <a:pt x="763" y="773"/>
                  </a:cubicBezTo>
                  <a:cubicBezTo>
                    <a:pt x="2401" y="2336"/>
                    <a:pt x="4271" y="3704"/>
                    <a:pt x="5649" y="5490"/>
                  </a:cubicBezTo>
                  <a:cubicBezTo>
                    <a:pt x="6989" y="7231"/>
                    <a:pt x="7798" y="9287"/>
                    <a:pt x="8775" y="11232"/>
                  </a:cubicBezTo>
                  <a:cubicBezTo>
                    <a:pt x="8915" y="11502"/>
                    <a:pt x="9054" y="11781"/>
                    <a:pt x="9315" y="11948"/>
                  </a:cubicBezTo>
                  <a:cubicBezTo>
                    <a:pt x="9484" y="12056"/>
                    <a:pt x="9670" y="12101"/>
                    <a:pt x="9863" y="12101"/>
                  </a:cubicBezTo>
                  <a:cubicBezTo>
                    <a:pt x="10318" y="12101"/>
                    <a:pt x="10814" y="11855"/>
                    <a:pt x="11232" y="11613"/>
                  </a:cubicBezTo>
                  <a:cubicBezTo>
                    <a:pt x="15098" y="9417"/>
                    <a:pt x="20262" y="8136"/>
                    <a:pt x="25196" y="8136"/>
                  </a:cubicBezTo>
                  <a:cubicBezTo>
                    <a:pt x="27932" y="8136"/>
                    <a:pt x="30597" y="8530"/>
                    <a:pt x="32931" y="9380"/>
                  </a:cubicBezTo>
                  <a:cubicBezTo>
                    <a:pt x="34734" y="10036"/>
                    <a:pt x="35854" y="10811"/>
                    <a:pt x="37602" y="10811"/>
                  </a:cubicBezTo>
                  <a:cubicBezTo>
                    <a:pt x="37813" y="10811"/>
                    <a:pt x="38032" y="10800"/>
                    <a:pt x="38263" y="10776"/>
                  </a:cubicBezTo>
                  <a:cubicBezTo>
                    <a:pt x="39175" y="10673"/>
                    <a:pt x="39910" y="10469"/>
                    <a:pt x="40533" y="10106"/>
                  </a:cubicBezTo>
                  <a:lnTo>
                    <a:pt x="40552" y="10096"/>
                  </a:lnTo>
                  <a:lnTo>
                    <a:pt x="40552" y="10"/>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26"/>
            <p:cNvSpPr/>
            <p:nvPr/>
          </p:nvSpPr>
          <p:spPr>
            <a:xfrm>
              <a:off x="5175133" y="1713"/>
              <a:ext cx="1246265" cy="930301"/>
            </a:xfrm>
            <a:custGeom>
              <a:avLst/>
              <a:gdLst/>
              <a:ahLst/>
              <a:cxnLst/>
              <a:rect l="l" t="t" r="r" b="b"/>
              <a:pathLst>
                <a:path w="11874" h="10474" extrusionOk="0">
                  <a:moveTo>
                    <a:pt x="0" y="0"/>
                  </a:moveTo>
                  <a:cubicBezTo>
                    <a:pt x="2187" y="2485"/>
                    <a:pt x="4727" y="4727"/>
                    <a:pt x="5909" y="7788"/>
                  </a:cubicBezTo>
                  <a:cubicBezTo>
                    <a:pt x="6262" y="8700"/>
                    <a:pt x="6551" y="9752"/>
                    <a:pt x="7398" y="10236"/>
                  </a:cubicBezTo>
                  <a:cubicBezTo>
                    <a:pt x="7680" y="10399"/>
                    <a:pt x="8001" y="10474"/>
                    <a:pt x="8326" y="10474"/>
                  </a:cubicBezTo>
                  <a:cubicBezTo>
                    <a:pt x="8815" y="10474"/>
                    <a:pt x="9316" y="10306"/>
                    <a:pt x="9724" y="10022"/>
                  </a:cubicBezTo>
                  <a:cubicBezTo>
                    <a:pt x="10403" y="9547"/>
                    <a:pt x="10850" y="8812"/>
                    <a:pt x="11148" y="8040"/>
                  </a:cubicBezTo>
                  <a:cubicBezTo>
                    <a:pt x="11827" y="6309"/>
                    <a:pt x="11873" y="4383"/>
                    <a:pt x="11715" y="2522"/>
                  </a:cubicBezTo>
                  <a:cubicBezTo>
                    <a:pt x="11650" y="1675"/>
                    <a:pt x="11529" y="828"/>
                    <a:pt x="113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26"/>
            <p:cNvSpPr/>
            <p:nvPr/>
          </p:nvSpPr>
          <p:spPr>
            <a:xfrm>
              <a:off x="5297196" y="824"/>
              <a:ext cx="1034356" cy="770336"/>
            </a:xfrm>
            <a:custGeom>
              <a:avLst/>
              <a:gdLst/>
              <a:ahLst/>
              <a:cxnLst/>
              <a:rect l="l" t="t" r="r" b="b"/>
              <a:pathLst>
                <a:path w="9855" h="8673" extrusionOk="0">
                  <a:moveTo>
                    <a:pt x="0" y="1"/>
                  </a:moveTo>
                  <a:cubicBezTo>
                    <a:pt x="1815" y="2048"/>
                    <a:pt x="3899" y="3909"/>
                    <a:pt x="4876" y="6431"/>
                  </a:cubicBezTo>
                  <a:cubicBezTo>
                    <a:pt x="5174" y="7194"/>
                    <a:pt x="5416" y="8068"/>
                    <a:pt x="6123" y="8478"/>
                  </a:cubicBezTo>
                  <a:cubicBezTo>
                    <a:pt x="6361" y="8612"/>
                    <a:pt x="6629" y="8673"/>
                    <a:pt x="6901" y="8673"/>
                  </a:cubicBezTo>
                  <a:cubicBezTo>
                    <a:pt x="7308" y="8673"/>
                    <a:pt x="7723" y="8535"/>
                    <a:pt x="8058" y="8301"/>
                  </a:cubicBezTo>
                  <a:cubicBezTo>
                    <a:pt x="8626" y="7910"/>
                    <a:pt x="8998" y="7287"/>
                    <a:pt x="9249" y="6654"/>
                  </a:cubicBezTo>
                  <a:cubicBezTo>
                    <a:pt x="9826" y="5202"/>
                    <a:pt x="9854" y="3602"/>
                    <a:pt x="9715" y="2048"/>
                  </a:cubicBezTo>
                  <a:cubicBezTo>
                    <a:pt x="9659" y="1359"/>
                    <a:pt x="9566" y="671"/>
                    <a:pt x="9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26"/>
            <p:cNvSpPr/>
            <p:nvPr/>
          </p:nvSpPr>
          <p:spPr>
            <a:xfrm>
              <a:off x="5402676" y="25"/>
              <a:ext cx="841969" cy="630267"/>
            </a:xfrm>
            <a:custGeom>
              <a:avLst/>
              <a:gdLst/>
              <a:ahLst/>
              <a:cxnLst/>
              <a:rect l="l" t="t" r="r" b="b"/>
              <a:pathLst>
                <a:path w="8022" h="7096" extrusionOk="0">
                  <a:moveTo>
                    <a:pt x="0" y="0"/>
                  </a:moveTo>
                  <a:cubicBezTo>
                    <a:pt x="1489" y="1694"/>
                    <a:pt x="3229" y="3220"/>
                    <a:pt x="4029" y="5304"/>
                  </a:cubicBezTo>
                  <a:cubicBezTo>
                    <a:pt x="4271" y="5909"/>
                    <a:pt x="4467" y="6607"/>
                    <a:pt x="5025" y="6933"/>
                  </a:cubicBezTo>
                  <a:cubicBezTo>
                    <a:pt x="5219" y="7045"/>
                    <a:pt x="5436" y="7095"/>
                    <a:pt x="5655" y="7095"/>
                  </a:cubicBezTo>
                  <a:cubicBezTo>
                    <a:pt x="5982" y="7095"/>
                    <a:pt x="6315" y="6983"/>
                    <a:pt x="6588" y="6793"/>
                  </a:cubicBezTo>
                  <a:cubicBezTo>
                    <a:pt x="7035" y="6486"/>
                    <a:pt x="7333" y="5984"/>
                    <a:pt x="7537" y="5481"/>
                  </a:cubicBezTo>
                  <a:cubicBezTo>
                    <a:pt x="8002" y="4318"/>
                    <a:pt x="8021" y="3034"/>
                    <a:pt x="7919" y="1787"/>
                  </a:cubicBezTo>
                  <a:cubicBezTo>
                    <a:pt x="7863" y="1182"/>
                    <a:pt x="7779" y="596"/>
                    <a:pt x="764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26"/>
            <p:cNvSpPr/>
            <p:nvPr/>
          </p:nvSpPr>
          <p:spPr>
            <a:xfrm>
              <a:off x="5556016" y="25"/>
              <a:ext cx="579155" cy="430422"/>
            </a:xfrm>
            <a:custGeom>
              <a:avLst/>
              <a:gdLst/>
              <a:ahLst/>
              <a:cxnLst/>
              <a:rect l="l" t="t" r="r" b="b"/>
              <a:pathLst>
                <a:path w="5518" h="4846" extrusionOk="0">
                  <a:moveTo>
                    <a:pt x="0" y="0"/>
                  </a:moveTo>
                  <a:cubicBezTo>
                    <a:pt x="1014" y="1126"/>
                    <a:pt x="2149" y="2178"/>
                    <a:pt x="2698" y="3574"/>
                  </a:cubicBezTo>
                  <a:cubicBezTo>
                    <a:pt x="2857" y="4011"/>
                    <a:pt x="2996" y="4504"/>
                    <a:pt x="3396" y="4737"/>
                  </a:cubicBezTo>
                  <a:cubicBezTo>
                    <a:pt x="3534" y="4811"/>
                    <a:pt x="3687" y="4845"/>
                    <a:pt x="3841" y="4845"/>
                  </a:cubicBezTo>
                  <a:cubicBezTo>
                    <a:pt x="4073" y="4845"/>
                    <a:pt x="4308" y="4768"/>
                    <a:pt x="4504" y="4634"/>
                  </a:cubicBezTo>
                  <a:cubicBezTo>
                    <a:pt x="4811" y="4392"/>
                    <a:pt x="5043" y="4076"/>
                    <a:pt x="5174" y="3704"/>
                  </a:cubicBezTo>
                  <a:cubicBezTo>
                    <a:pt x="5499" y="2885"/>
                    <a:pt x="5518" y="1973"/>
                    <a:pt x="5443" y="1080"/>
                  </a:cubicBezTo>
                  <a:cubicBezTo>
                    <a:pt x="5406" y="717"/>
                    <a:pt x="5360" y="354"/>
                    <a:pt x="529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26"/>
            <p:cNvSpPr/>
            <p:nvPr/>
          </p:nvSpPr>
          <p:spPr>
            <a:xfrm>
              <a:off x="5679024" y="824"/>
              <a:ext cx="372179" cy="273388"/>
            </a:xfrm>
            <a:custGeom>
              <a:avLst/>
              <a:gdLst/>
              <a:ahLst/>
              <a:cxnLst/>
              <a:rect l="l" t="t" r="r" b="b"/>
              <a:pathLst>
                <a:path w="3546" h="3078" extrusionOk="0">
                  <a:moveTo>
                    <a:pt x="0" y="1"/>
                  </a:moveTo>
                  <a:cubicBezTo>
                    <a:pt x="652" y="699"/>
                    <a:pt x="1331" y="1359"/>
                    <a:pt x="1675" y="2234"/>
                  </a:cubicBezTo>
                  <a:cubicBezTo>
                    <a:pt x="1787" y="2522"/>
                    <a:pt x="1880" y="2857"/>
                    <a:pt x="2141" y="3006"/>
                  </a:cubicBezTo>
                  <a:cubicBezTo>
                    <a:pt x="2243" y="3053"/>
                    <a:pt x="2352" y="3077"/>
                    <a:pt x="2459" y="3077"/>
                  </a:cubicBezTo>
                  <a:cubicBezTo>
                    <a:pt x="2607" y="3077"/>
                    <a:pt x="2752" y="3033"/>
                    <a:pt x="2876" y="2941"/>
                  </a:cubicBezTo>
                  <a:cubicBezTo>
                    <a:pt x="3080" y="2783"/>
                    <a:pt x="3239" y="2569"/>
                    <a:pt x="3322" y="2318"/>
                  </a:cubicBezTo>
                  <a:cubicBezTo>
                    <a:pt x="3536" y="1778"/>
                    <a:pt x="3546" y="1164"/>
                    <a:pt x="3499" y="587"/>
                  </a:cubicBezTo>
                  <a:cubicBezTo>
                    <a:pt x="3481" y="392"/>
                    <a:pt x="3453" y="196"/>
                    <a:pt x="34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26"/>
            <p:cNvSpPr/>
            <p:nvPr/>
          </p:nvSpPr>
          <p:spPr>
            <a:xfrm>
              <a:off x="6484766" y="824"/>
              <a:ext cx="2679040" cy="826825"/>
            </a:xfrm>
            <a:custGeom>
              <a:avLst/>
              <a:gdLst/>
              <a:ahLst/>
              <a:cxnLst/>
              <a:rect l="l" t="t" r="r" b="b"/>
              <a:pathLst>
                <a:path w="25525" h="9309" extrusionOk="0">
                  <a:moveTo>
                    <a:pt x="782" y="1"/>
                  </a:moveTo>
                  <a:cubicBezTo>
                    <a:pt x="149" y="1732"/>
                    <a:pt x="0" y="3611"/>
                    <a:pt x="344" y="5426"/>
                  </a:cubicBezTo>
                  <a:cubicBezTo>
                    <a:pt x="493" y="6198"/>
                    <a:pt x="866" y="6970"/>
                    <a:pt x="1545" y="7361"/>
                  </a:cubicBezTo>
                  <a:cubicBezTo>
                    <a:pt x="1923" y="7574"/>
                    <a:pt x="2343" y="7648"/>
                    <a:pt x="2775" y="7648"/>
                  </a:cubicBezTo>
                  <a:cubicBezTo>
                    <a:pt x="3248" y="7648"/>
                    <a:pt x="3735" y="7560"/>
                    <a:pt x="4197" y="7473"/>
                  </a:cubicBezTo>
                  <a:cubicBezTo>
                    <a:pt x="6382" y="7073"/>
                    <a:pt x="8636" y="6774"/>
                    <a:pt x="10860" y="6774"/>
                  </a:cubicBezTo>
                  <a:cubicBezTo>
                    <a:pt x="13143" y="6774"/>
                    <a:pt x="15396" y="7090"/>
                    <a:pt x="17512" y="7938"/>
                  </a:cubicBezTo>
                  <a:cubicBezTo>
                    <a:pt x="18919" y="8504"/>
                    <a:pt x="20340" y="9309"/>
                    <a:pt x="21817" y="9309"/>
                  </a:cubicBezTo>
                  <a:cubicBezTo>
                    <a:pt x="22040" y="9309"/>
                    <a:pt x="22265" y="9290"/>
                    <a:pt x="22491" y="9250"/>
                  </a:cubicBezTo>
                  <a:cubicBezTo>
                    <a:pt x="23840" y="9017"/>
                    <a:pt x="24956" y="7966"/>
                    <a:pt x="25505" y="6691"/>
                  </a:cubicBezTo>
                  <a:cubicBezTo>
                    <a:pt x="25515" y="6673"/>
                    <a:pt x="25515" y="6654"/>
                    <a:pt x="25524" y="6635"/>
                  </a:cubicBezTo>
                  <a:lnTo>
                    <a:pt x="25524" y="2150"/>
                  </a:lnTo>
                  <a:cubicBezTo>
                    <a:pt x="25524" y="2132"/>
                    <a:pt x="25515" y="2113"/>
                    <a:pt x="25515" y="2094"/>
                  </a:cubicBezTo>
                  <a:cubicBezTo>
                    <a:pt x="25505" y="2094"/>
                    <a:pt x="25505" y="2085"/>
                    <a:pt x="25505" y="2076"/>
                  </a:cubicBezTo>
                  <a:cubicBezTo>
                    <a:pt x="25254" y="1350"/>
                    <a:pt x="24928" y="652"/>
                    <a:pt x="24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26"/>
            <p:cNvSpPr/>
            <p:nvPr/>
          </p:nvSpPr>
          <p:spPr>
            <a:xfrm>
              <a:off x="6643878" y="824"/>
              <a:ext cx="2408565" cy="746887"/>
            </a:xfrm>
            <a:custGeom>
              <a:avLst/>
              <a:gdLst/>
              <a:ahLst/>
              <a:cxnLst/>
              <a:rect l="l" t="t" r="r" b="b"/>
              <a:pathLst>
                <a:path w="22948" h="8409" extrusionOk="0">
                  <a:moveTo>
                    <a:pt x="773" y="1"/>
                  </a:moveTo>
                  <a:cubicBezTo>
                    <a:pt x="159" y="1583"/>
                    <a:pt x="1" y="3304"/>
                    <a:pt x="327" y="4979"/>
                  </a:cubicBezTo>
                  <a:cubicBezTo>
                    <a:pt x="457" y="5658"/>
                    <a:pt x="783" y="6338"/>
                    <a:pt x="1387" y="6691"/>
                  </a:cubicBezTo>
                  <a:cubicBezTo>
                    <a:pt x="1717" y="6878"/>
                    <a:pt x="2087" y="6942"/>
                    <a:pt x="2469" y="6942"/>
                  </a:cubicBezTo>
                  <a:cubicBezTo>
                    <a:pt x="2885" y="6942"/>
                    <a:pt x="3315" y="6866"/>
                    <a:pt x="3723" y="6793"/>
                  </a:cubicBezTo>
                  <a:cubicBezTo>
                    <a:pt x="5652" y="6440"/>
                    <a:pt x="7640" y="6175"/>
                    <a:pt x="9603" y="6175"/>
                  </a:cubicBezTo>
                  <a:cubicBezTo>
                    <a:pt x="11617" y="6175"/>
                    <a:pt x="13605" y="6454"/>
                    <a:pt x="15475" y="7203"/>
                  </a:cubicBezTo>
                  <a:cubicBezTo>
                    <a:pt x="16712" y="7704"/>
                    <a:pt x="17969" y="8408"/>
                    <a:pt x="19266" y="8408"/>
                  </a:cubicBezTo>
                  <a:cubicBezTo>
                    <a:pt x="19462" y="8408"/>
                    <a:pt x="19660" y="8392"/>
                    <a:pt x="19858" y="8357"/>
                  </a:cubicBezTo>
                  <a:cubicBezTo>
                    <a:pt x="21142" y="8133"/>
                    <a:pt x="22184" y="7091"/>
                    <a:pt x="22612" y="5863"/>
                  </a:cubicBezTo>
                  <a:cubicBezTo>
                    <a:pt x="22854" y="5184"/>
                    <a:pt x="22947" y="4458"/>
                    <a:pt x="22882" y="3732"/>
                  </a:cubicBezTo>
                  <a:cubicBezTo>
                    <a:pt x="22836" y="3155"/>
                    <a:pt x="22715" y="2588"/>
                    <a:pt x="22538" y="2039"/>
                  </a:cubicBezTo>
                  <a:cubicBezTo>
                    <a:pt x="22296" y="1322"/>
                    <a:pt x="21961" y="634"/>
                    <a:pt x="2154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26"/>
            <p:cNvSpPr/>
            <p:nvPr/>
          </p:nvSpPr>
          <p:spPr>
            <a:xfrm>
              <a:off x="6814850" y="824"/>
              <a:ext cx="2065669" cy="661087"/>
            </a:xfrm>
            <a:custGeom>
              <a:avLst/>
              <a:gdLst/>
              <a:ahLst/>
              <a:cxnLst/>
              <a:rect l="l" t="t" r="r" b="b"/>
              <a:pathLst>
                <a:path w="19681" h="7443" extrusionOk="0">
                  <a:moveTo>
                    <a:pt x="773" y="1"/>
                  </a:moveTo>
                  <a:cubicBezTo>
                    <a:pt x="168" y="1415"/>
                    <a:pt x="0" y="2988"/>
                    <a:pt x="289" y="4504"/>
                  </a:cubicBezTo>
                  <a:cubicBezTo>
                    <a:pt x="400" y="5081"/>
                    <a:pt x="680" y="5677"/>
                    <a:pt x="1201" y="5965"/>
                  </a:cubicBezTo>
                  <a:cubicBezTo>
                    <a:pt x="1482" y="6131"/>
                    <a:pt x="1800" y="6187"/>
                    <a:pt x="2129" y="6187"/>
                  </a:cubicBezTo>
                  <a:cubicBezTo>
                    <a:pt x="2485" y="6187"/>
                    <a:pt x="2853" y="6121"/>
                    <a:pt x="3201" y="6058"/>
                  </a:cubicBezTo>
                  <a:cubicBezTo>
                    <a:pt x="4855" y="5755"/>
                    <a:pt x="6562" y="5527"/>
                    <a:pt x="8246" y="5527"/>
                  </a:cubicBezTo>
                  <a:cubicBezTo>
                    <a:pt x="9973" y="5527"/>
                    <a:pt x="11677" y="5767"/>
                    <a:pt x="13279" y="6412"/>
                  </a:cubicBezTo>
                  <a:cubicBezTo>
                    <a:pt x="14346" y="6832"/>
                    <a:pt x="15420" y="7443"/>
                    <a:pt x="16538" y="7443"/>
                  </a:cubicBezTo>
                  <a:cubicBezTo>
                    <a:pt x="16707" y="7443"/>
                    <a:pt x="16877" y="7429"/>
                    <a:pt x="17047" y="7398"/>
                  </a:cubicBezTo>
                  <a:cubicBezTo>
                    <a:pt x="18145" y="7203"/>
                    <a:pt x="19038" y="6310"/>
                    <a:pt x="19411" y="5258"/>
                  </a:cubicBezTo>
                  <a:cubicBezTo>
                    <a:pt x="19606" y="4672"/>
                    <a:pt x="19681" y="4048"/>
                    <a:pt x="19634" y="3425"/>
                  </a:cubicBezTo>
                  <a:cubicBezTo>
                    <a:pt x="19587" y="2932"/>
                    <a:pt x="19494" y="2448"/>
                    <a:pt x="19336" y="1983"/>
                  </a:cubicBezTo>
                  <a:cubicBezTo>
                    <a:pt x="19094" y="1276"/>
                    <a:pt x="18759" y="606"/>
                    <a:pt x="183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26"/>
            <p:cNvSpPr/>
            <p:nvPr/>
          </p:nvSpPr>
          <p:spPr>
            <a:xfrm>
              <a:off x="6992539" y="824"/>
              <a:ext cx="1710282" cy="571290"/>
            </a:xfrm>
            <a:custGeom>
              <a:avLst/>
              <a:gdLst/>
              <a:ahLst/>
              <a:cxnLst/>
              <a:rect l="l" t="t" r="r" b="b"/>
              <a:pathLst>
                <a:path w="16295" h="6432" extrusionOk="0">
                  <a:moveTo>
                    <a:pt x="801" y="1"/>
                  </a:moveTo>
                  <a:cubicBezTo>
                    <a:pt x="187" y="1238"/>
                    <a:pt x="1" y="2643"/>
                    <a:pt x="271" y="4002"/>
                  </a:cubicBezTo>
                  <a:cubicBezTo>
                    <a:pt x="354" y="4486"/>
                    <a:pt x="596" y="4970"/>
                    <a:pt x="1015" y="5212"/>
                  </a:cubicBezTo>
                  <a:cubicBezTo>
                    <a:pt x="1253" y="5346"/>
                    <a:pt x="1519" y="5392"/>
                    <a:pt x="1792" y="5392"/>
                  </a:cubicBezTo>
                  <a:cubicBezTo>
                    <a:pt x="2085" y="5392"/>
                    <a:pt x="2387" y="5339"/>
                    <a:pt x="2671" y="5286"/>
                  </a:cubicBezTo>
                  <a:cubicBezTo>
                    <a:pt x="4037" y="5039"/>
                    <a:pt x="5443" y="4852"/>
                    <a:pt x="6831" y="4852"/>
                  </a:cubicBezTo>
                  <a:cubicBezTo>
                    <a:pt x="8261" y="4852"/>
                    <a:pt x="9672" y="5050"/>
                    <a:pt x="10999" y="5584"/>
                  </a:cubicBezTo>
                  <a:cubicBezTo>
                    <a:pt x="11879" y="5931"/>
                    <a:pt x="12765" y="6431"/>
                    <a:pt x="13682" y="6431"/>
                  </a:cubicBezTo>
                  <a:cubicBezTo>
                    <a:pt x="13823" y="6431"/>
                    <a:pt x="13965" y="6419"/>
                    <a:pt x="14107" y="6393"/>
                  </a:cubicBezTo>
                  <a:cubicBezTo>
                    <a:pt x="15010" y="6235"/>
                    <a:pt x="15754" y="5491"/>
                    <a:pt x="16061" y="4625"/>
                  </a:cubicBezTo>
                  <a:cubicBezTo>
                    <a:pt x="16229" y="4142"/>
                    <a:pt x="16294" y="3630"/>
                    <a:pt x="16247" y="3118"/>
                  </a:cubicBezTo>
                  <a:cubicBezTo>
                    <a:pt x="16210" y="2709"/>
                    <a:pt x="16136" y="2308"/>
                    <a:pt x="16006" y="1918"/>
                  </a:cubicBezTo>
                  <a:cubicBezTo>
                    <a:pt x="15773" y="1220"/>
                    <a:pt x="15410" y="578"/>
                    <a:pt x="149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26"/>
            <p:cNvSpPr/>
            <p:nvPr/>
          </p:nvSpPr>
          <p:spPr>
            <a:xfrm>
              <a:off x="7154695" y="824"/>
              <a:ext cx="1385019" cy="489398"/>
            </a:xfrm>
            <a:custGeom>
              <a:avLst/>
              <a:gdLst/>
              <a:ahLst/>
              <a:cxnLst/>
              <a:rect l="l" t="t" r="r" b="b"/>
              <a:pathLst>
                <a:path w="13196" h="5510" extrusionOk="0">
                  <a:moveTo>
                    <a:pt x="847" y="1"/>
                  </a:moveTo>
                  <a:cubicBezTo>
                    <a:pt x="214" y="1071"/>
                    <a:pt x="0" y="2327"/>
                    <a:pt x="242" y="3546"/>
                  </a:cubicBezTo>
                  <a:cubicBezTo>
                    <a:pt x="317" y="3937"/>
                    <a:pt x="503" y="4328"/>
                    <a:pt x="847" y="4523"/>
                  </a:cubicBezTo>
                  <a:cubicBezTo>
                    <a:pt x="1041" y="4631"/>
                    <a:pt x="1257" y="4667"/>
                    <a:pt x="1479" y="4667"/>
                  </a:cubicBezTo>
                  <a:cubicBezTo>
                    <a:pt x="1714" y="4667"/>
                    <a:pt x="1957" y="4627"/>
                    <a:pt x="2187" y="4588"/>
                  </a:cubicBezTo>
                  <a:cubicBezTo>
                    <a:pt x="3292" y="4382"/>
                    <a:pt x="4428" y="4230"/>
                    <a:pt x="5549" y="4230"/>
                  </a:cubicBezTo>
                  <a:cubicBezTo>
                    <a:pt x="6704" y="4230"/>
                    <a:pt x="7843" y="4391"/>
                    <a:pt x="8915" y="4821"/>
                  </a:cubicBezTo>
                  <a:cubicBezTo>
                    <a:pt x="9629" y="5105"/>
                    <a:pt x="10357" y="5509"/>
                    <a:pt x="11106" y="5509"/>
                  </a:cubicBezTo>
                  <a:cubicBezTo>
                    <a:pt x="11216" y="5509"/>
                    <a:pt x="11326" y="5500"/>
                    <a:pt x="11436" y="5481"/>
                  </a:cubicBezTo>
                  <a:cubicBezTo>
                    <a:pt x="12162" y="5351"/>
                    <a:pt x="12758" y="4746"/>
                    <a:pt x="13009" y="4048"/>
                  </a:cubicBezTo>
                  <a:cubicBezTo>
                    <a:pt x="13149" y="3658"/>
                    <a:pt x="13195" y="3239"/>
                    <a:pt x="13158" y="2830"/>
                  </a:cubicBezTo>
                  <a:cubicBezTo>
                    <a:pt x="13130" y="2504"/>
                    <a:pt x="13065" y="2178"/>
                    <a:pt x="12962" y="1862"/>
                  </a:cubicBezTo>
                  <a:cubicBezTo>
                    <a:pt x="12730" y="1173"/>
                    <a:pt x="12348" y="540"/>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26"/>
            <p:cNvSpPr/>
            <p:nvPr/>
          </p:nvSpPr>
          <p:spPr>
            <a:xfrm>
              <a:off x="7366600" y="824"/>
              <a:ext cx="962145" cy="383081"/>
            </a:xfrm>
            <a:custGeom>
              <a:avLst/>
              <a:gdLst/>
              <a:ahLst/>
              <a:cxnLst/>
              <a:rect l="l" t="t" r="r" b="b"/>
              <a:pathLst>
                <a:path w="9167" h="4313" extrusionOk="0">
                  <a:moveTo>
                    <a:pt x="987" y="1"/>
                  </a:moveTo>
                  <a:cubicBezTo>
                    <a:pt x="271" y="773"/>
                    <a:pt x="1" y="1899"/>
                    <a:pt x="196" y="2950"/>
                  </a:cubicBezTo>
                  <a:cubicBezTo>
                    <a:pt x="233" y="3230"/>
                    <a:pt x="382" y="3472"/>
                    <a:pt x="615" y="3630"/>
                  </a:cubicBezTo>
                  <a:cubicBezTo>
                    <a:pt x="746" y="3704"/>
                    <a:pt x="891" y="3729"/>
                    <a:pt x="1039" y="3729"/>
                  </a:cubicBezTo>
                  <a:cubicBezTo>
                    <a:pt x="1208" y="3729"/>
                    <a:pt x="1382" y="3697"/>
                    <a:pt x="1545" y="3667"/>
                  </a:cubicBezTo>
                  <a:cubicBezTo>
                    <a:pt x="2305" y="3530"/>
                    <a:pt x="3090" y="3426"/>
                    <a:pt x="3865" y="3426"/>
                  </a:cubicBezTo>
                  <a:cubicBezTo>
                    <a:pt x="4665" y="3426"/>
                    <a:pt x="5456" y="3537"/>
                    <a:pt x="6198" y="3834"/>
                  </a:cubicBezTo>
                  <a:cubicBezTo>
                    <a:pt x="6690" y="4028"/>
                    <a:pt x="7188" y="4312"/>
                    <a:pt x="7706" y="4312"/>
                  </a:cubicBezTo>
                  <a:cubicBezTo>
                    <a:pt x="7786" y="4312"/>
                    <a:pt x="7866" y="4305"/>
                    <a:pt x="7947" y="4290"/>
                  </a:cubicBezTo>
                  <a:cubicBezTo>
                    <a:pt x="8459" y="4197"/>
                    <a:pt x="8868" y="3788"/>
                    <a:pt x="9036" y="3304"/>
                  </a:cubicBezTo>
                  <a:cubicBezTo>
                    <a:pt x="9129" y="3025"/>
                    <a:pt x="9166" y="2746"/>
                    <a:pt x="9138" y="2457"/>
                  </a:cubicBezTo>
                  <a:cubicBezTo>
                    <a:pt x="9120" y="2225"/>
                    <a:pt x="9073" y="2001"/>
                    <a:pt x="8999" y="1787"/>
                  </a:cubicBezTo>
                  <a:cubicBezTo>
                    <a:pt x="8757" y="1071"/>
                    <a:pt x="8301" y="447"/>
                    <a:pt x="76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26"/>
            <p:cNvSpPr/>
            <p:nvPr/>
          </p:nvSpPr>
          <p:spPr>
            <a:xfrm>
              <a:off x="7571683" y="6242"/>
              <a:ext cx="553861" cy="274898"/>
            </a:xfrm>
            <a:custGeom>
              <a:avLst/>
              <a:gdLst/>
              <a:ahLst/>
              <a:cxnLst/>
              <a:rect l="l" t="t" r="r" b="b"/>
              <a:pathLst>
                <a:path w="5277" h="3095" extrusionOk="0">
                  <a:moveTo>
                    <a:pt x="2432" y="1"/>
                  </a:moveTo>
                  <a:cubicBezTo>
                    <a:pt x="2376" y="1"/>
                    <a:pt x="2319" y="2"/>
                    <a:pt x="2262" y="5"/>
                  </a:cubicBezTo>
                  <a:cubicBezTo>
                    <a:pt x="1797" y="24"/>
                    <a:pt x="1331" y="98"/>
                    <a:pt x="941" y="340"/>
                  </a:cubicBezTo>
                  <a:cubicBezTo>
                    <a:pt x="271" y="749"/>
                    <a:pt x="1" y="1559"/>
                    <a:pt x="140" y="2313"/>
                  </a:cubicBezTo>
                  <a:cubicBezTo>
                    <a:pt x="159" y="2471"/>
                    <a:pt x="252" y="2610"/>
                    <a:pt x="382" y="2703"/>
                  </a:cubicBezTo>
                  <a:cubicBezTo>
                    <a:pt x="458" y="2744"/>
                    <a:pt x="541" y="2758"/>
                    <a:pt x="627" y="2758"/>
                  </a:cubicBezTo>
                  <a:cubicBezTo>
                    <a:pt x="719" y="2758"/>
                    <a:pt x="816" y="2741"/>
                    <a:pt x="913" y="2722"/>
                  </a:cubicBezTo>
                  <a:cubicBezTo>
                    <a:pt x="1350" y="2644"/>
                    <a:pt x="1804" y="2584"/>
                    <a:pt x="2251" y="2584"/>
                  </a:cubicBezTo>
                  <a:cubicBezTo>
                    <a:pt x="2707" y="2584"/>
                    <a:pt x="3156" y="2646"/>
                    <a:pt x="3574" y="2815"/>
                  </a:cubicBezTo>
                  <a:cubicBezTo>
                    <a:pt x="3860" y="2930"/>
                    <a:pt x="4154" y="3095"/>
                    <a:pt x="4455" y="3095"/>
                  </a:cubicBezTo>
                  <a:cubicBezTo>
                    <a:pt x="4496" y="3095"/>
                    <a:pt x="4537" y="3092"/>
                    <a:pt x="4579" y="3085"/>
                  </a:cubicBezTo>
                  <a:cubicBezTo>
                    <a:pt x="4867" y="3010"/>
                    <a:pt x="5100" y="2796"/>
                    <a:pt x="5202" y="2517"/>
                  </a:cubicBezTo>
                  <a:cubicBezTo>
                    <a:pt x="5249" y="2359"/>
                    <a:pt x="5277" y="2201"/>
                    <a:pt x="5258" y="2033"/>
                  </a:cubicBezTo>
                  <a:cubicBezTo>
                    <a:pt x="5249" y="1903"/>
                    <a:pt x="5221" y="1773"/>
                    <a:pt x="5184" y="1652"/>
                  </a:cubicBezTo>
                  <a:cubicBezTo>
                    <a:pt x="4979" y="1084"/>
                    <a:pt x="4551" y="619"/>
                    <a:pt x="4011" y="358"/>
                  </a:cubicBezTo>
                  <a:cubicBezTo>
                    <a:pt x="3514" y="122"/>
                    <a:pt x="2978" y="1"/>
                    <a:pt x="24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23" name="Google Shape;923;p26"/>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26"/>
          <p:cNvSpPr txBox="1">
            <a:spLocks noGrp="1"/>
          </p:cNvSpPr>
          <p:nvPr>
            <p:ph type="title"/>
          </p:nvPr>
        </p:nvSpPr>
        <p:spPr>
          <a:xfrm>
            <a:off x="1029475" y="1901688"/>
            <a:ext cx="3250500" cy="607800"/>
          </a:xfrm>
          <a:prstGeom prst="rect">
            <a:avLst/>
          </a:prstGeom>
          <a:noFill/>
        </p:spPr>
        <p:txBody>
          <a:bodyPr spcFirstLastPara="1" wrap="square" lIns="91425" tIns="91425" rIns="91425" bIns="91425" anchor="ctr" anchorCtr="0">
            <a:noAutofit/>
          </a:bodyPr>
          <a:lstStyle>
            <a:lvl1pPr lvl="0" algn="l"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925" name="Google Shape;925;p26"/>
          <p:cNvSpPr txBox="1">
            <a:spLocks noGrp="1"/>
          </p:cNvSpPr>
          <p:nvPr>
            <p:ph type="subTitle" idx="1"/>
          </p:nvPr>
        </p:nvSpPr>
        <p:spPr>
          <a:xfrm>
            <a:off x="1029475" y="2509315"/>
            <a:ext cx="2700300" cy="941700"/>
          </a:xfrm>
          <a:prstGeom prst="rect">
            <a:avLst/>
          </a:prstGeom>
          <a:noFill/>
        </p:spPr>
        <p:txBody>
          <a:bodyPr spcFirstLastPara="1" wrap="square" lIns="91425" tIns="91425" rIns="91425" bIns="91425" anchor="t" anchorCtr="0">
            <a:noAutofit/>
          </a:bodyPr>
          <a:lstStyle>
            <a:lvl1pPr lvl="0" rtl="0">
              <a:lnSpc>
                <a:spcPct val="100000"/>
              </a:lnSpc>
              <a:spcBef>
                <a:spcPts val="0"/>
              </a:spcBef>
              <a:spcAft>
                <a:spcPts val="0"/>
              </a:spcAft>
              <a:buSzPts val="1600"/>
              <a:buFont typeface="Josefin Sans"/>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eight columns">
  <p:cSld name="CUSTOM_8">
    <p:spTree>
      <p:nvGrpSpPr>
        <p:cNvPr id="1" name="Shape 984"/>
        <p:cNvGrpSpPr/>
        <p:nvPr/>
      </p:nvGrpSpPr>
      <p:grpSpPr>
        <a:xfrm>
          <a:off x="0" y="0"/>
          <a:ext cx="0" cy="0"/>
          <a:chOff x="0" y="0"/>
          <a:chExt cx="0" cy="0"/>
        </a:xfrm>
      </p:grpSpPr>
      <p:grpSp>
        <p:nvGrpSpPr>
          <p:cNvPr id="985" name="Google Shape;985;p29"/>
          <p:cNvGrpSpPr/>
          <p:nvPr/>
        </p:nvGrpSpPr>
        <p:grpSpPr>
          <a:xfrm>
            <a:off x="-50800" y="0"/>
            <a:ext cx="9194798" cy="5143562"/>
            <a:chOff x="-50800" y="0"/>
            <a:chExt cx="9194798" cy="5143562"/>
          </a:xfrm>
        </p:grpSpPr>
        <p:sp>
          <p:nvSpPr>
            <p:cNvPr id="986" name="Google Shape;986;p29"/>
            <p:cNvSpPr/>
            <p:nvPr/>
          </p:nvSpPr>
          <p:spPr>
            <a:xfrm>
              <a:off x="-28299" y="884"/>
              <a:ext cx="9172211" cy="5142678"/>
            </a:xfrm>
            <a:custGeom>
              <a:avLst/>
              <a:gdLst/>
              <a:ahLst/>
              <a:cxnLst/>
              <a:rect l="l" t="t" r="r" b="b"/>
              <a:pathLst>
                <a:path w="87236" h="58157" extrusionOk="0">
                  <a:moveTo>
                    <a:pt x="0" y="0"/>
                  </a:moveTo>
                  <a:lnTo>
                    <a:pt x="0" y="58157"/>
                  </a:lnTo>
                  <a:lnTo>
                    <a:pt x="87236" y="58157"/>
                  </a:lnTo>
                  <a:lnTo>
                    <a:pt x="872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29"/>
            <p:cNvSpPr/>
            <p:nvPr/>
          </p:nvSpPr>
          <p:spPr>
            <a:xfrm>
              <a:off x="8900278" y="884"/>
              <a:ext cx="243720" cy="228497"/>
            </a:xfrm>
            <a:custGeom>
              <a:avLst/>
              <a:gdLst/>
              <a:ahLst/>
              <a:cxnLst/>
              <a:rect l="l" t="t" r="r" b="b"/>
              <a:pathLst>
                <a:path w="2318" h="2584" extrusionOk="0">
                  <a:moveTo>
                    <a:pt x="1303" y="0"/>
                  </a:moveTo>
                  <a:cubicBezTo>
                    <a:pt x="810" y="670"/>
                    <a:pt x="391" y="1396"/>
                    <a:pt x="56" y="2159"/>
                  </a:cubicBezTo>
                  <a:cubicBezTo>
                    <a:pt x="19" y="2233"/>
                    <a:pt x="1" y="2308"/>
                    <a:pt x="10" y="2391"/>
                  </a:cubicBezTo>
                  <a:cubicBezTo>
                    <a:pt x="48" y="2543"/>
                    <a:pt x="214" y="2583"/>
                    <a:pt x="375" y="2583"/>
                  </a:cubicBezTo>
                  <a:cubicBezTo>
                    <a:pt x="412" y="2583"/>
                    <a:pt x="449" y="2581"/>
                    <a:pt x="484" y="2578"/>
                  </a:cubicBezTo>
                  <a:cubicBezTo>
                    <a:pt x="1117" y="2503"/>
                    <a:pt x="1750" y="2391"/>
                    <a:pt x="2308" y="2103"/>
                  </a:cubicBezTo>
                  <a:lnTo>
                    <a:pt x="2318" y="2094"/>
                  </a:lnTo>
                  <a:lnTo>
                    <a:pt x="231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29"/>
            <p:cNvSpPr/>
            <p:nvPr/>
          </p:nvSpPr>
          <p:spPr>
            <a:xfrm>
              <a:off x="8600934" y="884"/>
              <a:ext cx="543061" cy="468754"/>
            </a:xfrm>
            <a:custGeom>
              <a:avLst/>
              <a:gdLst/>
              <a:ahLst/>
              <a:cxnLst/>
              <a:rect l="l" t="t" r="r" b="b"/>
              <a:pathLst>
                <a:path w="5165" h="5301" extrusionOk="0">
                  <a:moveTo>
                    <a:pt x="1564" y="0"/>
                  </a:moveTo>
                  <a:cubicBezTo>
                    <a:pt x="1554" y="47"/>
                    <a:pt x="1545" y="93"/>
                    <a:pt x="1536" y="140"/>
                  </a:cubicBezTo>
                  <a:cubicBezTo>
                    <a:pt x="1275" y="1312"/>
                    <a:pt x="642" y="2466"/>
                    <a:pt x="251" y="3620"/>
                  </a:cubicBezTo>
                  <a:cubicBezTo>
                    <a:pt x="103" y="4048"/>
                    <a:pt x="0" y="4550"/>
                    <a:pt x="261" y="4922"/>
                  </a:cubicBezTo>
                  <a:cubicBezTo>
                    <a:pt x="382" y="5090"/>
                    <a:pt x="559" y="5211"/>
                    <a:pt x="763" y="5257"/>
                  </a:cubicBezTo>
                  <a:cubicBezTo>
                    <a:pt x="870" y="5287"/>
                    <a:pt x="980" y="5301"/>
                    <a:pt x="1091" y="5301"/>
                  </a:cubicBezTo>
                  <a:cubicBezTo>
                    <a:pt x="1192" y="5301"/>
                    <a:pt x="1294" y="5289"/>
                    <a:pt x="1396" y="5267"/>
                  </a:cubicBezTo>
                  <a:cubicBezTo>
                    <a:pt x="1805" y="5174"/>
                    <a:pt x="2168" y="4941"/>
                    <a:pt x="2522" y="4727"/>
                  </a:cubicBezTo>
                  <a:cubicBezTo>
                    <a:pt x="3350" y="4253"/>
                    <a:pt x="4243" y="3890"/>
                    <a:pt x="5165" y="3666"/>
                  </a:cubicBezTo>
                  <a:lnTo>
                    <a:pt x="5165" y="1759"/>
                  </a:lnTo>
                  <a:cubicBezTo>
                    <a:pt x="4885" y="1861"/>
                    <a:pt x="4616" y="1982"/>
                    <a:pt x="4355" y="2122"/>
                  </a:cubicBezTo>
                  <a:cubicBezTo>
                    <a:pt x="4243" y="2188"/>
                    <a:pt x="3805" y="2423"/>
                    <a:pt x="3535" y="2423"/>
                  </a:cubicBezTo>
                  <a:cubicBezTo>
                    <a:pt x="3426" y="2423"/>
                    <a:pt x="3344" y="2385"/>
                    <a:pt x="3322" y="2280"/>
                  </a:cubicBezTo>
                  <a:cubicBezTo>
                    <a:pt x="3322" y="2261"/>
                    <a:pt x="3322" y="2252"/>
                    <a:pt x="3322" y="2243"/>
                  </a:cubicBezTo>
                  <a:cubicBezTo>
                    <a:pt x="3313" y="2066"/>
                    <a:pt x="3536" y="1852"/>
                    <a:pt x="3629" y="1712"/>
                  </a:cubicBezTo>
                  <a:cubicBezTo>
                    <a:pt x="3750" y="1535"/>
                    <a:pt x="3862" y="1368"/>
                    <a:pt x="3983" y="1191"/>
                  </a:cubicBezTo>
                  <a:cubicBezTo>
                    <a:pt x="4215" y="819"/>
                    <a:pt x="4439" y="437"/>
                    <a:pt x="4634" y="47"/>
                  </a:cubicBezTo>
                  <a:cubicBezTo>
                    <a:pt x="4643" y="28"/>
                    <a:pt x="4653" y="9"/>
                    <a:pt x="466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29"/>
            <p:cNvSpPr/>
            <p:nvPr/>
          </p:nvSpPr>
          <p:spPr>
            <a:xfrm>
              <a:off x="8425765" y="884"/>
              <a:ext cx="718228" cy="727228"/>
            </a:xfrm>
            <a:custGeom>
              <a:avLst/>
              <a:gdLst/>
              <a:ahLst/>
              <a:cxnLst/>
              <a:rect l="l" t="t" r="r" b="b"/>
              <a:pathLst>
                <a:path w="6831" h="8224" extrusionOk="0">
                  <a:moveTo>
                    <a:pt x="2104" y="0"/>
                  </a:moveTo>
                  <a:cubicBezTo>
                    <a:pt x="2308" y="419"/>
                    <a:pt x="2420" y="884"/>
                    <a:pt x="2439" y="1349"/>
                  </a:cubicBezTo>
                  <a:cubicBezTo>
                    <a:pt x="2457" y="2001"/>
                    <a:pt x="2252" y="2615"/>
                    <a:pt x="1955" y="3192"/>
                  </a:cubicBezTo>
                  <a:cubicBezTo>
                    <a:pt x="1248" y="4615"/>
                    <a:pt x="1" y="5918"/>
                    <a:pt x="66" y="7500"/>
                  </a:cubicBezTo>
                  <a:cubicBezTo>
                    <a:pt x="66" y="7556"/>
                    <a:pt x="66" y="7612"/>
                    <a:pt x="75" y="7667"/>
                  </a:cubicBezTo>
                  <a:cubicBezTo>
                    <a:pt x="112" y="7891"/>
                    <a:pt x="205" y="8105"/>
                    <a:pt x="410" y="8189"/>
                  </a:cubicBezTo>
                  <a:cubicBezTo>
                    <a:pt x="483" y="8211"/>
                    <a:pt x="560" y="8223"/>
                    <a:pt x="638" y="8223"/>
                  </a:cubicBezTo>
                  <a:cubicBezTo>
                    <a:pt x="689" y="8223"/>
                    <a:pt x="740" y="8218"/>
                    <a:pt x="792" y="8207"/>
                  </a:cubicBezTo>
                  <a:cubicBezTo>
                    <a:pt x="2820" y="7937"/>
                    <a:pt x="4318" y="6207"/>
                    <a:pt x="6189" y="5378"/>
                  </a:cubicBezTo>
                  <a:cubicBezTo>
                    <a:pt x="6403" y="5295"/>
                    <a:pt x="6617" y="5211"/>
                    <a:pt x="6831" y="5146"/>
                  </a:cubicBezTo>
                  <a:lnTo>
                    <a:pt x="6831" y="2764"/>
                  </a:lnTo>
                  <a:cubicBezTo>
                    <a:pt x="6561" y="2875"/>
                    <a:pt x="6300" y="2987"/>
                    <a:pt x="6030" y="3108"/>
                  </a:cubicBezTo>
                  <a:lnTo>
                    <a:pt x="4635" y="3713"/>
                  </a:lnTo>
                  <a:cubicBezTo>
                    <a:pt x="4532" y="3769"/>
                    <a:pt x="4421" y="3797"/>
                    <a:pt x="4309" y="3806"/>
                  </a:cubicBezTo>
                  <a:cubicBezTo>
                    <a:pt x="4058" y="3797"/>
                    <a:pt x="3862" y="3536"/>
                    <a:pt x="3834" y="3275"/>
                  </a:cubicBezTo>
                  <a:cubicBezTo>
                    <a:pt x="3816" y="3024"/>
                    <a:pt x="3918" y="2773"/>
                    <a:pt x="4002" y="2531"/>
                  </a:cubicBezTo>
                  <a:cubicBezTo>
                    <a:pt x="4318" y="1712"/>
                    <a:pt x="4542" y="865"/>
                    <a:pt x="46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29"/>
            <p:cNvSpPr/>
            <p:nvPr/>
          </p:nvSpPr>
          <p:spPr>
            <a:xfrm>
              <a:off x="8077530" y="884"/>
              <a:ext cx="1066460" cy="989062"/>
            </a:xfrm>
            <a:custGeom>
              <a:avLst/>
              <a:gdLst/>
              <a:ahLst/>
              <a:cxnLst/>
              <a:rect l="l" t="t" r="r" b="b"/>
              <a:pathLst>
                <a:path w="10143" h="11185" extrusionOk="0">
                  <a:moveTo>
                    <a:pt x="3480" y="0"/>
                  </a:moveTo>
                  <a:cubicBezTo>
                    <a:pt x="3489" y="382"/>
                    <a:pt x="3471" y="763"/>
                    <a:pt x="3415" y="1145"/>
                  </a:cubicBezTo>
                  <a:cubicBezTo>
                    <a:pt x="3238" y="2485"/>
                    <a:pt x="2680" y="3713"/>
                    <a:pt x="2056" y="4913"/>
                  </a:cubicBezTo>
                  <a:cubicBezTo>
                    <a:pt x="1368" y="6253"/>
                    <a:pt x="605" y="7565"/>
                    <a:pt x="186" y="8998"/>
                  </a:cubicBezTo>
                  <a:cubicBezTo>
                    <a:pt x="84" y="9342"/>
                    <a:pt x="0" y="9715"/>
                    <a:pt x="84" y="10059"/>
                  </a:cubicBezTo>
                  <a:cubicBezTo>
                    <a:pt x="158" y="10357"/>
                    <a:pt x="326" y="10617"/>
                    <a:pt x="577" y="10794"/>
                  </a:cubicBezTo>
                  <a:cubicBezTo>
                    <a:pt x="810" y="10971"/>
                    <a:pt x="1079" y="11092"/>
                    <a:pt x="1368" y="11148"/>
                  </a:cubicBezTo>
                  <a:cubicBezTo>
                    <a:pt x="1489" y="11166"/>
                    <a:pt x="1619" y="11185"/>
                    <a:pt x="1749" y="11185"/>
                  </a:cubicBezTo>
                  <a:cubicBezTo>
                    <a:pt x="2215" y="11175"/>
                    <a:pt x="2680" y="11092"/>
                    <a:pt x="3117" y="10943"/>
                  </a:cubicBezTo>
                  <a:lnTo>
                    <a:pt x="3350" y="10859"/>
                  </a:lnTo>
                  <a:cubicBezTo>
                    <a:pt x="5229" y="10245"/>
                    <a:pt x="6951" y="9231"/>
                    <a:pt x="8756" y="8430"/>
                  </a:cubicBezTo>
                  <a:cubicBezTo>
                    <a:pt x="9110" y="8272"/>
                    <a:pt x="9463" y="8123"/>
                    <a:pt x="9826" y="7993"/>
                  </a:cubicBezTo>
                  <a:cubicBezTo>
                    <a:pt x="9929" y="7947"/>
                    <a:pt x="10040" y="7909"/>
                    <a:pt x="10143" y="7881"/>
                  </a:cubicBezTo>
                  <a:lnTo>
                    <a:pt x="10143" y="4271"/>
                  </a:lnTo>
                  <a:cubicBezTo>
                    <a:pt x="8682" y="4671"/>
                    <a:pt x="7286" y="5267"/>
                    <a:pt x="5974" y="6048"/>
                  </a:cubicBezTo>
                  <a:cubicBezTo>
                    <a:pt x="5918" y="6086"/>
                    <a:pt x="5844" y="6114"/>
                    <a:pt x="5778" y="6123"/>
                  </a:cubicBezTo>
                  <a:cubicBezTo>
                    <a:pt x="5774" y="6123"/>
                    <a:pt x="5770" y="6123"/>
                    <a:pt x="5767" y="6123"/>
                  </a:cubicBezTo>
                  <a:cubicBezTo>
                    <a:pt x="5614" y="6123"/>
                    <a:pt x="5500" y="5951"/>
                    <a:pt x="5509" y="5797"/>
                  </a:cubicBezTo>
                  <a:cubicBezTo>
                    <a:pt x="5537" y="5639"/>
                    <a:pt x="5592" y="5490"/>
                    <a:pt x="5685" y="5360"/>
                  </a:cubicBezTo>
                  <a:cubicBezTo>
                    <a:pt x="5704" y="5332"/>
                    <a:pt x="5723" y="5295"/>
                    <a:pt x="5741" y="5267"/>
                  </a:cubicBezTo>
                  <a:cubicBezTo>
                    <a:pt x="6430" y="4066"/>
                    <a:pt x="6690" y="2652"/>
                    <a:pt x="6635" y="1275"/>
                  </a:cubicBezTo>
                  <a:cubicBezTo>
                    <a:pt x="6616" y="893"/>
                    <a:pt x="6579" y="521"/>
                    <a:pt x="6514" y="149"/>
                  </a:cubicBezTo>
                  <a:cubicBezTo>
                    <a:pt x="6514" y="102"/>
                    <a:pt x="6504" y="47"/>
                    <a:pt x="649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29"/>
            <p:cNvSpPr/>
            <p:nvPr/>
          </p:nvSpPr>
          <p:spPr>
            <a:xfrm>
              <a:off x="7955143" y="884"/>
              <a:ext cx="1188846" cy="1242495"/>
            </a:xfrm>
            <a:custGeom>
              <a:avLst/>
              <a:gdLst/>
              <a:ahLst/>
              <a:cxnLst/>
              <a:rect l="l" t="t" r="r" b="b"/>
              <a:pathLst>
                <a:path w="11307" h="14051" extrusionOk="0">
                  <a:moveTo>
                    <a:pt x="2467" y="0"/>
                  </a:moveTo>
                  <a:cubicBezTo>
                    <a:pt x="2792" y="893"/>
                    <a:pt x="3016" y="1759"/>
                    <a:pt x="2913" y="2857"/>
                  </a:cubicBezTo>
                  <a:cubicBezTo>
                    <a:pt x="2737" y="4690"/>
                    <a:pt x="1881" y="6355"/>
                    <a:pt x="1108" y="8040"/>
                  </a:cubicBezTo>
                  <a:cubicBezTo>
                    <a:pt x="866" y="8570"/>
                    <a:pt x="634" y="9091"/>
                    <a:pt x="438" y="9631"/>
                  </a:cubicBezTo>
                  <a:cubicBezTo>
                    <a:pt x="196" y="10273"/>
                    <a:pt x="1" y="10943"/>
                    <a:pt x="10" y="11622"/>
                  </a:cubicBezTo>
                  <a:cubicBezTo>
                    <a:pt x="10" y="12134"/>
                    <a:pt x="150" y="12636"/>
                    <a:pt x="420" y="13064"/>
                  </a:cubicBezTo>
                  <a:cubicBezTo>
                    <a:pt x="522" y="13213"/>
                    <a:pt x="634" y="13344"/>
                    <a:pt x="764" y="13465"/>
                  </a:cubicBezTo>
                  <a:cubicBezTo>
                    <a:pt x="1264" y="13906"/>
                    <a:pt x="1944" y="14051"/>
                    <a:pt x="2625" y="14051"/>
                  </a:cubicBezTo>
                  <a:cubicBezTo>
                    <a:pt x="2806" y="14051"/>
                    <a:pt x="2987" y="14040"/>
                    <a:pt x="3165" y="14023"/>
                  </a:cubicBezTo>
                  <a:cubicBezTo>
                    <a:pt x="5286" y="13809"/>
                    <a:pt x="7212" y="12739"/>
                    <a:pt x="9194" y="11948"/>
                  </a:cubicBezTo>
                  <a:cubicBezTo>
                    <a:pt x="9883" y="11669"/>
                    <a:pt x="10590" y="11445"/>
                    <a:pt x="11307" y="11278"/>
                  </a:cubicBezTo>
                  <a:lnTo>
                    <a:pt x="11307" y="5881"/>
                  </a:lnTo>
                  <a:cubicBezTo>
                    <a:pt x="10534" y="6114"/>
                    <a:pt x="9771" y="6402"/>
                    <a:pt x="9027" y="6737"/>
                  </a:cubicBezTo>
                  <a:cubicBezTo>
                    <a:pt x="8562" y="6942"/>
                    <a:pt x="8096" y="7146"/>
                    <a:pt x="7650" y="7398"/>
                  </a:cubicBezTo>
                  <a:cubicBezTo>
                    <a:pt x="6822" y="7844"/>
                    <a:pt x="6059" y="8440"/>
                    <a:pt x="5156" y="8682"/>
                  </a:cubicBezTo>
                  <a:cubicBezTo>
                    <a:pt x="5063" y="8708"/>
                    <a:pt x="4964" y="8728"/>
                    <a:pt x="4869" y="8728"/>
                  </a:cubicBezTo>
                  <a:cubicBezTo>
                    <a:pt x="4763" y="8728"/>
                    <a:pt x="4662" y="8704"/>
                    <a:pt x="4579" y="8635"/>
                  </a:cubicBezTo>
                  <a:cubicBezTo>
                    <a:pt x="4393" y="8486"/>
                    <a:pt x="4421" y="8198"/>
                    <a:pt x="4477" y="7965"/>
                  </a:cubicBezTo>
                  <a:cubicBezTo>
                    <a:pt x="4495" y="7863"/>
                    <a:pt x="4523" y="7761"/>
                    <a:pt x="4551" y="7667"/>
                  </a:cubicBezTo>
                  <a:cubicBezTo>
                    <a:pt x="4858" y="6663"/>
                    <a:pt x="5482" y="5751"/>
                    <a:pt x="5891" y="4774"/>
                  </a:cubicBezTo>
                  <a:cubicBezTo>
                    <a:pt x="6114" y="4262"/>
                    <a:pt x="6300" y="3731"/>
                    <a:pt x="6431" y="3192"/>
                  </a:cubicBezTo>
                  <a:cubicBezTo>
                    <a:pt x="6477" y="3024"/>
                    <a:pt x="6505" y="2847"/>
                    <a:pt x="6533" y="2671"/>
                  </a:cubicBezTo>
                  <a:cubicBezTo>
                    <a:pt x="6598" y="2066"/>
                    <a:pt x="6580" y="1452"/>
                    <a:pt x="6477" y="847"/>
                  </a:cubicBezTo>
                  <a:cubicBezTo>
                    <a:pt x="6440" y="558"/>
                    <a:pt x="6393" y="279"/>
                    <a:pt x="632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29"/>
            <p:cNvSpPr/>
            <p:nvPr/>
          </p:nvSpPr>
          <p:spPr>
            <a:xfrm>
              <a:off x="658498" y="884"/>
              <a:ext cx="1780693" cy="255202"/>
            </a:xfrm>
            <a:custGeom>
              <a:avLst/>
              <a:gdLst/>
              <a:ahLst/>
              <a:cxnLst/>
              <a:rect l="l" t="t" r="r" b="b"/>
              <a:pathLst>
                <a:path w="16936" h="2886" extrusionOk="0">
                  <a:moveTo>
                    <a:pt x="1" y="0"/>
                  </a:moveTo>
                  <a:cubicBezTo>
                    <a:pt x="252" y="363"/>
                    <a:pt x="577" y="661"/>
                    <a:pt x="959" y="875"/>
                  </a:cubicBezTo>
                  <a:cubicBezTo>
                    <a:pt x="2234" y="1666"/>
                    <a:pt x="3704" y="2196"/>
                    <a:pt x="5118" y="2661"/>
                  </a:cubicBezTo>
                  <a:cubicBezTo>
                    <a:pt x="5314" y="2726"/>
                    <a:pt x="5509" y="2773"/>
                    <a:pt x="5714" y="2810"/>
                  </a:cubicBezTo>
                  <a:cubicBezTo>
                    <a:pt x="6033" y="2863"/>
                    <a:pt x="6367" y="2886"/>
                    <a:pt x="6710" y="2886"/>
                  </a:cubicBezTo>
                  <a:cubicBezTo>
                    <a:pt x="7147" y="2886"/>
                    <a:pt x="7596" y="2849"/>
                    <a:pt x="8040" y="2792"/>
                  </a:cubicBezTo>
                  <a:lnTo>
                    <a:pt x="8049" y="2792"/>
                  </a:lnTo>
                  <a:cubicBezTo>
                    <a:pt x="8682" y="2717"/>
                    <a:pt x="9296" y="2606"/>
                    <a:pt x="9836" y="2503"/>
                  </a:cubicBezTo>
                  <a:cubicBezTo>
                    <a:pt x="11325" y="2215"/>
                    <a:pt x="12739" y="1694"/>
                    <a:pt x="14144" y="1145"/>
                  </a:cubicBezTo>
                  <a:cubicBezTo>
                    <a:pt x="14619" y="959"/>
                    <a:pt x="15093" y="772"/>
                    <a:pt x="15568" y="577"/>
                  </a:cubicBezTo>
                  <a:cubicBezTo>
                    <a:pt x="16024" y="391"/>
                    <a:pt x="16480" y="195"/>
                    <a:pt x="169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29"/>
            <p:cNvSpPr/>
            <p:nvPr/>
          </p:nvSpPr>
          <p:spPr>
            <a:xfrm>
              <a:off x="118481" y="884"/>
              <a:ext cx="2677874" cy="449477"/>
            </a:xfrm>
            <a:custGeom>
              <a:avLst/>
              <a:gdLst/>
              <a:ahLst/>
              <a:cxnLst/>
              <a:rect l="l" t="t" r="r" b="b"/>
              <a:pathLst>
                <a:path w="25469" h="5083" extrusionOk="0">
                  <a:moveTo>
                    <a:pt x="37" y="0"/>
                  </a:moveTo>
                  <a:cubicBezTo>
                    <a:pt x="9" y="112"/>
                    <a:pt x="0" y="233"/>
                    <a:pt x="0" y="354"/>
                  </a:cubicBezTo>
                  <a:cubicBezTo>
                    <a:pt x="0" y="1107"/>
                    <a:pt x="316" y="1154"/>
                    <a:pt x="865" y="1452"/>
                  </a:cubicBezTo>
                  <a:cubicBezTo>
                    <a:pt x="1414" y="1759"/>
                    <a:pt x="1703" y="2317"/>
                    <a:pt x="2187" y="2726"/>
                  </a:cubicBezTo>
                  <a:cubicBezTo>
                    <a:pt x="2233" y="2764"/>
                    <a:pt x="2289" y="2801"/>
                    <a:pt x="2336" y="2838"/>
                  </a:cubicBezTo>
                  <a:cubicBezTo>
                    <a:pt x="2875" y="3238"/>
                    <a:pt x="3462" y="3564"/>
                    <a:pt x="4085" y="3806"/>
                  </a:cubicBezTo>
                  <a:cubicBezTo>
                    <a:pt x="6374" y="4736"/>
                    <a:pt x="8877" y="4988"/>
                    <a:pt x="11352" y="5062"/>
                  </a:cubicBezTo>
                  <a:cubicBezTo>
                    <a:pt x="11725" y="5074"/>
                    <a:pt x="12099" y="5082"/>
                    <a:pt x="12472" y="5082"/>
                  </a:cubicBezTo>
                  <a:cubicBezTo>
                    <a:pt x="13265" y="5082"/>
                    <a:pt x="14058" y="5046"/>
                    <a:pt x="14842" y="4932"/>
                  </a:cubicBezTo>
                  <a:cubicBezTo>
                    <a:pt x="16396" y="4718"/>
                    <a:pt x="17894" y="4215"/>
                    <a:pt x="19336" y="3583"/>
                  </a:cubicBezTo>
                  <a:cubicBezTo>
                    <a:pt x="19699" y="3424"/>
                    <a:pt x="20053" y="3257"/>
                    <a:pt x="20415" y="3089"/>
                  </a:cubicBezTo>
                  <a:cubicBezTo>
                    <a:pt x="21458" y="2587"/>
                    <a:pt x="22481" y="2029"/>
                    <a:pt x="23468" y="1405"/>
                  </a:cubicBezTo>
                  <a:cubicBezTo>
                    <a:pt x="24156" y="977"/>
                    <a:pt x="24826" y="503"/>
                    <a:pt x="25468" y="0"/>
                  </a:cubicBezTo>
                  <a:lnTo>
                    <a:pt x="20490" y="0"/>
                  </a:lnTo>
                  <a:cubicBezTo>
                    <a:pt x="18703" y="800"/>
                    <a:pt x="16777" y="1303"/>
                    <a:pt x="14823" y="1368"/>
                  </a:cubicBezTo>
                  <a:cubicBezTo>
                    <a:pt x="14690" y="1372"/>
                    <a:pt x="14557" y="1374"/>
                    <a:pt x="14424" y="1374"/>
                  </a:cubicBezTo>
                  <a:cubicBezTo>
                    <a:pt x="12497" y="1374"/>
                    <a:pt x="10556" y="931"/>
                    <a:pt x="88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29"/>
            <p:cNvSpPr/>
            <p:nvPr/>
          </p:nvSpPr>
          <p:spPr>
            <a:xfrm>
              <a:off x="-27353" y="0"/>
              <a:ext cx="2836429" cy="770911"/>
            </a:xfrm>
            <a:custGeom>
              <a:avLst/>
              <a:gdLst/>
              <a:ahLst/>
              <a:cxnLst/>
              <a:rect l="l" t="t" r="r" b="b"/>
              <a:pathLst>
                <a:path w="26977" h="8718" extrusionOk="0">
                  <a:moveTo>
                    <a:pt x="23068" y="1"/>
                  </a:moveTo>
                  <a:cubicBezTo>
                    <a:pt x="22742" y="205"/>
                    <a:pt x="22417" y="401"/>
                    <a:pt x="22072" y="587"/>
                  </a:cubicBezTo>
                  <a:cubicBezTo>
                    <a:pt x="21561" y="866"/>
                    <a:pt x="21039" y="1136"/>
                    <a:pt x="20500" y="1369"/>
                  </a:cubicBezTo>
                  <a:cubicBezTo>
                    <a:pt x="18620" y="2178"/>
                    <a:pt x="16610" y="2671"/>
                    <a:pt x="14563" y="2802"/>
                  </a:cubicBezTo>
                  <a:lnTo>
                    <a:pt x="14554" y="2802"/>
                  </a:lnTo>
                  <a:cubicBezTo>
                    <a:pt x="14150" y="2831"/>
                    <a:pt x="13744" y="2845"/>
                    <a:pt x="13338" y="2845"/>
                  </a:cubicBezTo>
                  <a:cubicBezTo>
                    <a:pt x="12967" y="2845"/>
                    <a:pt x="12596" y="2833"/>
                    <a:pt x="12228" y="2811"/>
                  </a:cubicBezTo>
                  <a:cubicBezTo>
                    <a:pt x="9752" y="2681"/>
                    <a:pt x="7333" y="2029"/>
                    <a:pt x="5128" y="913"/>
                  </a:cubicBezTo>
                  <a:cubicBezTo>
                    <a:pt x="4542" y="615"/>
                    <a:pt x="3937" y="289"/>
                    <a:pt x="3323" y="10"/>
                  </a:cubicBezTo>
                  <a:lnTo>
                    <a:pt x="1" y="10"/>
                  </a:lnTo>
                  <a:lnTo>
                    <a:pt x="1" y="4542"/>
                  </a:lnTo>
                  <a:cubicBezTo>
                    <a:pt x="382" y="4802"/>
                    <a:pt x="745" y="5091"/>
                    <a:pt x="1099" y="5388"/>
                  </a:cubicBezTo>
                  <a:cubicBezTo>
                    <a:pt x="1415" y="5658"/>
                    <a:pt x="1731" y="5947"/>
                    <a:pt x="2066" y="6254"/>
                  </a:cubicBezTo>
                  <a:cubicBezTo>
                    <a:pt x="3976" y="7966"/>
                    <a:pt x="6552" y="8718"/>
                    <a:pt x="9148" y="8718"/>
                  </a:cubicBezTo>
                  <a:cubicBezTo>
                    <a:pt x="10220" y="8718"/>
                    <a:pt x="11296" y="8590"/>
                    <a:pt x="12330" y="8347"/>
                  </a:cubicBezTo>
                  <a:cubicBezTo>
                    <a:pt x="15857" y="7519"/>
                    <a:pt x="19011" y="5547"/>
                    <a:pt x="21998" y="3490"/>
                  </a:cubicBezTo>
                  <a:cubicBezTo>
                    <a:pt x="22789" y="2950"/>
                    <a:pt x="23570" y="2401"/>
                    <a:pt x="24361" y="1843"/>
                  </a:cubicBezTo>
                  <a:cubicBezTo>
                    <a:pt x="25227" y="1229"/>
                    <a:pt x="26101" y="615"/>
                    <a:pt x="26976" y="10"/>
                  </a:cubicBezTo>
                  <a:lnTo>
                    <a:pt x="2306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29"/>
            <p:cNvSpPr/>
            <p:nvPr/>
          </p:nvSpPr>
          <p:spPr>
            <a:xfrm>
              <a:off x="-50800" y="884"/>
              <a:ext cx="3435111" cy="983137"/>
            </a:xfrm>
            <a:custGeom>
              <a:avLst/>
              <a:gdLst/>
              <a:ahLst/>
              <a:cxnLst/>
              <a:rect l="l" t="t" r="r" b="b"/>
              <a:pathLst>
                <a:path w="32671" h="11118" extrusionOk="0">
                  <a:moveTo>
                    <a:pt x="24203" y="0"/>
                  </a:moveTo>
                  <a:cubicBezTo>
                    <a:pt x="23700" y="400"/>
                    <a:pt x="23189" y="800"/>
                    <a:pt x="22658" y="1191"/>
                  </a:cubicBezTo>
                  <a:cubicBezTo>
                    <a:pt x="19586" y="3461"/>
                    <a:pt x="15756" y="4775"/>
                    <a:pt x="11958" y="4775"/>
                  </a:cubicBezTo>
                  <a:cubicBezTo>
                    <a:pt x="10337" y="4775"/>
                    <a:pt x="8722" y="4536"/>
                    <a:pt x="7175" y="4029"/>
                  </a:cubicBezTo>
                  <a:cubicBezTo>
                    <a:pt x="6086" y="3666"/>
                    <a:pt x="5034" y="3192"/>
                    <a:pt x="3946" y="2838"/>
                  </a:cubicBezTo>
                  <a:cubicBezTo>
                    <a:pt x="3583" y="2726"/>
                    <a:pt x="3220" y="2633"/>
                    <a:pt x="2857" y="2559"/>
                  </a:cubicBezTo>
                  <a:cubicBezTo>
                    <a:pt x="2430" y="2464"/>
                    <a:pt x="1999" y="2417"/>
                    <a:pt x="1568" y="2417"/>
                  </a:cubicBezTo>
                  <a:cubicBezTo>
                    <a:pt x="1117" y="2417"/>
                    <a:pt x="667" y="2468"/>
                    <a:pt x="224" y="2568"/>
                  </a:cubicBezTo>
                  <a:lnTo>
                    <a:pt x="224" y="8691"/>
                  </a:lnTo>
                  <a:lnTo>
                    <a:pt x="0" y="8663"/>
                  </a:lnTo>
                  <a:lnTo>
                    <a:pt x="0" y="8663"/>
                  </a:lnTo>
                  <a:cubicBezTo>
                    <a:pt x="75" y="8710"/>
                    <a:pt x="149" y="8756"/>
                    <a:pt x="224" y="8803"/>
                  </a:cubicBezTo>
                  <a:cubicBezTo>
                    <a:pt x="940" y="9249"/>
                    <a:pt x="1694" y="9631"/>
                    <a:pt x="2475" y="9938"/>
                  </a:cubicBezTo>
                  <a:cubicBezTo>
                    <a:pt x="4457" y="10714"/>
                    <a:pt x="6587" y="11117"/>
                    <a:pt x="8715" y="11117"/>
                  </a:cubicBezTo>
                  <a:cubicBezTo>
                    <a:pt x="10083" y="11117"/>
                    <a:pt x="11450" y="10950"/>
                    <a:pt x="12776" y="10608"/>
                  </a:cubicBezTo>
                  <a:cubicBezTo>
                    <a:pt x="15521" y="9910"/>
                    <a:pt x="18034" y="8524"/>
                    <a:pt x="20499" y="7128"/>
                  </a:cubicBezTo>
                  <a:lnTo>
                    <a:pt x="20779" y="6970"/>
                  </a:lnTo>
                  <a:cubicBezTo>
                    <a:pt x="24231" y="5016"/>
                    <a:pt x="27683" y="3061"/>
                    <a:pt x="31061" y="996"/>
                  </a:cubicBezTo>
                  <a:cubicBezTo>
                    <a:pt x="31526" y="707"/>
                    <a:pt x="31991" y="428"/>
                    <a:pt x="32456" y="130"/>
                  </a:cubicBezTo>
                  <a:lnTo>
                    <a:pt x="32475" y="121"/>
                  </a:lnTo>
                  <a:lnTo>
                    <a:pt x="326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29"/>
            <p:cNvSpPr/>
            <p:nvPr/>
          </p:nvSpPr>
          <p:spPr>
            <a:xfrm>
              <a:off x="7620576" y="884"/>
              <a:ext cx="1523410" cy="1566228"/>
            </a:xfrm>
            <a:custGeom>
              <a:avLst/>
              <a:gdLst/>
              <a:ahLst/>
              <a:cxnLst/>
              <a:rect l="l" t="t" r="r" b="b"/>
              <a:pathLst>
                <a:path w="14489" h="17712" extrusionOk="0">
                  <a:moveTo>
                    <a:pt x="1" y="0"/>
                  </a:moveTo>
                  <a:cubicBezTo>
                    <a:pt x="456" y="484"/>
                    <a:pt x="838" y="1033"/>
                    <a:pt x="1126" y="1628"/>
                  </a:cubicBezTo>
                  <a:cubicBezTo>
                    <a:pt x="2066" y="3564"/>
                    <a:pt x="2085" y="5825"/>
                    <a:pt x="1778" y="7956"/>
                  </a:cubicBezTo>
                  <a:cubicBezTo>
                    <a:pt x="1778" y="7975"/>
                    <a:pt x="1769" y="7993"/>
                    <a:pt x="1769" y="8002"/>
                  </a:cubicBezTo>
                  <a:cubicBezTo>
                    <a:pt x="1471" y="10124"/>
                    <a:pt x="875" y="12190"/>
                    <a:pt x="643" y="14311"/>
                  </a:cubicBezTo>
                  <a:lnTo>
                    <a:pt x="643" y="14358"/>
                  </a:lnTo>
                  <a:cubicBezTo>
                    <a:pt x="596" y="14749"/>
                    <a:pt x="587" y="15149"/>
                    <a:pt x="624" y="15540"/>
                  </a:cubicBezTo>
                  <a:cubicBezTo>
                    <a:pt x="652" y="15856"/>
                    <a:pt x="745" y="16163"/>
                    <a:pt x="885" y="16442"/>
                  </a:cubicBezTo>
                  <a:cubicBezTo>
                    <a:pt x="1238" y="17103"/>
                    <a:pt x="1936" y="17512"/>
                    <a:pt x="2680" y="17652"/>
                  </a:cubicBezTo>
                  <a:cubicBezTo>
                    <a:pt x="2792" y="17680"/>
                    <a:pt x="2913" y="17689"/>
                    <a:pt x="3025" y="17698"/>
                  </a:cubicBezTo>
                  <a:cubicBezTo>
                    <a:pt x="3129" y="17707"/>
                    <a:pt x="3233" y="17712"/>
                    <a:pt x="3336" y="17712"/>
                  </a:cubicBezTo>
                  <a:cubicBezTo>
                    <a:pt x="4093" y="17712"/>
                    <a:pt x="4834" y="17485"/>
                    <a:pt x="5546" y="17214"/>
                  </a:cubicBezTo>
                  <a:cubicBezTo>
                    <a:pt x="7845" y="16321"/>
                    <a:pt x="9920" y="14879"/>
                    <a:pt x="12255" y="14088"/>
                  </a:cubicBezTo>
                  <a:cubicBezTo>
                    <a:pt x="12944" y="13855"/>
                    <a:pt x="13651" y="13697"/>
                    <a:pt x="14377" y="13623"/>
                  </a:cubicBezTo>
                  <a:lnTo>
                    <a:pt x="14489" y="13613"/>
                  </a:lnTo>
                  <a:lnTo>
                    <a:pt x="14489" y="7947"/>
                  </a:lnTo>
                  <a:cubicBezTo>
                    <a:pt x="14386" y="7956"/>
                    <a:pt x="14275" y="7975"/>
                    <a:pt x="14154" y="7993"/>
                  </a:cubicBezTo>
                  <a:cubicBezTo>
                    <a:pt x="11771" y="8393"/>
                    <a:pt x="9752" y="9659"/>
                    <a:pt x="7687" y="10868"/>
                  </a:cubicBezTo>
                  <a:lnTo>
                    <a:pt x="7221" y="11138"/>
                  </a:lnTo>
                  <a:cubicBezTo>
                    <a:pt x="7000" y="11268"/>
                    <a:pt x="6738" y="11394"/>
                    <a:pt x="6492" y="11394"/>
                  </a:cubicBezTo>
                  <a:cubicBezTo>
                    <a:pt x="6386" y="11394"/>
                    <a:pt x="6283" y="11371"/>
                    <a:pt x="6188" y="11315"/>
                  </a:cubicBezTo>
                  <a:cubicBezTo>
                    <a:pt x="6151" y="11269"/>
                    <a:pt x="6114" y="11231"/>
                    <a:pt x="6077" y="11185"/>
                  </a:cubicBezTo>
                  <a:cubicBezTo>
                    <a:pt x="5705" y="10692"/>
                    <a:pt x="5760" y="10329"/>
                    <a:pt x="6021" y="9677"/>
                  </a:cubicBezTo>
                  <a:cubicBezTo>
                    <a:pt x="6533" y="8384"/>
                    <a:pt x="7240" y="7184"/>
                    <a:pt x="7733" y="5890"/>
                  </a:cubicBezTo>
                  <a:cubicBezTo>
                    <a:pt x="8394" y="4113"/>
                    <a:pt x="8440" y="1963"/>
                    <a:pt x="81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29"/>
            <p:cNvSpPr/>
            <p:nvPr/>
          </p:nvSpPr>
          <p:spPr>
            <a:xfrm>
              <a:off x="-49854" y="884"/>
              <a:ext cx="4035895" cy="1114540"/>
            </a:xfrm>
            <a:custGeom>
              <a:avLst/>
              <a:gdLst/>
              <a:ahLst/>
              <a:cxnLst/>
              <a:rect l="l" t="t" r="r" b="b"/>
              <a:pathLst>
                <a:path w="38385" h="12604" extrusionOk="0">
                  <a:moveTo>
                    <a:pt x="25366" y="0"/>
                  </a:moveTo>
                  <a:cubicBezTo>
                    <a:pt x="23952" y="1275"/>
                    <a:pt x="22510" y="2522"/>
                    <a:pt x="20937" y="3583"/>
                  </a:cubicBezTo>
                  <a:cubicBezTo>
                    <a:pt x="20481" y="3899"/>
                    <a:pt x="20007" y="4187"/>
                    <a:pt x="19513" y="4467"/>
                  </a:cubicBezTo>
                  <a:cubicBezTo>
                    <a:pt x="16758" y="5997"/>
                    <a:pt x="13675" y="6784"/>
                    <a:pt x="10560" y="6784"/>
                  </a:cubicBezTo>
                  <a:cubicBezTo>
                    <a:pt x="9509" y="6784"/>
                    <a:pt x="8454" y="6694"/>
                    <a:pt x="7407" y="6514"/>
                  </a:cubicBezTo>
                  <a:cubicBezTo>
                    <a:pt x="5602" y="6188"/>
                    <a:pt x="3825" y="5592"/>
                    <a:pt x="1992" y="5425"/>
                  </a:cubicBezTo>
                  <a:cubicBezTo>
                    <a:pt x="1769" y="5397"/>
                    <a:pt x="1545" y="5388"/>
                    <a:pt x="1313" y="5378"/>
                  </a:cubicBezTo>
                  <a:cubicBezTo>
                    <a:pt x="1249" y="5377"/>
                    <a:pt x="1185" y="5376"/>
                    <a:pt x="1122" y="5376"/>
                  </a:cubicBezTo>
                  <a:cubicBezTo>
                    <a:pt x="816" y="5376"/>
                    <a:pt x="515" y="5394"/>
                    <a:pt x="215" y="5425"/>
                  </a:cubicBezTo>
                  <a:lnTo>
                    <a:pt x="215" y="8691"/>
                  </a:lnTo>
                  <a:lnTo>
                    <a:pt x="1" y="8663"/>
                  </a:lnTo>
                  <a:lnTo>
                    <a:pt x="1" y="8663"/>
                  </a:lnTo>
                  <a:cubicBezTo>
                    <a:pt x="66" y="8710"/>
                    <a:pt x="140" y="8756"/>
                    <a:pt x="215" y="8803"/>
                  </a:cubicBezTo>
                  <a:lnTo>
                    <a:pt x="215" y="12311"/>
                  </a:lnTo>
                  <a:cubicBezTo>
                    <a:pt x="989" y="12379"/>
                    <a:pt x="1800" y="12392"/>
                    <a:pt x="2594" y="12392"/>
                  </a:cubicBezTo>
                  <a:cubicBezTo>
                    <a:pt x="3072" y="12392"/>
                    <a:pt x="3545" y="12387"/>
                    <a:pt x="3999" y="12387"/>
                  </a:cubicBezTo>
                  <a:cubicBezTo>
                    <a:pt x="4538" y="12387"/>
                    <a:pt x="5051" y="12394"/>
                    <a:pt x="5519" y="12422"/>
                  </a:cubicBezTo>
                  <a:cubicBezTo>
                    <a:pt x="6945" y="12513"/>
                    <a:pt x="8387" y="12604"/>
                    <a:pt x="9817" y="12604"/>
                  </a:cubicBezTo>
                  <a:cubicBezTo>
                    <a:pt x="10001" y="12604"/>
                    <a:pt x="10184" y="12602"/>
                    <a:pt x="10367" y="12599"/>
                  </a:cubicBezTo>
                  <a:cubicBezTo>
                    <a:pt x="11613" y="12581"/>
                    <a:pt x="12860" y="12460"/>
                    <a:pt x="14089" y="12218"/>
                  </a:cubicBezTo>
                  <a:cubicBezTo>
                    <a:pt x="16061" y="11818"/>
                    <a:pt x="17932" y="11064"/>
                    <a:pt x="19746" y="10171"/>
                  </a:cubicBezTo>
                  <a:cubicBezTo>
                    <a:pt x="20695" y="9705"/>
                    <a:pt x="21616" y="9203"/>
                    <a:pt x="22538" y="8700"/>
                  </a:cubicBezTo>
                  <a:cubicBezTo>
                    <a:pt x="24101" y="7835"/>
                    <a:pt x="25664" y="6942"/>
                    <a:pt x="27227" y="6048"/>
                  </a:cubicBezTo>
                  <a:cubicBezTo>
                    <a:pt x="30819" y="4001"/>
                    <a:pt x="34420" y="1945"/>
                    <a:pt x="38105" y="130"/>
                  </a:cubicBezTo>
                  <a:lnTo>
                    <a:pt x="3838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29"/>
            <p:cNvSpPr/>
            <p:nvPr/>
          </p:nvSpPr>
          <p:spPr>
            <a:xfrm>
              <a:off x="7161730" y="884"/>
              <a:ext cx="1982252" cy="1713990"/>
            </a:xfrm>
            <a:custGeom>
              <a:avLst/>
              <a:gdLst/>
              <a:ahLst/>
              <a:cxnLst/>
              <a:rect l="l" t="t" r="r" b="b"/>
              <a:pathLst>
                <a:path w="18853" h="19383" extrusionOk="0">
                  <a:moveTo>
                    <a:pt x="0" y="0"/>
                  </a:moveTo>
                  <a:cubicBezTo>
                    <a:pt x="1731" y="1880"/>
                    <a:pt x="3108" y="4085"/>
                    <a:pt x="3555" y="6588"/>
                  </a:cubicBezTo>
                  <a:cubicBezTo>
                    <a:pt x="3639" y="7063"/>
                    <a:pt x="3695" y="7537"/>
                    <a:pt x="3722" y="8021"/>
                  </a:cubicBezTo>
                  <a:cubicBezTo>
                    <a:pt x="3834" y="10012"/>
                    <a:pt x="3574" y="12041"/>
                    <a:pt x="3825" y="14014"/>
                  </a:cubicBezTo>
                  <a:cubicBezTo>
                    <a:pt x="3964" y="15065"/>
                    <a:pt x="4309" y="16079"/>
                    <a:pt x="4839" y="17000"/>
                  </a:cubicBezTo>
                  <a:cubicBezTo>
                    <a:pt x="5593" y="18266"/>
                    <a:pt x="6728" y="19234"/>
                    <a:pt x="8170" y="19364"/>
                  </a:cubicBezTo>
                  <a:cubicBezTo>
                    <a:pt x="8297" y="19376"/>
                    <a:pt x="8423" y="19382"/>
                    <a:pt x="8547" y="19382"/>
                  </a:cubicBezTo>
                  <a:cubicBezTo>
                    <a:pt x="10925" y="19382"/>
                    <a:pt x="12897" y="17195"/>
                    <a:pt x="15196" y="16470"/>
                  </a:cubicBezTo>
                  <a:cubicBezTo>
                    <a:pt x="15596" y="16340"/>
                    <a:pt x="16015" y="16256"/>
                    <a:pt x="16443" y="16237"/>
                  </a:cubicBezTo>
                  <a:cubicBezTo>
                    <a:pt x="16478" y="16237"/>
                    <a:pt x="16513" y="16236"/>
                    <a:pt x="16548" y="16236"/>
                  </a:cubicBezTo>
                  <a:cubicBezTo>
                    <a:pt x="17359" y="16236"/>
                    <a:pt x="18157" y="16441"/>
                    <a:pt x="18853" y="16852"/>
                  </a:cubicBezTo>
                  <a:lnTo>
                    <a:pt x="18853" y="10664"/>
                  </a:lnTo>
                  <a:cubicBezTo>
                    <a:pt x="16657" y="10729"/>
                    <a:pt x="14461" y="11436"/>
                    <a:pt x="12544" y="12543"/>
                  </a:cubicBezTo>
                  <a:cubicBezTo>
                    <a:pt x="11873" y="12928"/>
                    <a:pt x="11012" y="13331"/>
                    <a:pt x="10287" y="13331"/>
                  </a:cubicBezTo>
                  <a:cubicBezTo>
                    <a:pt x="9855" y="13331"/>
                    <a:pt x="9471" y="13188"/>
                    <a:pt x="9203" y="12813"/>
                  </a:cubicBezTo>
                  <a:cubicBezTo>
                    <a:pt x="8803" y="12227"/>
                    <a:pt x="8998" y="11473"/>
                    <a:pt x="9278" y="10794"/>
                  </a:cubicBezTo>
                  <a:cubicBezTo>
                    <a:pt x="9333" y="10645"/>
                    <a:pt x="9399" y="10515"/>
                    <a:pt x="9454" y="10375"/>
                  </a:cubicBezTo>
                  <a:cubicBezTo>
                    <a:pt x="10208" y="8645"/>
                    <a:pt x="10655" y="6793"/>
                    <a:pt x="10757" y="4913"/>
                  </a:cubicBezTo>
                  <a:cubicBezTo>
                    <a:pt x="10860" y="3257"/>
                    <a:pt x="10683" y="1601"/>
                    <a:pt x="1024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29"/>
            <p:cNvSpPr/>
            <p:nvPr/>
          </p:nvSpPr>
          <p:spPr>
            <a:xfrm>
              <a:off x="-50800" y="884"/>
              <a:ext cx="9194712" cy="2078577"/>
            </a:xfrm>
            <a:custGeom>
              <a:avLst/>
              <a:gdLst/>
              <a:ahLst/>
              <a:cxnLst/>
              <a:rect l="l" t="t" r="r" b="b"/>
              <a:pathLst>
                <a:path w="87450" h="23506" extrusionOk="0">
                  <a:moveTo>
                    <a:pt x="26725" y="0"/>
                  </a:moveTo>
                  <a:cubicBezTo>
                    <a:pt x="26166" y="465"/>
                    <a:pt x="25617" y="940"/>
                    <a:pt x="25068" y="1414"/>
                  </a:cubicBezTo>
                  <a:lnTo>
                    <a:pt x="24575" y="1842"/>
                  </a:lnTo>
                  <a:cubicBezTo>
                    <a:pt x="22351" y="3759"/>
                    <a:pt x="20118" y="5648"/>
                    <a:pt x="17494" y="6942"/>
                  </a:cubicBezTo>
                  <a:cubicBezTo>
                    <a:pt x="14157" y="8584"/>
                    <a:pt x="10454" y="9127"/>
                    <a:pt x="6706" y="9127"/>
                  </a:cubicBezTo>
                  <a:cubicBezTo>
                    <a:pt x="4571" y="9127"/>
                    <a:pt x="2421" y="8950"/>
                    <a:pt x="317" y="8700"/>
                  </a:cubicBezTo>
                  <a:lnTo>
                    <a:pt x="214" y="8691"/>
                  </a:lnTo>
                  <a:lnTo>
                    <a:pt x="0" y="8663"/>
                  </a:lnTo>
                  <a:lnTo>
                    <a:pt x="0" y="8663"/>
                  </a:lnTo>
                  <a:cubicBezTo>
                    <a:pt x="75" y="8710"/>
                    <a:pt x="140" y="8756"/>
                    <a:pt x="214" y="8803"/>
                  </a:cubicBezTo>
                  <a:lnTo>
                    <a:pt x="214" y="17931"/>
                  </a:lnTo>
                  <a:cubicBezTo>
                    <a:pt x="419" y="18043"/>
                    <a:pt x="614" y="18164"/>
                    <a:pt x="819" y="18266"/>
                  </a:cubicBezTo>
                  <a:cubicBezTo>
                    <a:pt x="1136" y="18433"/>
                    <a:pt x="1461" y="18592"/>
                    <a:pt x="1796" y="18731"/>
                  </a:cubicBezTo>
                  <a:cubicBezTo>
                    <a:pt x="3497" y="19468"/>
                    <a:pt x="5326" y="19843"/>
                    <a:pt x="7173" y="19843"/>
                  </a:cubicBezTo>
                  <a:cubicBezTo>
                    <a:pt x="7660" y="19843"/>
                    <a:pt x="8148" y="19817"/>
                    <a:pt x="8635" y="19764"/>
                  </a:cubicBezTo>
                  <a:cubicBezTo>
                    <a:pt x="11166" y="19466"/>
                    <a:pt x="13502" y="18471"/>
                    <a:pt x="15726" y="17205"/>
                  </a:cubicBezTo>
                  <a:cubicBezTo>
                    <a:pt x="17568" y="16154"/>
                    <a:pt x="19336" y="14916"/>
                    <a:pt x="21076" y="13725"/>
                  </a:cubicBezTo>
                  <a:lnTo>
                    <a:pt x="21476" y="13446"/>
                  </a:lnTo>
                  <a:cubicBezTo>
                    <a:pt x="28241" y="8849"/>
                    <a:pt x="35536" y="4895"/>
                    <a:pt x="43399" y="2652"/>
                  </a:cubicBezTo>
                  <a:cubicBezTo>
                    <a:pt x="45987" y="1913"/>
                    <a:pt x="48680" y="1360"/>
                    <a:pt x="51363" y="1360"/>
                  </a:cubicBezTo>
                  <a:cubicBezTo>
                    <a:pt x="52328" y="1360"/>
                    <a:pt x="53292" y="1431"/>
                    <a:pt x="54249" y="1591"/>
                  </a:cubicBezTo>
                  <a:cubicBezTo>
                    <a:pt x="55031" y="1722"/>
                    <a:pt x="55794" y="1917"/>
                    <a:pt x="56547" y="2187"/>
                  </a:cubicBezTo>
                  <a:cubicBezTo>
                    <a:pt x="59292" y="3136"/>
                    <a:pt x="61730" y="4960"/>
                    <a:pt x="63014" y="7537"/>
                  </a:cubicBezTo>
                  <a:cubicBezTo>
                    <a:pt x="63526" y="8589"/>
                    <a:pt x="63843" y="9705"/>
                    <a:pt x="64057" y="10859"/>
                  </a:cubicBezTo>
                  <a:cubicBezTo>
                    <a:pt x="64419" y="12785"/>
                    <a:pt x="64522" y="14795"/>
                    <a:pt x="64903" y="16721"/>
                  </a:cubicBezTo>
                  <a:cubicBezTo>
                    <a:pt x="65127" y="17819"/>
                    <a:pt x="65499" y="18889"/>
                    <a:pt x="66020" y="19885"/>
                  </a:cubicBezTo>
                  <a:cubicBezTo>
                    <a:pt x="66653" y="21076"/>
                    <a:pt x="67499" y="22109"/>
                    <a:pt x="68551" y="22760"/>
                  </a:cubicBezTo>
                  <a:cubicBezTo>
                    <a:pt x="68756" y="22891"/>
                    <a:pt x="68970" y="23002"/>
                    <a:pt x="69184" y="23095"/>
                  </a:cubicBezTo>
                  <a:cubicBezTo>
                    <a:pt x="69621" y="23291"/>
                    <a:pt x="70077" y="23412"/>
                    <a:pt x="70552" y="23468"/>
                  </a:cubicBezTo>
                  <a:cubicBezTo>
                    <a:pt x="70740" y="23494"/>
                    <a:pt x="70926" y="23505"/>
                    <a:pt x="71112" y="23505"/>
                  </a:cubicBezTo>
                  <a:cubicBezTo>
                    <a:pt x="71257" y="23505"/>
                    <a:pt x="71401" y="23498"/>
                    <a:pt x="71547" y="23486"/>
                  </a:cubicBezTo>
                  <a:cubicBezTo>
                    <a:pt x="74283" y="23281"/>
                    <a:pt x="76684" y="20992"/>
                    <a:pt x="79466" y="20388"/>
                  </a:cubicBezTo>
                  <a:cubicBezTo>
                    <a:pt x="79963" y="20280"/>
                    <a:pt x="80457" y="20229"/>
                    <a:pt x="80945" y="20229"/>
                  </a:cubicBezTo>
                  <a:cubicBezTo>
                    <a:pt x="83362" y="20229"/>
                    <a:pt x="85638" y="21484"/>
                    <a:pt x="87450" y="23319"/>
                  </a:cubicBezTo>
                  <a:lnTo>
                    <a:pt x="87450" y="13651"/>
                  </a:lnTo>
                  <a:cubicBezTo>
                    <a:pt x="87412" y="13641"/>
                    <a:pt x="87375" y="13632"/>
                    <a:pt x="87329" y="13623"/>
                  </a:cubicBezTo>
                  <a:cubicBezTo>
                    <a:pt x="86711" y="13494"/>
                    <a:pt x="86083" y="13430"/>
                    <a:pt x="85456" y="13430"/>
                  </a:cubicBezTo>
                  <a:cubicBezTo>
                    <a:pt x="84139" y="13430"/>
                    <a:pt x="82826" y="13713"/>
                    <a:pt x="81615" y="14274"/>
                  </a:cubicBezTo>
                  <a:cubicBezTo>
                    <a:pt x="80806" y="14665"/>
                    <a:pt x="80033" y="15177"/>
                    <a:pt x="79149" y="15381"/>
                  </a:cubicBezTo>
                  <a:cubicBezTo>
                    <a:pt x="78950" y="15426"/>
                    <a:pt x="78739" y="15449"/>
                    <a:pt x="78529" y="15449"/>
                  </a:cubicBezTo>
                  <a:cubicBezTo>
                    <a:pt x="77818" y="15449"/>
                    <a:pt x="77100" y="15184"/>
                    <a:pt x="76749" y="14581"/>
                  </a:cubicBezTo>
                  <a:cubicBezTo>
                    <a:pt x="76488" y="14135"/>
                    <a:pt x="76479" y="13604"/>
                    <a:pt x="76563" y="13074"/>
                  </a:cubicBezTo>
                  <a:cubicBezTo>
                    <a:pt x="76600" y="12767"/>
                    <a:pt x="76674" y="12469"/>
                    <a:pt x="76739" y="12171"/>
                  </a:cubicBezTo>
                  <a:cubicBezTo>
                    <a:pt x="77056" y="10822"/>
                    <a:pt x="77223" y="9435"/>
                    <a:pt x="77242" y="8049"/>
                  </a:cubicBezTo>
                  <a:cubicBezTo>
                    <a:pt x="77270" y="5602"/>
                    <a:pt x="76823" y="3155"/>
                    <a:pt x="75809" y="940"/>
                  </a:cubicBezTo>
                  <a:cubicBezTo>
                    <a:pt x="75660" y="624"/>
                    <a:pt x="75502" y="307"/>
                    <a:pt x="753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29"/>
            <p:cNvSpPr/>
            <p:nvPr/>
          </p:nvSpPr>
          <p:spPr>
            <a:xfrm>
              <a:off x="-27353" y="884"/>
              <a:ext cx="9171265" cy="2940833"/>
            </a:xfrm>
            <a:custGeom>
              <a:avLst/>
              <a:gdLst/>
              <a:ahLst/>
              <a:cxnLst/>
              <a:rect l="l" t="t" r="r" b="b"/>
              <a:pathLst>
                <a:path w="87227" h="33257" extrusionOk="0">
                  <a:moveTo>
                    <a:pt x="28577" y="0"/>
                  </a:moveTo>
                  <a:cubicBezTo>
                    <a:pt x="25692" y="2224"/>
                    <a:pt x="23105" y="4839"/>
                    <a:pt x="20276" y="7128"/>
                  </a:cubicBezTo>
                  <a:cubicBezTo>
                    <a:pt x="19271" y="7956"/>
                    <a:pt x="18229" y="8719"/>
                    <a:pt x="17141" y="9426"/>
                  </a:cubicBezTo>
                  <a:cubicBezTo>
                    <a:pt x="12715" y="12235"/>
                    <a:pt x="7587" y="13729"/>
                    <a:pt x="2354" y="13729"/>
                  </a:cubicBezTo>
                  <a:cubicBezTo>
                    <a:pt x="2196" y="13729"/>
                    <a:pt x="2038" y="13728"/>
                    <a:pt x="1880" y="13725"/>
                  </a:cubicBezTo>
                  <a:cubicBezTo>
                    <a:pt x="1257" y="13716"/>
                    <a:pt x="624" y="13679"/>
                    <a:pt x="1" y="13660"/>
                  </a:cubicBezTo>
                  <a:lnTo>
                    <a:pt x="1" y="23347"/>
                  </a:lnTo>
                  <a:lnTo>
                    <a:pt x="466" y="23402"/>
                  </a:lnTo>
                  <a:cubicBezTo>
                    <a:pt x="2076" y="23598"/>
                    <a:pt x="3685" y="23784"/>
                    <a:pt x="5305" y="23812"/>
                  </a:cubicBezTo>
                  <a:cubicBezTo>
                    <a:pt x="5398" y="23815"/>
                    <a:pt x="5491" y="23816"/>
                    <a:pt x="5584" y="23816"/>
                  </a:cubicBezTo>
                  <a:cubicBezTo>
                    <a:pt x="5771" y="23816"/>
                    <a:pt x="5959" y="23812"/>
                    <a:pt x="6151" y="23812"/>
                  </a:cubicBezTo>
                  <a:cubicBezTo>
                    <a:pt x="8375" y="23737"/>
                    <a:pt x="10581" y="23328"/>
                    <a:pt x="12683" y="22602"/>
                  </a:cubicBezTo>
                  <a:cubicBezTo>
                    <a:pt x="14061" y="22128"/>
                    <a:pt x="15401" y="21541"/>
                    <a:pt x="16675" y="20853"/>
                  </a:cubicBezTo>
                  <a:cubicBezTo>
                    <a:pt x="17885" y="20211"/>
                    <a:pt x="19048" y="19485"/>
                    <a:pt x="20155" y="18685"/>
                  </a:cubicBezTo>
                  <a:cubicBezTo>
                    <a:pt x="23691" y="16154"/>
                    <a:pt x="26716" y="12990"/>
                    <a:pt x="30056" y="10198"/>
                  </a:cubicBezTo>
                  <a:cubicBezTo>
                    <a:pt x="31331" y="9110"/>
                    <a:pt x="32680" y="8105"/>
                    <a:pt x="34095" y="7202"/>
                  </a:cubicBezTo>
                  <a:cubicBezTo>
                    <a:pt x="34690" y="6821"/>
                    <a:pt x="35304" y="6458"/>
                    <a:pt x="35937" y="6132"/>
                  </a:cubicBezTo>
                  <a:cubicBezTo>
                    <a:pt x="38105" y="4988"/>
                    <a:pt x="40282" y="4625"/>
                    <a:pt x="42581" y="3936"/>
                  </a:cubicBezTo>
                  <a:cubicBezTo>
                    <a:pt x="44535" y="3350"/>
                    <a:pt x="46173" y="2531"/>
                    <a:pt x="48257" y="2187"/>
                  </a:cubicBezTo>
                  <a:cubicBezTo>
                    <a:pt x="49697" y="1953"/>
                    <a:pt x="51163" y="1794"/>
                    <a:pt x="52625" y="1794"/>
                  </a:cubicBezTo>
                  <a:cubicBezTo>
                    <a:pt x="53835" y="1794"/>
                    <a:pt x="55043" y="1903"/>
                    <a:pt x="56231" y="2168"/>
                  </a:cubicBezTo>
                  <a:lnTo>
                    <a:pt x="56324" y="2187"/>
                  </a:lnTo>
                  <a:cubicBezTo>
                    <a:pt x="59628" y="2940"/>
                    <a:pt x="62577" y="4857"/>
                    <a:pt x="65053" y="7165"/>
                  </a:cubicBezTo>
                  <a:cubicBezTo>
                    <a:pt x="67221" y="9194"/>
                    <a:pt x="69175" y="11799"/>
                    <a:pt x="69156" y="14758"/>
                  </a:cubicBezTo>
                  <a:cubicBezTo>
                    <a:pt x="69147" y="16237"/>
                    <a:pt x="68644" y="17661"/>
                    <a:pt x="68393" y="19122"/>
                  </a:cubicBezTo>
                  <a:cubicBezTo>
                    <a:pt x="68226" y="20118"/>
                    <a:pt x="68198" y="21197"/>
                    <a:pt x="68505" y="22146"/>
                  </a:cubicBezTo>
                  <a:cubicBezTo>
                    <a:pt x="68607" y="22481"/>
                    <a:pt x="68765" y="22807"/>
                    <a:pt x="68961" y="23095"/>
                  </a:cubicBezTo>
                  <a:cubicBezTo>
                    <a:pt x="69026" y="23179"/>
                    <a:pt x="69082" y="23272"/>
                    <a:pt x="69156" y="23347"/>
                  </a:cubicBezTo>
                  <a:cubicBezTo>
                    <a:pt x="70027" y="24393"/>
                    <a:pt x="71419" y="24751"/>
                    <a:pt x="72813" y="24751"/>
                  </a:cubicBezTo>
                  <a:cubicBezTo>
                    <a:pt x="73265" y="24751"/>
                    <a:pt x="73718" y="24713"/>
                    <a:pt x="74153" y="24649"/>
                  </a:cubicBezTo>
                  <a:cubicBezTo>
                    <a:pt x="75588" y="24447"/>
                    <a:pt x="77023" y="24036"/>
                    <a:pt x="78453" y="24036"/>
                  </a:cubicBezTo>
                  <a:cubicBezTo>
                    <a:pt x="78804" y="24036"/>
                    <a:pt x="79154" y="24060"/>
                    <a:pt x="79503" y="24119"/>
                  </a:cubicBezTo>
                  <a:cubicBezTo>
                    <a:pt x="82323" y="24584"/>
                    <a:pt x="84370" y="27106"/>
                    <a:pt x="85496" y="29739"/>
                  </a:cubicBezTo>
                  <a:cubicBezTo>
                    <a:pt x="86008" y="30939"/>
                    <a:pt x="86426" y="32252"/>
                    <a:pt x="87227" y="33256"/>
                  </a:cubicBezTo>
                  <a:lnTo>
                    <a:pt x="87227" y="17354"/>
                  </a:lnTo>
                  <a:cubicBezTo>
                    <a:pt x="86271" y="16779"/>
                    <a:pt x="85206" y="16439"/>
                    <a:pt x="84096" y="16439"/>
                  </a:cubicBezTo>
                  <a:cubicBezTo>
                    <a:pt x="84038" y="16439"/>
                    <a:pt x="83981" y="16440"/>
                    <a:pt x="83923" y="16442"/>
                  </a:cubicBezTo>
                  <a:cubicBezTo>
                    <a:pt x="83802" y="16451"/>
                    <a:pt x="83691" y="16451"/>
                    <a:pt x="83570" y="16470"/>
                  </a:cubicBezTo>
                  <a:cubicBezTo>
                    <a:pt x="81616" y="16656"/>
                    <a:pt x="79866" y="17829"/>
                    <a:pt x="78005" y="18517"/>
                  </a:cubicBezTo>
                  <a:cubicBezTo>
                    <a:pt x="77630" y="18654"/>
                    <a:pt x="77221" y="18773"/>
                    <a:pt x="76829" y="18773"/>
                  </a:cubicBezTo>
                  <a:cubicBezTo>
                    <a:pt x="76580" y="18773"/>
                    <a:pt x="76337" y="18724"/>
                    <a:pt x="76116" y="18601"/>
                  </a:cubicBezTo>
                  <a:cubicBezTo>
                    <a:pt x="75763" y="18387"/>
                    <a:pt x="75511" y="18052"/>
                    <a:pt x="75418" y="17652"/>
                  </a:cubicBezTo>
                  <a:cubicBezTo>
                    <a:pt x="75260" y="17103"/>
                    <a:pt x="75288" y="16451"/>
                    <a:pt x="75335" y="15865"/>
                  </a:cubicBezTo>
                  <a:cubicBezTo>
                    <a:pt x="75539" y="13223"/>
                    <a:pt x="75260" y="10552"/>
                    <a:pt x="74516" y="8002"/>
                  </a:cubicBezTo>
                  <a:cubicBezTo>
                    <a:pt x="73660" y="5053"/>
                    <a:pt x="72171" y="2317"/>
                    <a:pt x="701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29"/>
            <p:cNvSpPr/>
            <p:nvPr/>
          </p:nvSpPr>
          <p:spPr>
            <a:xfrm>
              <a:off x="-28299" y="0"/>
              <a:ext cx="9172211" cy="3743136"/>
            </a:xfrm>
            <a:custGeom>
              <a:avLst/>
              <a:gdLst/>
              <a:ahLst/>
              <a:cxnLst/>
              <a:rect l="l" t="t" r="r" b="b"/>
              <a:pathLst>
                <a:path w="87236" h="42330" extrusionOk="0">
                  <a:moveTo>
                    <a:pt x="32475" y="1"/>
                  </a:moveTo>
                  <a:lnTo>
                    <a:pt x="32261" y="131"/>
                  </a:lnTo>
                  <a:lnTo>
                    <a:pt x="32242" y="140"/>
                  </a:lnTo>
                  <a:cubicBezTo>
                    <a:pt x="31805" y="392"/>
                    <a:pt x="31377" y="661"/>
                    <a:pt x="30949" y="941"/>
                  </a:cubicBezTo>
                  <a:lnTo>
                    <a:pt x="30847" y="1006"/>
                  </a:lnTo>
                  <a:cubicBezTo>
                    <a:pt x="26743" y="3686"/>
                    <a:pt x="23217" y="6980"/>
                    <a:pt x="19541" y="10181"/>
                  </a:cubicBezTo>
                  <a:cubicBezTo>
                    <a:pt x="19057" y="10599"/>
                    <a:pt x="18573" y="11018"/>
                    <a:pt x="18080" y="11427"/>
                  </a:cubicBezTo>
                  <a:cubicBezTo>
                    <a:pt x="13520" y="15300"/>
                    <a:pt x="7993" y="18750"/>
                    <a:pt x="2088" y="18750"/>
                  </a:cubicBezTo>
                  <a:cubicBezTo>
                    <a:pt x="1920" y="18750"/>
                    <a:pt x="1751" y="18747"/>
                    <a:pt x="1582" y="18741"/>
                  </a:cubicBezTo>
                  <a:cubicBezTo>
                    <a:pt x="1275" y="18732"/>
                    <a:pt x="968" y="18713"/>
                    <a:pt x="661" y="18676"/>
                  </a:cubicBezTo>
                  <a:cubicBezTo>
                    <a:pt x="447" y="18657"/>
                    <a:pt x="224" y="18630"/>
                    <a:pt x="0" y="18611"/>
                  </a:cubicBezTo>
                  <a:lnTo>
                    <a:pt x="0" y="31517"/>
                  </a:lnTo>
                  <a:cubicBezTo>
                    <a:pt x="96" y="31520"/>
                    <a:pt x="192" y="31521"/>
                    <a:pt x="287" y="31521"/>
                  </a:cubicBezTo>
                  <a:cubicBezTo>
                    <a:pt x="1507" y="31521"/>
                    <a:pt x="2744" y="31306"/>
                    <a:pt x="3918" y="30987"/>
                  </a:cubicBezTo>
                  <a:cubicBezTo>
                    <a:pt x="6030" y="30400"/>
                    <a:pt x="8059" y="29563"/>
                    <a:pt x="9975" y="28502"/>
                  </a:cubicBezTo>
                  <a:cubicBezTo>
                    <a:pt x="12720" y="26995"/>
                    <a:pt x="15289" y="25106"/>
                    <a:pt x="17801" y="23105"/>
                  </a:cubicBezTo>
                  <a:cubicBezTo>
                    <a:pt x="22063" y="19700"/>
                    <a:pt x="26185" y="15978"/>
                    <a:pt x="30828" y="13261"/>
                  </a:cubicBezTo>
                  <a:cubicBezTo>
                    <a:pt x="32224" y="12432"/>
                    <a:pt x="33685" y="11716"/>
                    <a:pt x="35192" y="11120"/>
                  </a:cubicBezTo>
                  <a:cubicBezTo>
                    <a:pt x="37072" y="10375"/>
                    <a:pt x="39112" y="9844"/>
                    <a:pt x="41122" y="9844"/>
                  </a:cubicBezTo>
                  <a:cubicBezTo>
                    <a:pt x="42097" y="9844"/>
                    <a:pt x="43065" y="9969"/>
                    <a:pt x="44004" y="10255"/>
                  </a:cubicBezTo>
                  <a:cubicBezTo>
                    <a:pt x="44125" y="10302"/>
                    <a:pt x="44246" y="10339"/>
                    <a:pt x="44376" y="10385"/>
                  </a:cubicBezTo>
                  <a:cubicBezTo>
                    <a:pt x="48378" y="11809"/>
                    <a:pt x="50936" y="15978"/>
                    <a:pt x="51737" y="20184"/>
                  </a:cubicBezTo>
                  <a:cubicBezTo>
                    <a:pt x="51830" y="20695"/>
                    <a:pt x="51904" y="21198"/>
                    <a:pt x="51979" y="21719"/>
                  </a:cubicBezTo>
                  <a:cubicBezTo>
                    <a:pt x="52127" y="22724"/>
                    <a:pt x="52248" y="23738"/>
                    <a:pt x="52472" y="24715"/>
                  </a:cubicBezTo>
                  <a:cubicBezTo>
                    <a:pt x="52630" y="25459"/>
                    <a:pt x="52881" y="26176"/>
                    <a:pt x="53207" y="26865"/>
                  </a:cubicBezTo>
                  <a:cubicBezTo>
                    <a:pt x="54212" y="28940"/>
                    <a:pt x="56240" y="30438"/>
                    <a:pt x="58483" y="30977"/>
                  </a:cubicBezTo>
                  <a:cubicBezTo>
                    <a:pt x="59074" y="31121"/>
                    <a:pt x="59678" y="31195"/>
                    <a:pt x="60284" y="31195"/>
                  </a:cubicBezTo>
                  <a:cubicBezTo>
                    <a:pt x="60735" y="31195"/>
                    <a:pt x="61188" y="31154"/>
                    <a:pt x="61637" y="31070"/>
                  </a:cubicBezTo>
                  <a:cubicBezTo>
                    <a:pt x="61758" y="31052"/>
                    <a:pt x="61879" y="31024"/>
                    <a:pt x="61991" y="30996"/>
                  </a:cubicBezTo>
                  <a:cubicBezTo>
                    <a:pt x="63740" y="30568"/>
                    <a:pt x="65276" y="29554"/>
                    <a:pt x="66923" y="28847"/>
                  </a:cubicBezTo>
                  <a:cubicBezTo>
                    <a:pt x="68780" y="28054"/>
                    <a:pt x="70774" y="27652"/>
                    <a:pt x="72776" y="27652"/>
                  </a:cubicBezTo>
                  <a:cubicBezTo>
                    <a:pt x="73643" y="27652"/>
                    <a:pt x="74512" y="27727"/>
                    <a:pt x="75372" y="27879"/>
                  </a:cubicBezTo>
                  <a:cubicBezTo>
                    <a:pt x="76274" y="28046"/>
                    <a:pt x="77186" y="28298"/>
                    <a:pt x="77977" y="28744"/>
                  </a:cubicBezTo>
                  <a:cubicBezTo>
                    <a:pt x="78303" y="28921"/>
                    <a:pt x="78600" y="29135"/>
                    <a:pt x="78880" y="29386"/>
                  </a:cubicBezTo>
                  <a:cubicBezTo>
                    <a:pt x="79624" y="30056"/>
                    <a:pt x="80126" y="30949"/>
                    <a:pt x="80564" y="31843"/>
                  </a:cubicBezTo>
                  <a:cubicBezTo>
                    <a:pt x="81680" y="34104"/>
                    <a:pt x="82527" y="36495"/>
                    <a:pt x="83839" y="38645"/>
                  </a:cubicBezTo>
                  <a:cubicBezTo>
                    <a:pt x="84342" y="39473"/>
                    <a:pt x="84937" y="40245"/>
                    <a:pt x="85598" y="40943"/>
                  </a:cubicBezTo>
                  <a:cubicBezTo>
                    <a:pt x="86100" y="41464"/>
                    <a:pt x="86649" y="41929"/>
                    <a:pt x="87236" y="42330"/>
                  </a:cubicBezTo>
                  <a:lnTo>
                    <a:pt x="87236" y="22789"/>
                  </a:lnTo>
                  <a:cubicBezTo>
                    <a:pt x="85472" y="20966"/>
                    <a:pt x="82920" y="19908"/>
                    <a:pt x="80386" y="19908"/>
                  </a:cubicBezTo>
                  <a:cubicBezTo>
                    <a:pt x="79364" y="19908"/>
                    <a:pt x="78345" y="20080"/>
                    <a:pt x="77381" y="20444"/>
                  </a:cubicBezTo>
                  <a:cubicBezTo>
                    <a:pt x="76577" y="20748"/>
                    <a:pt x="75678" y="21160"/>
                    <a:pt x="74862" y="21160"/>
                  </a:cubicBezTo>
                  <a:cubicBezTo>
                    <a:pt x="74480" y="21160"/>
                    <a:pt x="74116" y="21070"/>
                    <a:pt x="73790" y="20835"/>
                  </a:cubicBezTo>
                  <a:cubicBezTo>
                    <a:pt x="72729" y="20072"/>
                    <a:pt x="72980" y="18481"/>
                    <a:pt x="73194" y="17197"/>
                  </a:cubicBezTo>
                  <a:cubicBezTo>
                    <a:pt x="73213" y="17131"/>
                    <a:pt x="73222" y="17066"/>
                    <a:pt x="73231" y="17001"/>
                  </a:cubicBezTo>
                  <a:cubicBezTo>
                    <a:pt x="73306" y="16527"/>
                    <a:pt x="73352" y="16043"/>
                    <a:pt x="73380" y="15550"/>
                  </a:cubicBezTo>
                  <a:cubicBezTo>
                    <a:pt x="73399" y="15159"/>
                    <a:pt x="73408" y="14759"/>
                    <a:pt x="73399" y="14359"/>
                  </a:cubicBezTo>
                  <a:cubicBezTo>
                    <a:pt x="73343" y="12190"/>
                    <a:pt x="72915" y="10050"/>
                    <a:pt x="72115" y="8031"/>
                  </a:cubicBezTo>
                  <a:cubicBezTo>
                    <a:pt x="70831" y="4765"/>
                    <a:pt x="68644" y="1834"/>
                    <a:pt x="6579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002;p29"/>
            <p:cNvSpPr/>
            <p:nvPr/>
          </p:nvSpPr>
          <p:spPr>
            <a:xfrm>
              <a:off x="-28299" y="884"/>
              <a:ext cx="9172211" cy="3870649"/>
            </a:xfrm>
            <a:custGeom>
              <a:avLst/>
              <a:gdLst/>
              <a:ahLst/>
              <a:cxnLst/>
              <a:rect l="l" t="t" r="r" b="b"/>
              <a:pathLst>
                <a:path w="87236" h="43772" extrusionOk="0">
                  <a:moveTo>
                    <a:pt x="38365" y="0"/>
                  </a:moveTo>
                  <a:cubicBezTo>
                    <a:pt x="38216" y="37"/>
                    <a:pt x="38058" y="84"/>
                    <a:pt x="37900" y="130"/>
                  </a:cubicBezTo>
                  <a:lnTo>
                    <a:pt x="37584" y="223"/>
                  </a:lnTo>
                  <a:cubicBezTo>
                    <a:pt x="33703" y="1433"/>
                    <a:pt x="30214" y="3527"/>
                    <a:pt x="27013" y="6048"/>
                  </a:cubicBezTo>
                  <a:cubicBezTo>
                    <a:pt x="24091" y="8356"/>
                    <a:pt x="21402" y="11036"/>
                    <a:pt x="18843" y="13734"/>
                  </a:cubicBezTo>
                  <a:cubicBezTo>
                    <a:pt x="17754" y="14888"/>
                    <a:pt x="16656" y="16070"/>
                    <a:pt x="15512" y="17205"/>
                  </a:cubicBezTo>
                  <a:cubicBezTo>
                    <a:pt x="12534" y="20155"/>
                    <a:pt x="9287" y="22807"/>
                    <a:pt x="5304" y="23812"/>
                  </a:cubicBezTo>
                  <a:cubicBezTo>
                    <a:pt x="5174" y="23849"/>
                    <a:pt x="5053" y="23877"/>
                    <a:pt x="4923" y="23905"/>
                  </a:cubicBezTo>
                  <a:cubicBezTo>
                    <a:pt x="3930" y="24122"/>
                    <a:pt x="2921" y="24230"/>
                    <a:pt x="1910" y="24230"/>
                  </a:cubicBezTo>
                  <a:cubicBezTo>
                    <a:pt x="1272" y="24230"/>
                    <a:pt x="634" y="24187"/>
                    <a:pt x="0" y="24100"/>
                  </a:cubicBezTo>
                  <a:lnTo>
                    <a:pt x="0" y="35918"/>
                  </a:lnTo>
                  <a:cubicBezTo>
                    <a:pt x="577" y="35871"/>
                    <a:pt x="1154" y="35778"/>
                    <a:pt x="1712" y="35629"/>
                  </a:cubicBezTo>
                  <a:cubicBezTo>
                    <a:pt x="2569" y="35387"/>
                    <a:pt x="3406" y="35052"/>
                    <a:pt x="4188" y="34624"/>
                  </a:cubicBezTo>
                  <a:cubicBezTo>
                    <a:pt x="5946" y="33694"/>
                    <a:pt x="7547" y="32382"/>
                    <a:pt x="9091" y="31107"/>
                  </a:cubicBezTo>
                  <a:lnTo>
                    <a:pt x="14786" y="26389"/>
                  </a:lnTo>
                  <a:lnTo>
                    <a:pt x="27041" y="16237"/>
                  </a:lnTo>
                  <a:cubicBezTo>
                    <a:pt x="28269" y="15223"/>
                    <a:pt x="29525" y="14200"/>
                    <a:pt x="30828" y="13260"/>
                  </a:cubicBezTo>
                  <a:cubicBezTo>
                    <a:pt x="33396" y="11408"/>
                    <a:pt x="36160" y="9891"/>
                    <a:pt x="39259" y="9482"/>
                  </a:cubicBezTo>
                  <a:cubicBezTo>
                    <a:pt x="39705" y="9423"/>
                    <a:pt x="40161" y="9390"/>
                    <a:pt x="40617" y="9390"/>
                  </a:cubicBezTo>
                  <a:cubicBezTo>
                    <a:pt x="41949" y="9390"/>
                    <a:pt x="43281" y="9668"/>
                    <a:pt x="44376" y="10375"/>
                  </a:cubicBezTo>
                  <a:cubicBezTo>
                    <a:pt x="44497" y="10459"/>
                    <a:pt x="44628" y="10552"/>
                    <a:pt x="44739" y="10645"/>
                  </a:cubicBezTo>
                  <a:cubicBezTo>
                    <a:pt x="46423" y="11948"/>
                    <a:pt x="47010" y="14041"/>
                    <a:pt x="46991" y="16228"/>
                  </a:cubicBezTo>
                  <a:cubicBezTo>
                    <a:pt x="46991" y="16731"/>
                    <a:pt x="46954" y="17242"/>
                    <a:pt x="46889" y="17745"/>
                  </a:cubicBezTo>
                  <a:cubicBezTo>
                    <a:pt x="46824" y="18238"/>
                    <a:pt x="46740" y="18731"/>
                    <a:pt x="46628" y="19215"/>
                  </a:cubicBezTo>
                  <a:cubicBezTo>
                    <a:pt x="46563" y="19522"/>
                    <a:pt x="46489" y="19811"/>
                    <a:pt x="46405" y="20099"/>
                  </a:cubicBezTo>
                  <a:cubicBezTo>
                    <a:pt x="46256" y="20611"/>
                    <a:pt x="46098" y="21113"/>
                    <a:pt x="45940" y="21625"/>
                  </a:cubicBezTo>
                  <a:cubicBezTo>
                    <a:pt x="45902" y="21746"/>
                    <a:pt x="45856" y="21876"/>
                    <a:pt x="45819" y="21997"/>
                  </a:cubicBezTo>
                  <a:lnTo>
                    <a:pt x="45809" y="22035"/>
                  </a:lnTo>
                  <a:cubicBezTo>
                    <a:pt x="45353" y="23458"/>
                    <a:pt x="44888" y="24891"/>
                    <a:pt x="44637" y="26324"/>
                  </a:cubicBezTo>
                  <a:cubicBezTo>
                    <a:pt x="44423" y="27543"/>
                    <a:pt x="44376" y="28762"/>
                    <a:pt x="44609" y="29990"/>
                  </a:cubicBezTo>
                  <a:lnTo>
                    <a:pt x="44618" y="30037"/>
                  </a:lnTo>
                  <a:cubicBezTo>
                    <a:pt x="44804" y="30912"/>
                    <a:pt x="45130" y="31740"/>
                    <a:pt x="45595" y="32503"/>
                  </a:cubicBezTo>
                  <a:cubicBezTo>
                    <a:pt x="45716" y="32689"/>
                    <a:pt x="45837" y="32875"/>
                    <a:pt x="45977" y="33061"/>
                  </a:cubicBezTo>
                  <a:cubicBezTo>
                    <a:pt x="46386" y="33619"/>
                    <a:pt x="46861" y="34122"/>
                    <a:pt x="47400" y="34559"/>
                  </a:cubicBezTo>
                  <a:cubicBezTo>
                    <a:pt x="47587" y="34717"/>
                    <a:pt x="47791" y="34866"/>
                    <a:pt x="47996" y="35006"/>
                  </a:cubicBezTo>
                  <a:cubicBezTo>
                    <a:pt x="48061" y="35052"/>
                    <a:pt x="48136" y="35099"/>
                    <a:pt x="48201" y="35136"/>
                  </a:cubicBezTo>
                  <a:cubicBezTo>
                    <a:pt x="48452" y="35294"/>
                    <a:pt x="48722" y="35443"/>
                    <a:pt x="48992" y="35573"/>
                  </a:cubicBezTo>
                  <a:cubicBezTo>
                    <a:pt x="49364" y="35750"/>
                    <a:pt x="49755" y="35899"/>
                    <a:pt x="50155" y="36011"/>
                  </a:cubicBezTo>
                  <a:cubicBezTo>
                    <a:pt x="50933" y="36228"/>
                    <a:pt x="51710" y="36324"/>
                    <a:pt x="52484" y="36324"/>
                  </a:cubicBezTo>
                  <a:cubicBezTo>
                    <a:pt x="53339" y="36324"/>
                    <a:pt x="54191" y="36206"/>
                    <a:pt x="55040" y="36001"/>
                  </a:cubicBezTo>
                  <a:cubicBezTo>
                    <a:pt x="56268" y="35685"/>
                    <a:pt x="57469" y="35257"/>
                    <a:pt x="58622" y="34717"/>
                  </a:cubicBezTo>
                  <a:cubicBezTo>
                    <a:pt x="60176" y="34019"/>
                    <a:pt x="61702" y="33191"/>
                    <a:pt x="63182" y="32456"/>
                  </a:cubicBezTo>
                  <a:cubicBezTo>
                    <a:pt x="64010" y="32047"/>
                    <a:pt x="64857" y="31665"/>
                    <a:pt x="65713" y="31321"/>
                  </a:cubicBezTo>
                  <a:cubicBezTo>
                    <a:pt x="67939" y="30444"/>
                    <a:pt x="70264" y="29850"/>
                    <a:pt x="72626" y="29850"/>
                  </a:cubicBezTo>
                  <a:cubicBezTo>
                    <a:pt x="72871" y="29850"/>
                    <a:pt x="73116" y="29856"/>
                    <a:pt x="73362" y="29869"/>
                  </a:cubicBezTo>
                  <a:cubicBezTo>
                    <a:pt x="76898" y="30065"/>
                    <a:pt x="80499" y="31917"/>
                    <a:pt x="82015" y="35117"/>
                  </a:cubicBezTo>
                  <a:cubicBezTo>
                    <a:pt x="82620" y="36411"/>
                    <a:pt x="82862" y="37844"/>
                    <a:pt x="83402" y="39165"/>
                  </a:cubicBezTo>
                  <a:cubicBezTo>
                    <a:pt x="84184" y="41091"/>
                    <a:pt x="85542" y="42627"/>
                    <a:pt x="87236" y="43771"/>
                  </a:cubicBezTo>
                  <a:lnTo>
                    <a:pt x="87236" y="29004"/>
                  </a:lnTo>
                  <a:cubicBezTo>
                    <a:pt x="87040" y="28157"/>
                    <a:pt x="86808" y="27385"/>
                    <a:pt x="86500" y="26762"/>
                  </a:cubicBezTo>
                  <a:cubicBezTo>
                    <a:pt x="85319" y="24472"/>
                    <a:pt x="83104" y="22891"/>
                    <a:pt x="80555" y="22546"/>
                  </a:cubicBezTo>
                  <a:cubicBezTo>
                    <a:pt x="80188" y="22499"/>
                    <a:pt x="79822" y="22478"/>
                    <a:pt x="79457" y="22478"/>
                  </a:cubicBezTo>
                  <a:cubicBezTo>
                    <a:pt x="77169" y="22478"/>
                    <a:pt x="74901" y="23298"/>
                    <a:pt x="72599" y="23579"/>
                  </a:cubicBezTo>
                  <a:cubicBezTo>
                    <a:pt x="72417" y="23603"/>
                    <a:pt x="72231" y="23622"/>
                    <a:pt x="72048" y="23622"/>
                  </a:cubicBezTo>
                  <a:cubicBezTo>
                    <a:pt x="71809" y="23622"/>
                    <a:pt x="71573" y="23590"/>
                    <a:pt x="71352" y="23495"/>
                  </a:cubicBezTo>
                  <a:lnTo>
                    <a:pt x="71333" y="23486"/>
                  </a:lnTo>
                  <a:cubicBezTo>
                    <a:pt x="70068" y="22937"/>
                    <a:pt x="70421" y="21067"/>
                    <a:pt x="70821" y="19736"/>
                  </a:cubicBezTo>
                  <a:cubicBezTo>
                    <a:pt x="72692" y="13511"/>
                    <a:pt x="70282" y="6244"/>
                    <a:pt x="65071" y="2354"/>
                  </a:cubicBezTo>
                  <a:cubicBezTo>
                    <a:pt x="63722" y="1368"/>
                    <a:pt x="62242" y="568"/>
                    <a:pt x="606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29"/>
            <p:cNvSpPr/>
            <p:nvPr/>
          </p:nvSpPr>
          <p:spPr>
            <a:xfrm>
              <a:off x="-28299" y="58007"/>
              <a:ext cx="9172211" cy="4060768"/>
            </a:xfrm>
            <a:custGeom>
              <a:avLst/>
              <a:gdLst/>
              <a:ahLst/>
              <a:cxnLst/>
              <a:rect l="l" t="t" r="r" b="b"/>
              <a:pathLst>
                <a:path w="87236" h="45922" extrusionOk="0">
                  <a:moveTo>
                    <a:pt x="50214" y="1"/>
                  </a:moveTo>
                  <a:cubicBezTo>
                    <a:pt x="44757" y="1"/>
                    <a:pt x="39266" y="1369"/>
                    <a:pt x="34308" y="3709"/>
                  </a:cubicBezTo>
                  <a:cubicBezTo>
                    <a:pt x="29349" y="6054"/>
                    <a:pt x="24873" y="9311"/>
                    <a:pt x="20853" y="13088"/>
                  </a:cubicBezTo>
                  <a:cubicBezTo>
                    <a:pt x="18983" y="14847"/>
                    <a:pt x="17205" y="16708"/>
                    <a:pt x="15521" y="18662"/>
                  </a:cubicBezTo>
                  <a:cubicBezTo>
                    <a:pt x="14581" y="19751"/>
                    <a:pt x="13651" y="20867"/>
                    <a:pt x="12692" y="21956"/>
                  </a:cubicBezTo>
                  <a:cubicBezTo>
                    <a:pt x="10487" y="24450"/>
                    <a:pt x="8133" y="26776"/>
                    <a:pt x="5118" y="28097"/>
                  </a:cubicBezTo>
                  <a:cubicBezTo>
                    <a:pt x="3499" y="28786"/>
                    <a:pt x="1768" y="29205"/>
                    <a:pt x="0" y="29316"/>
                  </a:cubicBezTo>
                  <a:lnTo>
                    <a:pt x="0" y="39440"/>
                  </a:lnTo>
                  <a:cubicBezTo>
                    <a:pt x="2289" y="38891"/>
                    <a:pt x="4430" y="37952"/>
                    <a:pt x="6467" y="36770"/>
                  </a:cubicBezTo>
                  <a:cubicBezTo>
                    <a:pt x="10683" y="34313"/>
                    <a:pt x="14442" y="30805"/>
                    <a:pt x="18136" y="27548"/>
                  </a:cubicBezTo>
                  <a:cubicBezTo>
                    <a:pt x="18499" y="27223"/>
                    <a:pt x="18880" y="26897"/>
                    <a:pt x="19253" y="26571"/>
                  </a:cubicBezTo>
                  <a:cubicBezTo>
                    <a:pt x="22556" y="23724"/>
                    <a:pt x="25989" y="21026"/>
                    <a:pt x="29767" y="18848"/>
                  </a:cubicBezTo>
                  <a:cubicBezTo>
                    <a:pt x="32328" y="17382"/>
                    <a:pt x="35243" y="16144"/>
                    <a:pt x="38131" y="16144"/>
                  </a:cubicBezTo>
                  <a:cubicBezTo>
                    <a:pt x="38927" y="16144"/>
                    <a:pt x="39721" y="16238"/>
                    <a:pt x="40505" y="16448"/>
                  </a:cubicBezTo>
                  <a:cubicBezTo>
                    <a:pt x="40561" y="16466"/>
                    <a:pt x="40617" y="16475"/>
                    <a:pt x="40682" y="16494"/>
                  </a:cubicBezTo>
                  <a:cubicBezTo>
                    <a:pt x="41743" y="16810"/>
                    <a:pt x="42739" y="17332"/>
                    <a:pt x="43595" y="18039"/>
                  </a:cubicBezTo>
                  <a:cubicBezTo>
                    <a:pt x="44581" y="18839"/>
                    <a:pt x="45372" y="19844"/>
                    <a:pt x="45940" y="20979"/>
                  </a:cubicBezTo>
                  <a:cubicBezTo>
                    <a:pt x="46014" y="21147"/>
                    <a:pt x="46088" y="21314"/>
                    <a:pt x="46163" y="21482"/>
                  </a:cubicBezTo>
                  <a:cubicBezTo>
                    <a:pt x="46182" y="21537"/>
                    <a:pt x="46200" y="21584"/>
                    <a:pt x="46219" y="21630"/>
                  </a:cubicBezTo>
                  <a:cubicBezTo>
                    <a:pt x="46368" y="22012"/>
                    <a:pt x="46479" y="22403"/>
                    <a:pt x="46572" y="22794"/>
                  </a:cubicBezTo>
                  <a:cubicBezTo>
                    <a:pt x="47224" y="25790"/>
                    <a:pt x="46237" y="28851"/>
                    <a:pt x="45586" y="31857"/>
                  </a:cubicBezTo>
                  <a:cubicBezTo>
                    <a:pt x="45558" y="31978"/>
                    <a:pt x="45530" y="32108"/>
                    <a:pt x="45512" y="32238"/>
                  </a:cubicBezTo>
                  <a:cubicBezTo>
                    <a:pt x="45456" y="32499"/>
                    <a:pt x="45400" y="32769"/>
                    <a:pt x="45363" y="33038"/>
                  </a:cubicBezTo>
                  <a:cubicBezTo>
                    <a:pt x="45186" y="34071"/>
                    <a:pt x="45121" y="35123"/>
                    <a:pt x="45158" y="36165"/>
                  </a:cubicBezTo>
                  <a:cubicBezTo>
                    <a:pt x="45167" y="36435"/>
                    <a:pt x="45195" y="36714"/>
                    <a:pt x="45223" y="36984"/>
                  </a:cubicBezTo>
                  <a:cubicBezTo>
                    <a:pt x="45251" y="37198"/>
                    <a:pt x="45288" y="37421"/>
                    <a:pt x="45325" y="37635"/>
                  </a:cubicBezTo>
                  <a:cubicBezTo>
                    <a:pt x="45400" y="38007"/>
                    <a:pt x="45493" y="38380"/>
                    <a:pt x="45614" y="38733"/>
                  </a:cubicBezTo>
                  <a:cubicBezTo>
                    <a:pt x="45930" y="39692"/>
                    <a:pt x="46470" y="40548"/>
                    <a:pt x="47186" y="41246"/>
                  </a:cubicBezTo>
                  <a:cubicBezTo>
                    <a:pt x="47335" y="41385"/>
                    <a:pt x="47494" y="41515"/>
                    <a:pt x="47652" y="41627"/>
                  </a:cubicBezTo>
                  <a:cubicBezTo>
                    <a:pt x="48285" y="42091"/>
                    <a:pt x="49028" y="42392"/>
                    <a:pt x="49793" y="42392"/>
                  </a:cubicBezTo>
                  <a:cubicBezTo>
                    <a:pt x="49827" y="42392"/>
                    <a:pt x="49861" y="42391"/>
                    <a:pt x="49894" y="42390"/>
                  </a:cubicBezTo>
                  <a:cubicBezTo>
                    <a:pt x="50518" y="42362"/>
                    <a:pt x="51113" y="42139"/>
                    <a:pt x="51690" y="41906"/>
                  </a:cubicBezTo>
                  <a:cubicBezTo>
                    <a:pt x="53077" y="41348"/>
                    <a:pt x="54435" y="40724"/>
                    <a:pt x="55747" y="40036"/>
                  </a:cubicBezTo>
                  <a:cubicBezTo>
                    <a:pt x="59153" y="38268"/>
                    <a:pt x="62447" y="36156"/>
                    <a:pt x="65852" y="34416"/>
                  </a:cubicBezTo>
                  <a:cubicBezTo>
                    <a:pt x="68277" y="33179"/>
                    <a:pt x="70982" y="31948"/>
                    <a:pt x="73624" y="31948"/>
                  </a:cubicBezTo>
                  <a:cubicBezTo>
                    <a:pt x="74481" y="31948"/>
                    <a:pt x="75331" y="32077"/>
                    <a:pt x="76163" y="32378"/>
                  </a:cubicBezTo>
                  <a:cubicBezTo>
                    <a:pt x="77344" y="32806"/>
                    <a:pt x="78424" y="33597"/>
                    <a:pt x="79075" y="34667"/>
                  </a:cubicBezTo>
                  <a:cubicBezTo>
                    <a:pt x="80099" y="36342"/>
                    <a:pt x="80006" y="38426"/>
                    <a:pt x="80145" y="40380"/>
                  </a:cubicBezTo>
                  <a:cubicBezTo>
                    <a:pt x="80275" y="42334"/>
                    <a:pt x="80843" y="44521"/>
                    <a:pt x="82555" y="45461"/>
                  </a:cubicBezTo>
                  <a:cubicBezTo>
                    <a:pt x="82676" y="45526"/>
                    <a:pt x="82797" y="45582"/>
                    <a:pt x="82918" y="45628"/>
                  </a:cubicBezTo>
                  <a:cubicBezTo>
                    <a:pt x="83445" y="45842"/>
                    <a:pt x="83998" y="45922"/>
                    <a:pt x="84565" y="45922"/>
                  </a:cubicBezTo>
                  <a:cubicBezTo>
                    <a:pt x="85430" y="45922"/>
                    <a:pt x="86331" y="45737"/>
                    <a:pt x="87236" y="45563"/>
                  </a:cubicBezTo>
                  <a:lnTo>
                    <a:pt x="87236" y="39459"/>
                  </a:lnTo>
                  <a:cubicBezTo>
                    <a:pt x="86314" y="38221"/>
                    <a:pt x="86128" y="36435"/>
                    <a:pt x="85933" y="34834"/>
                  </a:cubicBezTo>
                  <a:cubicBezTo>
                    <a:pt x="85542" y="31512"/>
                    <a:pt x="84491" y="27893"/>
                    <a:pt x="81625" y="26162"/>
                  </a:cubicBezTo>
                  <a:cubicBezTo>
                    <a:pt x="80221" y="25305"/>
                    <a:pt x="78574" y="25027"/>
                    <a:pt x="76917" y="25027"/>
                  </a:cubicBezTo>
                  <a:cubicBezTo>
                    <a:pt x="76234" y="25027"/>
                    <a:pt x="75549" y="25074"/>
                    <a:pt x="74878" y="25148"/>
                  </a:cubicBezTo>
                  <a:cubicBezTo>
                    <a:pt x="73455" y="25306"/>
                    <a:pt x="72040" y="25567"/>
                    <a:pt x="70645" y="25929"/>
                  </a:cubicBezTo>
                  <a:cubicBezTo>
                    <a:pt x="70036" y="26089"/>
                    <a:pt x="69197" y="26423"/>
                    <a:pt x="68456" y="26423"/>
                  </a:cubicBezTo>
                  <a:cubicBezTo>
                    <a:pt x="68244" y="26423"/>
                    <a:pt x="68041" y="26396"/>
                    <a:pt x="67853" y="26330"/>
                  </a:cubicBezTo>
                  <a:cubicBezTo>
                    <a:pt x="67230" y="26106"/>
                    <a:pt x="67341" y="25194"/>
                    <a:pt x="67565" y="24571"/>
                  </a:cubicBezTo>
                  <a:cubicBezTo>
                    <a:pt x="67844" y="23761"/>
                    <a:pt x="68104" y="22952"/>
                    <a:pt x="68337" y="22124"/>
                  </a:cubicBezTo>
                  <a:cubicBezTo>
                    <a:pt x="68393" y="21919"/>
                    <a:pt x="68449" y="21714"/>
                    <a:pt x="68504" y="21509"/>
                  </a:cubicBezTo>
                  <a:cubicBezTo>
                    <a:pt x="69100" y="19276"/>
                    <a:pt x="69463" y="16987"/>
                    <a:pt x="69407" y="14680"/>
                  </a:cubicBezTo>
                  <a:cubicBezTo>
                    <a:pt x="69314" y="11311"/>
                    <a:pt x="68253" y="7887"/>
                    <a:pt x="65983" y="5393"/>
                  </a:cubicBezTo>
                  <a:cubicBezTo>
                    <a:pt x="63870" y="3085"/>
                    <a:pt x="60884" y="1745"/>
                    <a:pt x="57850" y="955"/>
                  </a:cubicBezTo>
                  <a:cubicBezTo>
                    <a:pt x="55352" y="305"/>
                    <a:pt x="52787" y="1"/>
                    <a:pt x="502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004;p29"/>
            <p:cNvSpPr/>
            <p:nvPr/>
          </p:nvSpPr>
          <p:spPr>
            <a:xfrm>
              <a:off x="-28299" y="302590"/>
              <a:ext cx="9172211" cy="4754658"/>
            </a:xfrm>
            <a:custGeom>
              <a:avLst/>
              <a:gdLst/>
              <a:ahLst/>
              <a:cxnLst/>
              <a:rect l="l" t="t" r="r" b="b"/>
              <a:pathLst>
                <a:path w="87236" h="53769" extrusionOk="0">
                  <a:moveTo>
                    <a:pt x="49333" y="1"/>
                  </a:moveTo>
                  <a:cubicBezTo>
                    <a:pt x="44059" y="1"/>
                    <a:pt x="38867" y="1449"/>
                    <a:pt x="34094" y="3781"/>
                  </a:cubicBezTo>
                  <a:cubicBezTo>
                    <a:pt x="32066" y="4777"/>
                    <a:pt x="30121" y="5921"/>
                    <a:pt x="28260" y="7205"/>
                  </a:cubicBezTo>
                  <a:cubicBezTo>
                    <a:pt x="24007" y="10136"/>
                    <a:pt x="20220" y="13663"/>
                    <a:pt x="16675" y="17441"/>
                  </a:cubicBezTo>
                  <a:cubicBezTo>
                    <a:pt x="14674" y="19581"/>
                    <a:pt x="12748" y="21796"/>
                    <a:pt x="10859" y="24029"/>
                  </a:cubicBezTo>
                  <a:lnTo>
                    <a:pt x="9975" y="25080"/>
                  </a:lnTo>
                  <a:cubicBezTo>
                    <a:pt x="8152" y="27230"/>
                    <a:pt x="6291" y="29379"/>
                    <a:pt x="4188" y="31212"/>
                  </a:cubicBezTo>
                  <a:cubicBezTo>
                    <a:pt x="3062" y="32208"/>
                    <a:pt x="1833" y="33092"/>
                    <a:pt x="531" y="33846"/>
                  </a:cubicBezTo>
                  <a:cubicBezTo>
                    <a:pt x="354" y="33948"/>
                    <a:pt x="177" y="34041"/>
                    <a:pt x="0" y="34134"/>
                  </a:cubicBezTo>
                  <a:lnTo>
                    <a:pt x="0" y="48845"/>
                  </a:lnTo>
                  <a:cubicBezTo>
                    <a:pt x="107" y="48848"/>
                    <a:pt x="213" y="48850"/>
                    <a:pt x="318" y="48850"/>
                  </a:cubicBezTo>
                  <a:cubicBezTo>
                    <a:pt x="4526" y="48850"/>
                    <a:pt x="7936" y="46699"/>
                    <a:pt x="11204" y="44230"/>
                  </a:cubicBezTo>
                  <a:cubicBezTo>
                    <a:pt x="11725" y="43839"/>
                    <a:pt x="12246" y="43430"/>
                    <a:pt x="12767" y="43030"/>
                  </a:cubicBezTo>
                  <a:lnTo>
                    <a:pt x="13130" y="42751"/>
                  </a:lnTo>
                  <a:cubicBezTo>
                    <a:pt x="15586" y="40852"/>
                    <a:pt x="18182" y="38917"/>
                    <a:pt x="20965" y="37614"/>
                  </a:cubicBezTo>
                  <a:cubicBezTo>
                    <a:pt x="21504" y="37354"/>
                    <a:pt x="22053" y="37130"/>
                    <a:pt x="22612" y="36926"/>
                  </a:cubicBezTo>
                  <a:cubicBezTo>
                    <a:pt x="23542" y="36581"/>
                    <a:pt x="24510" y="36330"/>
                    <a:pt x="25487" y="36163"/>
                  </a:cubicBezTo>
                  <a:cubicBezTo>
                    <a:pt x="26170" y="36050"/>
                    <a:pt x="26868" y="35994"/>
                    <a:pt x="27561" y="35994"/>
                  </a:cubicBezTo>
                  <a:cubicBezTo>
                    <a:pt x="27614" y="35994"/>
                    <a:pt x="27667" y="35994"/>
                    <a:pt x="27720" y="35995"/>
                  </a:cubicBezTo>
                  <a:cubicBezTo>
                    <a:pt x="28232" y="35995"/>
                    <a:pt x="28734" y="36051"/>
                    <a:pt x="29237" y="36172"/>
                  </a:cubicBezTo>
                  <a:cubicBezTo>
                    <a:pt x="29907" y="36330"/>
                    <a:pt x="30530" y="36628"/>
                    <a:pt x="30968" y="37140"/>
                  </a:cubicBezTo>
                  <a:cubicBezTo>
                    <a:pt x="31014" y="37186"/>
                    <a:pt x="31051" y="37242"/>
                    <a:pt x="31089" y="37298"/>
                  </a:cubicBezTo>
                  <a:cubicBezTo>
                    <a:pt x="31163" y="37400"/>
                    <a:pt x="31228" y="37503"/>
                    <a:pt x="31284" y="37614"/>
                  </a:cubicBezTo>
                  <a:cubicBezTo>
                    <a:pt x="31582" y="38219"/>
                    <a:pt x="31675" y="38908"/>
                    <a:pt x="31554" y="39578"/>
                  </a:cubicBezTo>
                  <a:cubicBezTo>
                    <a:pt x="31535" y="39708"/>
                    <a:pt x="31507" y="39847"/>
                    <a:pt x="31461" y="39978"/>
                  </a:cubicBezTo>
                  <a:cubicBezTo>
                    <a:pt x="31396" y="40229"/>
                    <a:pt x="31303" y="40480"/>
                    <a:pt x="31191" y="40713"/>
                  </a:cubicBezTo>
                  <a:cubicBezTo>
                    <a:pt x="31061" y="40992"/>
                    <a:pt x="30912" y="41252"/>
                    <a:pt x="30726" y="41504"/>
                  </a:cubicBezTo>
                  <a:cubicBezTo>
                    <a:pt x="30186" y="42285"/>
                    <a:pt x="29442" y="42946"/>
                    <a:pt x="28669" y="43514"/>
                  </a:cubicBezTo>
                  <a:cubicBezTo>
                    <a:pt x="27367" y="44463"/>
                    <a:pt x="25915" y="45244"/>
                    <a:pt x="24789" y="46408"/>
                  </a:cubicBezTo>
                  <a:cubicBezTo>
                    <a:pt x="24752" y="46445"/>
                    <a:pt x="24715" y="46482"/>
                    <a:pt x="24677" y="46519"/>
                  </a:cubicBezTo>
                  <a:cubicBezTo>
                    <a:pt x="23589" y="47701"/>
                    <a:pt x="22882" y="49432"/>
                    <a:pt x="23431" y="50930"/>
                  </a:cubicBezTo>
                  <a:cubicBezTo>
                    <a:pt x="23449" y="50986"/>
                    <a:pt x="23468" y="51041"/>
                    <a:pt x="23496" y="51097"/>
                  </a:cubicBezTo>
                  <a:cubicBezTo>
                    <a:pt x="23859" y="51953"/>
                    <a:pt x="24612" y="52605"/>
                    <a:pt x="25440" y="53033"/>
                  </a:cubicBezTo>
                  <a:cubicBezTo>
                    <a:pt x="26129" y="53377"/>
                    <a:pt x="26883" y="53610"/>
                    <a:pt x="27655" y="53693"/>
                  </a:cubicBezTo>
                  <a:cubicBezTo>
                    <a:pt x="28038" y="53745"/>
                    <a:pt x="28426" y="53768"/>
                    <a:pt x="28818" y="53768"/>
                  </a:cubicBezTo>
                  <a:cubicBezTo>
                    <a:pt x="30329" y="53768"/>
                    <a:pt x="31888" y="53421"/>
                    <a:pt x="33359" y="53014"/>
                  </a:cubicBezTo>
                  <a:cubicBezTo>
                    <a:pt x="34187" y="52781"/>
                    <a:pt x="35006" y="52530"/>
                    <a:pt x="35825" y="52260"/>
                  </a:cubicBezTo>
                  <a:lnTo>
                    <a:pt x="36495" y="52046"/>
                  </a:lnTo>
                  <a:cubicBezTo>
                    <a:pt x="41966" y="50213"/>
                    <a:pt x="47168" y="47664"/>
                    <a:pt x="52146" y="44761"/>
                  </a:cubicBezTo>
                  <a:cubicBezTo>
                    <a:pt x="54649" y="43309"/>
                    <a:pt x="57096" y="41755"/>
                    <a:pt x="59497" y="40154"/>
                  </a:cubicBezTo>
                  <a:cubicBezTo>
                    <a:pt x="61730" y="38666"/>
                    <a:pt x="63694" y="36712"/>
                    <a:pt x="66160" y="35595"/>
                  </a:cubicBezTo>
                  <a:cubicBezTo>
                    <a:pt x="67327" y="35063"/>
                    <a:pt x="68624" y="34737"/>
                    <a:pt x="69902" y="34737"/>
                  </a:cubicBezTo>
                  <a:cubicBezTo>
                    <a:pt x="70814" y="34737"/>
                    <a:pt x="71715" y="34903"/>
                    <a:pt x="72552" y="35279"/>
                  </a:cubicBezTo>
                  <a:cubicBezTo>
                    <a:pt x="74999" y="36386"/>
                    <a:pt x="76386" y="39038"/>
                    <a:pt x="76972" y="41662"/>
                  </a:cubicBezTo>
                  <a:cubicBezTo>
                    <a:pt x="77381" y="43523"/>
                    <a:pt x="77502" y="45514"/>
                    <a:pt x="78507" y="47133"/>
                  </a:cubicBezTo>
                  <a:cubicBezTo>
                    <a:pt x="78731" y="47487"/>
                    <a:pt x="78982" y="47813"/>
                    <a:pt x="79280" y="48110"/>
                  </a:cubicBezTo>
                  <a:cubicBezTo>
                    <a:pt x="80294" y="49143"/>
                    <a:pt x="81662" y="49748"/>
                    <a:pt x="83104" y="49822"/>
                  </a:cubicBezTo>
                  <a:cubicBezTo>
                    <a:pt x="83183" y="49826"/>
                    <a:pt x="83261" y="49827"/>
                    <a:pt x="83339" y="49827"/>
                  </a:cubicBezTo>
                  <a:cubicBezTo>
                    <a:pt x="84677" y="49827"/>
                    <a:pt x="85961" y="49387"/>
                    <a:pt x="87236" y="48948"/>
                  </a:cubicBezTo>
                  <a:lnTo>
                    <a:pt x="87236" y="39624"/>
                  </a:lnTo>
                  <a:cubicBezTo>
                    <a:pt x="86938" y="39457"/>
                    <a:pt x="86659" y="39243"/>
                    <a:pt x="86417" y="38991"/>
                  </a:cubicBezTo>
                  <a:cubicBezTo>
                    <a:pt x="86045" y="38573"/>
                    <a:pt x="85765" y="38070"/>
                    <a:pt x="85598" y="37530"/>
                  </a:cubicBezTo>
                  <a:cubicBezTo>
                    <a:pt x="85328" y="36721"/>
                    <a:pt x="85244" y="35818"/>
                    <a:pt x="85161" y="34962"/>
                  </a:cubicBezTo>
                  <a:cubicBezTo>
                    <a:pt x="84909" y="32348"/>
                    <a:pt x="84500" y="29416"/>
                    <a:pt x="82443" y="27639"/>
                  </a:cubicBezTo>
                  <a:cubicBezTo>
                    <a:pt x="81066" y="26439"/>
                    <a:pt x="79596" y="25704"/>
                    <a:pt x="77977" y="25331"/>
                  </a:cubicBezTo>
                  <a:cubicBezTo>
                    <a:pt x="77130" y="25145"/>
                    <a:pt x="76265" y="25043"/>
                    <a:pt x="75390" y="25043"/>
                  </a:cubicBezTo>
                  <a:cubicBezTo>
                    <a:pt x="75347" y="25043"/>
                    <a:pt x="75305" y="25043"/>
                    <a:pt x="75262" y="25043"/>
                  </a:cubicBezTo>
                  <a:cubicBezTo>
                    <a:pt x="71669" y="25043"/>
                    <a:pt x="68573" y="26199"/>
                    <a:pt x="65704" y="27918"/>
                  </a:cubicBezTo>
                  <a:cubicBezTo>
                    <a:pt x="64075" y="28905"/>
                    <a:pt x="62521" y="30077"/>
                    <a:pt x="60986" y="31333"/>
                  </a:cubicBezTo>
                  <a:cubicBezTo>
                    <a:pt x="60631" y="31621"/>
                    <a:pt x="58089" y="33683"/>
                    <a:pt x="57048" y="33683"/>
                  </a:cubicBezTo>
                  <a:cubicBezTo>
                    <a:pt x="56808" y="33683"/>
                    <a:pt x="56647" y="33573"/>
                    <a:pt x="56613" y="33306"/>
                  </a:cubicBezTo>
                  <a:cubicBezTo>
                    <a:pt x="56566" y="32887"/>
                    <a:pt x="56901" y="32915"/>
                    <a:pt x="57106" y="32720"/>
                  </a:cubicBezTo>
                  <a:cubicBezTo>
                    <a:pt x="57580" y="32236"/>
                    <a:pt x="58120" y="31799"/>
                    <a:pt x="58613" y="31305"/>
                  </a:cubicBezTo>
                  <a:cubicBezTo>
                    <a:pt x="58697" y="31222"/>
                    <a:pt x="58781" y="31138"/>
                    <a:pt x="58864" y="31054"/>
                  </a:cubicBezTo>
                  <a:cubicBezTo>
                    <a:pt x="59869" y="29984"/>
                    <a:pt x="60791" y="28849"/>
                    <a:pt x="61628" y="27658"/>
                  </a:cubicBezTo>
                  <a:cubicBezTo>
                    <a:pt x="61721" y="27518"/>
                    <a:pt x="61823" y="27379"/>
                    <a:pt x="61916" y="27239"/>
                  </a:cubicBezTo>
                  <a:cubicBezTo>
                    <a:pt x="63712" y="24568"/>
                    <a:pt x="65052" y="21572"/>
                    <a:pt x="65592" y="18381"/>
                  </a:cubicBezTo>
                  <a:cubicBezTo>
                    <a:pt x="65694" y="17748"/>
                    <a:pt x="65769" y="17115"/>
                    <a:pt x="65797" y="16473"/>
                  </a:cubicBezTo>
                  <a:cubicBezTo>
                    <a:pt x="65973" y="13356"/>
                    <a:pt x="65294" y="10155"/>
                    <a:pt x="63833" y="7447"/>
                  </a:cubicBezTo>
                  <a:cubicBezTo>
                    <a:pt x="62661" y="5260"/>
                    <a:pt x="60967" y="3390"/>
                    <a:pt x="58799" y="2143"/>
                  </a:cubicBezTo>
                  <a:cubicBezTo>
                    <a:pt x="56445" y="785"/>
                    <a:pt x="53709" y="208"/>
                    <a:pt x="51002" y="50"/>
                  </a:cubicBezTo>
                  <a:cubicBezTo>
                    <a:pt x="50445" y="17"/>
                    <a:pt x="49888" y="1"/>
                    <a:pt x="493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1005;p29"/>
            <p:cNvSpPr/>
            <p:nvPr/>
          </p:nvSpPr>
          <p:spPr>
            <a:xfrm>
              <a:off x="-27353" y="779466"/>
              <a:ext cx="9171265" cy="4145481"/>
            </a:xfrm>
            <a:custGeom>
              <a:avLst/>
              <a:gdLst/>
              <a:ahLst/>
              <a:cxnLst/>
              <a:rect l="l" t="t" r="r" b="b"/>
              <a:pathLst>
                <a:path w="87227" h="46880" extrusionOk="0">
                  <a:moveTo>
                    <a:pt x="43422" y="1"/>
                  </a:moveTo>
                  <a:cubicBezTo>
                    <a:pt x="38467" y="1"/>
                    <a:pt x="33464" y="1613"/>
                    <a:pt x="29330" y="4483"/>
                  </a:cubicBezTo>
                  <a:cubicBezTo>
                    <a:pt x="25180" y="7367"/>
                    <a:pt x="21319" y="10652"/>
                    <a:pt x="17792" y="14290"/>
                  </a:cubicBezTo>
                  <a:cubicBezTo>
                    <a:pt x="16759" y="15360"/>
                    <a:pt x="15754" y="16458"/>
                    <a:pt x="14777" y="17584"/>
                  </a:cubicBezTo>
                  <a:cubicBezTo>
                    <a:pt x="13326" y="19259"/>
                    <a:pt x="11958" y="20990"/>
                    <a:pt x="10655" y="22777"/>
                  </a:cubicBezTo>
                  <a:cubicBezTo>
                    <a:pt x="9250" y="24712"/>
                    <a:pt x="7929" y="26722"/>
                    <a:pt x="6458" y="28611"/>
                  </a:cubicBezTo>
                  <a:cubicBezTo>
                    <a:pt x="5798" y="29458"/>
                    <a:pt x="5100" y="30286"/>
                    <a:pt x="4355" y="31067"/>
                  </a:cubicBezTo>
                  <a:cubicBezTo>
                    <a:pt x="3081" y="32407"/>
                    <a:pt x="1620" y="33561"/>
                    <a:pt x="1" y="34473"/>
                  </a:cubicBezTo>
                  <a:lnTo>
                    <a:pt x="1" y="39442"/>
                  </a:lnTo>
                  <a:cubicBezTo>
                    <a:pt x="1834" y="38846"/>
                    <a:pt x="3592" y="38055"/>
                    <a:pt x="5249" y="37078"/>
                  </a:cubicBezTo>
                  <a:cubicBezTo>
                    <a:pt x="11967" y="33105"/>
                    <a:pt x="16647" y="26545"/>
                    <a:pt x="21765" y="20664"/>
                  </a:cubicBezTo>
                  <a:cubicBezTo>
                    <a:pt x="26790" y="14895"/>
                    <a:pt x="32959" y="9368"/>
                    <a:pt x="40496" y="8289"/>
                  </a:cubicBezTo>
                  <a:cubicBezTo>
                    <a:pt x="40655" y="8261"/>
                    <a:pt x="40803" y="8242"/>
                    <a:pt x="40952" y="8223"/>
                  </a:cubicBezTo>
                  <a:cubicBezTo>
                    <a:pt x="41528" y="8156"/>
                    <a:pt x="42112" y="8119"/>
                    <a:pt x="42696" y="8119"/>
                  </a:cubicBezTo>
                  <a:cubicBezTo>
                    <a:pt x="44143" y="8119"/>
                    <a:pt x="45587" y="8350"/>
                    <a:pt x="46880" y="8940"/>
                  </a:cubicBezTo>
                  <a:cubicBezTo>
                    <a:pt x="47150" y="9070"/>
                    <a:pt x="47410" y="9210"/>
                    <a:pt x="47671" y="9368"/>
                  </a:cubicBezTo>
                  <a:cubicBezTo>
                    <a:pt x="49848" y="10708"/>
                    <a:pt x="51179" y="13183"/>
                    <a:pt x="51486" y="15714"/>
                  </a:cubicBezTo>
                  <a:cubicBezTo>
                    <a:pt x="51653" y="17156"/>
                    <a:pt x="51551" y="18617"/>
                    <a:pt x="51197" y="20022"/>
                  </a:cubicBezTo>
                  <a:cubicBezTo>
                    <a:pt x="50946" y="21036"/>
                    <a:pt x="50602" y="22023"/>
                    <a:pt x="50164" y="22972"/>
                  </a:cubicBezTo>
                  <a:cubicBezTo>
                    <a:pt x="50164" y="22981"/>
                    <a:pt x="50155" y="22991"/>
                    <a:pt x="50146" y="23000"/>
                  </a:cubicBezTo>
                  <a:cubicBezTo>
                    <a:pt x="50127" y="23056"/>
                    <a:pt x="50099" y="23102"/>
                    <a:pt x="50081" y="23149"/>
                  </a:cubicBezTo>
                  <a:cubicBezTo>
                    <a:pt x="49550" y="24265"/>
                    <a:pt x="48908" y="25335"/>
                    <a:pt x="48173" y="26331"/>
                  </a:cubicBezTo>
                  <a:cubicBezTo>
                    <a:pt x="47336" y="27476"/>
                    <a:pt x="46377" y="28536"/>
                    <a:pt x="45316" y="29476"/>
                  </a:cubicBezTo>
                  <a:cubicBezTo>
                    <a:pt x="44265" y="30407"/>
                    <a:pt x="43120" y="31216"/>
                    <a:pt x="41901" y="31896"/>
                  </a:cubicBezTo>
                  <a:cubicBezTo>
                    <a:pt x="38412" y="33840"/>
                    <a:pt x="34429" y="34668"/>
                    <a:pt x="30707" y="36111"/>
                  </a:cubicBezTo>
                  <a:cubicBezTo>
                    <a:pt x="30196" y="36315"/>
                    <a:pt x="29684" y="36520"/>
                    <a:pt x="29172" y="36753"/>
                  </a:cubicBezTo>
                  <a:cubicBezTo>
                    <a:pt x="27795" y="37376"/>
                    <a:pt x="26427" y="38158"/>
                    <a:pt x="25525" y="39386"/>
                  </a:cubicBezTo>
                  <a:cubicBezTo>
                    <a:pt x="25171" y="39870"/>
                    <a:pt x="24910" y="40428"/>
                    <a:pt x="24771" y="41015"/>
                  </a:cubicBezTo>
                  <a:cubicBezTo>
                    <a:pt x="24547" y="41908"/>
                    <a:pt x="24622" y="42866"/>
                    <a:pt x="25106" y="43657"/>
                  </a:cubicBezTo>
                  <a:cubicBezTo>
                    <a:pt x="25711" y="44634"/>
                    <a:pt x="26818" y="45183"/>
                    <a:pt x="27907" y="45583"/>
                  </a:cubicBezTo>
                  <a:cubicBezTo>
                    <a:pt x="30337" y="46483"/>
                    <a:pt x="32887" y="46879"/>
                    <a:pt x="35466" y="46879"/>
                  </a:cubicBezTo>
                  <a:cubicBezTo>
                    <a:pt x="35583" y="46879"/>
                    <a:pt x="35699" y="46878"/>
                    <a:pt x="35816" y="46877"/>
                  </a:cubicBezTo>
                  <a:cubicBezTo>
                    <a:pt x="39873" y="46812"/>
                    <a:pt x="43967" y="45779"/>
                    <a:pt x="47717" y="44169"/>
                  </a:cubicBezTo>
                  <a:cubicBezTo>
                    <a:pt x="48871" y="43676"/>
                    <a:pt x="49988" y="43136"/>
                    <a:pt x="51095" y="42550"/>
                  </a:cubicBezTo>
                  <a:cubicBezTo>
                    <a:pt x="52221" y="41954"/>
                    <a:pt x="53328" y="41312"/>
                    <a:pt x="54417" y="40642"/>
                  </a:cubicBezTo>
                  <a:lnTo>
                    <a:pt x="54445" y="40624"/>
                  </a:lnTo>
                  <a:cubicBezTo>
                    <a:pt x="58046" y="38390"/>
                    <a:pt x="61461" y="35832"/>
                    <a:pt x="64876" y="33319"/>
                  </a:cubicBezTo>
                  <a:cubicBezTo>
                    <a:pt x="66506" y="32124"/>
                    <a:pt x="69224" y="30311"/>
                    <a:pt x="71513" y="30311"/>
                  </a:cubicBezTo>
                  <a:cubicBezTo>
                    <a:pt x="72841" y="30311"/>
                    <a:pt x="74025" y="30922"/>
                    <a:pt x="74767" y="32621"/>
                  </a:cubicBezTo>
                  <a:cubicBezTo>
                    <a:pt x="75660" y="34687"/>
                    <a:pt x="75335" y="37088"/>
                    <a:pt x="75986" y="39247"/>
                  </a:cubicBezTo>
                  <a:cubicBezTo>
                    <a:pt x="76247" y="40056"/>
                    <a:pt x="76637" y="40810"/>
                    <a:pt x="77149" y="41480"/>
                  </a:cubicBezTo>
                  <a:cubicBezTo>
                    <a:pt x="78563" y="43320"/>
                    <a:pt x="80826" y="44516"/>
                    <a:pt x="83153" y="44516"/>
                  </a:cubicBezTo>
                  <a:cubicBezTo>
                    <a:pt x="83214" y="44516"/>
                    <a:pt x="83276" y="44515"/>
                    <a:pt x="83337" y="44513"/>
                  </a:cubicBezTo>
                  <a:cubicBezTo>
                    <a:pt x="84668" y="44476"/>
                    <a:pt x="85952" y="44076"/>
                    <a:pt x="87227" y="43666"/>
                  </a:cubicBezTo>
                  <a:lnTo>
                    <a:pt x="87227" y="39144"/>
                  </a:lnTo>
                  <a:cubicBezTo>
                    <a:pt x="87077" y="39151"/>
                    <a:pt x="86927" y="39155"/>
                    <a:pt x="86779" y="39155"/>
                  </a:cubicBezTo>
                  <a:cubicBezTo>
                    <a:pt x="85922" y="39155"/>
                    <a:pt x="85091" y="39028"/>
                    <a:pt x="84314" y="38623"/>
                  </a:cubicBezTo>
                  <a:cubicBezTo>
                    <a:pt x="83774" y="38344"/>
                    <a:pt x="83291" y="37944"/>
                    <a:pt x="82909" y="37460"/>
                  </a:cubicBezTo>
                  <a:cubicBezTo>
                    <a:pt x="81774" y="36027"/>
                    <a:pt x="81402" y="33905"/>
                    <a:pt x="81364" y="31998"/>
                  </a:cubicBezTo>
                  <a:cubicBezTo>
                    <a:pt x="81318" y="29458"/>
                    <a:pt x="81550" y="26703"/>
                    <a:pt x="80173" y="24572"/>
                  </a:cubicBezTo>
                  <a:cubicBezTo>
                    <a:pt x="78902" y="22610"/>
                    <a:pt x="76466" y="21643"/>
                    <a:pt x="74112" y="21643"/>
                  </a:cubicBezTo>
                  <a:cubicBezTo>
                    <a:pt x="73933" y="21643"/>
                    <a:pt x="73754" y="21649"/>
                    <a:pt x="73576" y="21660"/>
                  </a:cubicBezTo>
                  <a:cubicBezTo>
                    <a:pt x="71064" y="21827"/>
                    <a:pt x="68709" y="22935"/>
                    <a:pt x="66532" y="24200"/>
                  </a:cubicBezTo>
                  <a:cubicBezTo>
                    <a:pt x="62717" y="26424"/>
                    <a:pt x="59255" y="29188"/>
                    <a:pt x="55747" y="31868"/>
                  </a:cubicBezTo>
                  <a:cubicBezTo>
                    <a:pt x="54035" y="33170"/>
                    <a:pt x="52323" y="34445"/>
                    <a:pt x="50546" y="35645"/>
                  </a:cubicBezTo>
                  <a:cubicBezTo>
                    <a:pt x="46359" y="38446"/>
                    <a:pt x="41669" y="40819"/>
                    <a:pt x="36616" y="41489"/>
                  </a:cubicBezTo>
                  <a:cubicBezTo>
                    <a:pt x="36150" y="41552"/>
                    <a:pt x="34993" y="41774"/>
                    <a:pt x="34021" y="41774"/>
                  </a:cubicBezTo>
                  <a:cubicBezTo>
                    <a:pt x="32974" y="41774"/>
                    <a:pt x="32142" y="41516"/>
                    <a:pt x="32624" y="40521"/>
                  </a:cubicBezTo>
                  <a:cubicBezTo>
                    <a:pt x="33034" y="39665"/>
                    <a:pt x="34802" y="39079"/>
                    <a:pt x="35630" y="38819"/>
                  </a:cubicBezTo>
                  <a:cubicBezTo>
                    <a:pt x="39826" y="37516"/>
                    <a:pt x="43939" y="35813"/>
                    <a:pt x="47643" y="33468"/>
                  </a:cubicBezTo>
                  <a:cubicBezTo>
                    <a:pt x="48685" y="32817"/>
                    <a:pt x="49681" y="32110"/>
                    <a:pt x="50648" y="31365"/>
                  </a:cubicBezTo>
                  <a:cubicBezTo>
                    <a:pt x="52239" y="30118"/>
                    <a:pt x="53700" y="28722"/>
                    <a:pt x="55022" y="27196"/>
                  </a:cubicBezTo>
                  <a:cubicBezTo>
                    <a:pt x="56362" y="25652"/>
                    <a:pt x="57515" y="23968"/>
                    <a:pt x="58474" y="22162"/>
                  </a:cubicBezTo>
                  <a:cubicBezTo>
                    <a:pt x="59200" y="20776"/>
                    <a:pt x="59786" y="19315"/>
                    <a:pt x="60223" y="17808"/>
                  </a:cubicBezTo>
                  <a:cubicBezTo>
                    <a:pt x="61061" y="14895"/>
                    <a:pt x="61265" y="11657"/>
                    <a:pt x="60009" y="8893"/>
                  </a:cubicBezTo>
                  <a:cubicBezTo>
                    <a:pt x="59255" y="7246"/>
                    <a:pt x="58027" y="5851"/>
                    <a:pt x="56650" y="4687"/>
                  </a:cubicBezTo>
                  <a:cubicBezTo>
                    <a:pt x="52811" y="1461"/>
                    <a:pt x="48138" y="1"/>
                    <a:pt x="434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29"/>
            <p:cNvSpPr/>
            <p:nvPr/>
          </p:nvSpPr>
          <p:spPr>
            <a:xfrm>
              <a:off x="6330150" y="4736927"/>
              <a:ext cx="1171182" cy="406501"/>
            </a:xfrm>
            <a:custGeom>
              <a:avLst/>
              <a:gdLst/>
              <a:ahLst/>
              <a:cxnLst/>
              <a:rect l="l" t="t" r="r" b="b"/>
              <a:pathLst>
                <a:path w="11139" h="4597" extrusionOk="0">
                  <a:moveTo>
                    <a:pt x="8033" y="1"/>
                  </a:moveTo>
                  <a:cubicBezTo>
                    <a:pt x="7816" y="1"/>
                    <a:pt x="7599" y="19"/>
                    <a:pt x="7388" y="56"/>
                  </a:cubicBezTo>
                  <a:cubicBezTo>
                    <a:pt x="6262" y="242"/>
                    <a:pt x="5258" y="856"/>
                    <a:pt x="4308" y="1489"/>
                  </a:cubicBezTo>
                  <a:cubicBezTo>
                    <a:pt x="2829" y="2466"/>
                    <a:pt x="1405" y="3517"/>
                    <a:pt x="0" y="4597"/>
                  </a:cubicBezTo>
                  <a:lnTo>
                    <a:pt x="11017" y="4597"/>
                  </a:lnTo>
                  <a:cubicBezTo>
                    <a:pt x="10971" y="3369"/>
                    <a:pt x="11138" y="2084"/>
                    <a:pt x="10450" y="1107"/>
                  </a:cubicBezTo>
                  <a:cubicBezTo>
                    <a:pt x="9920" y="351"/>
                    <a:pt x="8973" y="1"/>
                    <a:pt x="803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29"/>
            <p:cNvSpPr/>
            <p:nvPr/>
          </p:nvSpPr>
          <p:spPr>
            <a:xfrm>
              <a:off x="8651823" y="4952507"/>
              <a:ext cx="492172" cy="190915"/>
            </a:xfrm>
            <a:custGeom>
              <a:avLst/>
              <a:gdLst/>
              <a:ahLst/>
              <a:cxnLst/>
              <a:rect l="l" t="t" r="r" b="b"/>
              <a:pathLst>
                <a:path w="4681" h="2159" extrusionOk="0">
                  <a:moveTo>
                    <a:pt x="4681" y="0"/>
                  </a:moveTo>
                  <a:cubicBezTo>
                    <a:pt x="4327" y="37"/>
                    <a:pt x="3973" y="112"/>
                    <a:pt x="3629" y="223"/>
                  </a:cubicBezTo>
                  <a:cubicBezTo>
                    <a:pt x="2317" y="624"/>
                    <a:pt x="1154" y="1396"/>
                    <a:pt x="0" y="2159"/>
                  </a:cubicBezTo>
                  <a:lnTo>
                    <a:pt x="4681" y="2159"/>
                  </a:lnTo>
                  <a:lnTo>
                    <a:pt x="4681" y="0"/>
                  </a:lnTo>
                  <a:close/>
                </a:path>
              </a:pathLst>
            </a:custGeom>
            <a:solidFill>
              <a:srgbClr val="F6921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29"/>
            <p:cNvSpPr/>
            <p:nvPr/>
          </p:nvSpPr>
          <p:spPr>
            <a:xfrm>
              <a:off x="91985" y="2458215"/>
              <a:ext cx="4275620" cy="2685278"/>
            </a:xfrm>
            <a:custGeom>
              <a:avLst/>
              <a:gdLst/>
              <a:ahLst/>
              <a:cxnLst/>
              <a:rect l="l" t="t" r="r" b="b"/>
              <a:pathLst>
                <a:path w="40665" h="30367" extrusionOk="0">
                  <a:moveTo>
                    <a:pt x="37262" y="1"/>
                  </a:moveTo>
                  <a:cubicBezTo>
                    <a:pt x="36711" y="1"/>
                    <a:pt x="36149" y="79"/>
                    <a:pt x="35630" y="200"/>
                  </a:cubicBezTo>
                  <a:cubicBezTo>
                    <a:pt x="34755" y="414"/>
                    <a:pt x="33899" y="693"/>
                    <a:pt x="33071" y="1056"/>
                  </a:cubicBezTo>
                  <a:cubicBezTo>
                    <a:pt x="29089" y="2768"/>
                    <a:pt x="25804" y="6034"/>
                    <a:pt x="22957" y="9393"/>
                  </a:cubicBezTo>
                  <a:cubicBezTo>
                    <a:pt x="21886" y="10659"/>
                    <a:pt x="20854" y="11943"/>
                    <a:pt x="19821" y="13236"/>
                  </a:cubicBezTo>
                  <a:cubicBezTo>
                    <a:pt x="18025" y="15488"/>
                    <a:pt x="16229" y="17749"/>
                    <a:pt x="14284" y="19861"/>
                  </a:cubicBezTo>
                  <a:cubicBezTo>
                    <a:pt x="14005" y="20168"/>
                    <a:pt x="13726" y="20457"/>
                    <a:pt x="13447" y="20745"/>
                  </a:cubicBezTo>
                  <a:cubicBezTo>
                    <a:pt x="11093" y="23174"/>
                    <a:pt x="8524" y="25286"/>
                    <a:pt x="5603" y="26943"/>
                  </a:cubicBezTo>
                  <a:cubicBezTo>
                    <a:pt x="4830" y="27389"/>
                    <a:pt x="4021" y="27799"/>
                    <a:pt x="3193" y="28171"/>
                  </a:cubicBezTo>
                  <a:cubicBezTo>
                    <a:pt x="2271" y="28599"/>
                    <a:pt x="1285" y="29073"/>
                    <a:pt x="541" y="29762"/>
                  </a:cubicBezTo>
                  <a:cubicBezTo>
                    <a:pt x="345" y="29939"/>
                    <a:pt x="159" y="30144"/>
                    <a:pt x="1" y="30367"/>
                  </a:cubicBezTo>
                  <a:lnTo>
                    <a:pt x="12553" y="30367"/>
                  </a:lnTo>
                  <a:cubicBezTo>
                    <a:pt x="12740" y="29855"/>
                    <a:pt x="12926" y="29343"/>
                    <a:pt x="13130" y="28850"/>
                  </a:cubicBezTo>
                  <a:cubicBezTo>
                    <a:pt x="13670" y="27566"/>
                    <a:pt x="14331" y="26338"/>
                    <a:pt x="15094" y="25184"/>
                  </a:cubicBezTo>
                  <a:cubicBezTo>
                    <a:pt x="17029" y="22262"/>
                    <a:pt x="19625" y="19750"/>
                    <a:pt x="22417" y="17619"/>
                  </a:cubicBezTo>
                  <a:cubicBezTo>
                    <a:pt x="22966" y="17209"/>
                    <a:pt x="23515" y="16800"/>
                    <a:pt x="24073" y="16409"/>
                  </a:cubicBezTo>
                  <a:cubicBezTo>
                    <a:pt x="25934" y="15107"/>
                    <a:pt x="27870" y="13925"/>
                    <a:pt x="29824" y="12762"/>
                  </a:cubicBezTo>
                  <a:cubicBezTo>
                    <a:pt x="31508" y="11766"/>
                    <a:pt x="33211" y="10789"/>
                    <a:pt x="34886" y="9784"/>
                  </a:cubicBezTo>
                  <a:cubicBezTo>
                    <a:pt x="35919" y="9170"/>
                    <a:pt x="36951" y="8528"/>
                    <a:pt x="37835" y="7700"/>
                  </a:cubicBezTo>
                  <a:cubicBezTo>
                    <a:pt x="38757" y="6844"/>
                    <a:pt x="39482" y="5801"/>
                    <a:pt x="39976" y="4648"/>
                  </a:cubicBezTo>
                  <a:cubicBezTo>
                    <a:pt x="40441" y="3540"/>
                    <a:pt x="40664" y="2200"/>
                    <a:pt x="40003" y="1195"/>
                  </a:cubicBezTo>
                  <a:cubicBezTo>
                    <a:pt x="39415" y="309"/>
                    <a:pt x="38360" y="1"/>
                    <a:pt x="3726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29"/>
            <p:cNvSpPr/>
            <p:nvPr/>
          </p:nvSpPr>
          <p:spPr>
            <a:xfrm>
              <a:off x="-28299" y="1890084"/>
              <a:ext cx="5159027" cy="3253425"/>
            </a:xfrm>
            <a:custGeom>
              <a:avLst/>
              <a:gdLst/>
              <a:ahLst/>
              <a:cxnLst/>
              <a:rect l="l" t="t" r="r" b="b"/>
              <a:pathLst>
                <a:path w="49067" h="36792" extrusionOk="0">
                  <a:moveTo>
                    <a:pt x="42801" y="1"/>
                  </a:moveTo>
                  <a:cubicBezTo>
                    <a:pt x="41858" y="1"/>
                    <a:pt x="40898" y="153"/>
                    <a:pt x="39994" y="390"/>
                  </a:cubicBezTo>
                  <a:cubicBezTo>
                    <a:pt x="36662" y="1265"/>
                    <a:pt x="33806" y="3080"/>
                    <a:pt x="31210" y="5341"/>
                  </a:cubicBezTo>
                  <a:lnTo>
                    <a:pt x="31200" y="5341"/>
                  </a:lnTo>
                  <a:cubicBezTo>
                    <a:pt x="28074" y="8058"/>
                    <a:pt x="25338" y="11436"/>
                    <a:pt x="22649" y="14609"/>
                  </a:cubicBezTo>
                  <a:cubicBezTo>
                    <a:pt x="19653" y="18154"/>
                    <a:pt x="16498" y="21587"/>
                    <a:pt x="13139" y="24798"/>
                  </a:cubicBezTo>
                  <a:cubicBezTo>
                    <a:pt x="9817" y="27961"/>
                    <a:pt x="6300" y="30892"/>
                    <a:pt x="2513" y="33479"/>
                  </a:cubicBezTo>
                  <a:cubicBezTo>
                    <a:pt x="1712" y="34038"/>
                    <a:pt x="875" y="34549"/>
                    <a:pt x="0" y="35005"/>
                  </a:cubicBezTo>
                  <a:lnTo>
                    <a:pt x="0" y="36792"/>
                  </a:lnTo>
                  <a:lnTo>
                    <a:pt x="6542" y="36792"/>
                  </a:lnTo>
                  <a:cubicBezTo>
                    <a:pt x="7603" y="36122"/>
                    <a:pt x="8626" y="35396"/>
                    <a:pt x="9613" y="34614"/>
                  </a:cubicBezTo>
                  <a:cubicBezTo>
                    <a:pt x="14470" y="30781"/>
                    <a:pt x="18387" y="25924"/>
                    <a:pt x="22547" y="21345"/>
                  </a:cubicBezTo>
                  <a:cubicBezTo>
                    <a:pt x="23505" y="20285"/>
                    <a:pt x="24482" y="19233"/>
                    <a:pt x="25487" y="18219"/>
                  </a:cubicBezTo>
                  <a:cubicBezTo>
                    <a:pt x="28846" y="14813"/>
                    <a:pt x="32531" y="11724"/>
                    <a:pt x="36830" y="9705"/>
                  </a:cubicBezTo>
                  <a:cubicBezTo>
                    <a:pt x="37239" y="9516"/>
                    <a:pt x="37746" y="9369"/>
                    <a:pt x="38199" y="9369"/>
                  </a:cubicBezTo>
                  <a:cubicBezTo>
                    <a:pt x="38663" y="9369"/>
                    <a:pt x="39070" y="9523"/>
                    <a:pt x="39259" y="9947"/>
                  </a:cubicBezTo>
                  <a:cubicBezTo>
                    <a:pt x="39398" y="10272"/>
                    <a:pt x="39324" y="10654"/>
                    <a:pt x="39212" y="10998"/>
                  </a:cubicBezTo>
                  <a:cubicBezTo>
                    <a:pt x="38616" y="12636"/>
                    <a:pt x="36979" y="13632"/>
                    <a:pt x="35462" y="14497"/>
                  </a:cubicBezTo>
                  <a:cubicBezTo>
                    <a:pt x="33378" y="15688"/>
                    <a:pt x="31284" y="16916"/>
                    <a:pt x="29237" y="18219"/>
                  </a:cubicBezTo>
                  <a:cubicBezTo>
                    <a:pt x="22919" y="22220"/>
                    <a:pt x="17047" y="26901"/>
                    <a:pt x="13241" y="33256"/>
                  </a:cubicBezTo>
                  <a:cubicBezTo>
                    <a:pt x="12562" y="34382"/>
                    <a:pt x="11976" y="35573"/>
                    <a:pt x="11483" y="36792"/>
                  </a:cubicBezTo>
                  <a:lnTo>
                    <a:pt x="19467" y="36792"/>
                  </a:lnTo>
                  <a:cubicBezTo>
                    <a:pt x="19606" y="35880"/>
                    <a:pt x="19802" y="34987"/>
                    <a:pt x="20062" y="34103"/>
                  </a:cubicBezTo>
                  <a:cubicBezTo>
                    <a:pt x="20202" y="33610"/>
                    <a:pt x="20351" y="33126"/>
                    <a:pt x="20499" y="32660"/>
                  </a:cubicBezTo>
                  <a:cubicBezTo>
                    <a:pt x="21058" y="30892"/>
                    <a:pt x="21653" y="29097"/>
                    <a:pt x="22751" y="27608"/>
                  </a:cubicBezTo>
                  <a:cubicBezTo>
                    <a:pt x="24408" y="25365"/>
                    <a:pt x="27004" y="24072"/>
                    <a:pt x="29460" y="22769"/>
                  </a:cubicBezTo>
                  <a:cubicBezTo>
                    <a:pt x="29572" y="22704"/>
                    <a:pt x="29684" y="22648"/>
                    <a:pt x="29795" y="22592"/>
                  </a:cubicBezTo>
                  <a:cubicBezTo>
                    <a:pt x="30391" y="22276"/>
                    <a:pt x="30977" y="21950"/>
                    <a:pt x="31563" y="21625"/>
                  </a:cubicBezTo>
                  <a:cubicBezTo>
                    <a:pt x="35043" y="19680"/>
                    <a:pt x="38430" y="17558"/>
                    <a:pt x="41706" y="15260"/>
                  </a:cubicBezTo>
                  <a:cubicBezTo>
                    <a:pt x="42981" y="14367"/>
                    <a:pt x="44255" y="13417"/>
                    <a:pt x="45363" y="12329"/>
                  </a:cubicBezTo>
                  <a:cubicBezTo>
                    <a:pt x="45577" y="12124"/>
                    <a:pt x="45772" y="11910"/>
                    <a:pt x="45967" y="11696"/>
                  </a:cubicBezTo>
                  <a:cubicBezTo>
                    <a:pt x="46712" y="10905"/>
                    <a:pt x="47326" y="10003"/>
                    <a:pt x="47801" y="9025"/>
                  </a:cubicBezTo>
                  <a:cubicBezTo>
                    <a:pt x="49066" y="6374"/>
                    <a:pt x="48768" y="2745"/>
                    <a:pt x="46386" y="1042"/>
                  </a:cubicBezTo>
                  <a:cubicBezTo>
                    <a:pt x="46330" y="995"/>
                    <a:pt x="46275" y="958"/>
                    <a:pt x="46219" y="921"/>
                  </a:cubicBezTo>
                  <a:cubicBezTo>
                    <a:pt x="46088" y="828"/>
                    <a:pt x="45949" y="753"/>
                    <a:pt x="45809" y="679"/>
                  </a:cubicBezTo>
                  <a:cubicBezTo>
                    <a:pt x="45735" y="642"/>
                    <a:pt x="45670" y="604"/>
                    <a:pt x="45595" y="567"/>
                  </a:cubicBezTo>
                  <a:cubicBezTo>
                    <a:pt x="44738" y="164"/>
                    <a:pt x="43779" y="1"/>
                    <a:pt x="428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29"/>
            <p:cNvSpPr/>
            <p:nvPr/>
          </p:nvSpPr>
          <p:spPr>
            <a:xfrm>
              <a:off x="5490684" y="4123346"/>
              <a:ext cx="3653281" cy="1020100"/>
            </a:xfrm>
            <a:custGeom>
              <a:avLst/>
              <a:gdLst/>
              <a:ahLst/>
              <a:cxnLst/>
              <a:rect l="l" t="t" r="r" b="b"/>
              <a:pathLst>
                <a:path w="34746" h="11536" extrusionOk="0">
                  <a:moveTo>
                    <a:pt x="17627" y="0"/>
                  </a:moveTo>
                  <a:cubicBezTo>
                    <a:pt x="16921" y="0"/>
                    <a:pt x="16209" y="119"/>
                    <a:pt x="15549" y="342"/>
                  </a:cubicBezTo>
                  <a:cubicBezTo>
                    <a:pt x="13502" y="1030"/>
                    <a:pt x="11827" y="2510"/>
                    <a:pt x="10180" y="3906"/>
                  </a:cubicBezTo>
                  <a:cubicBezTo>
                    <a:pt x="6933" y="6641"/>
                    <a:pt x="3536" y="9191"/>
                    <a:pt x="0" y="11536"/>
                  </a:cubicBezTo>
                  <a:lnTo>
                    <a:pt x="10217" y="11536"/>
                  </a:lnTo>
                  <a:cubicBezTo>
                    <a:pt x="11018" y="10885"/>
                    <a:pt x="11827" y="10242"/>
                    <a:pt x="12637" y="9610"/>
                  </a:cubicBezTo>
                  <a:cubicBezTo>
                    <a:pt x="13442" y="8983"/>
                    <a:pt x="14437" y="8340"/>
                    <a:pt x="15399" y="8340"/>
                  </a:cubicBezTo>
                  <a:cubicBezTo>
                    <a:pt x="15693" y="8340"/>
                    <a:pt x="15984" y="8400"/>
                    <a:pt x="16266" y="8540"/>
                  </a:cubicBezTo>
                  <a:cubicBezTo>
                    <a:pt x="17326" y="9070"/>
                    <a:pt x="17466" y="10261"/>
                    <a:pt x="17540" y="11536"/>
                  </a:cubicBezTo>
                  <a:lnTo>
                    <a:pt x="32019" y="11536"/>
                  </a:lnTo>
                  <a:cubicBezTo>
                    <a:pt x="32559" y="11247"/>
                    <a:pt x="33126" y="11024"/>
                    <a:pt x="33713" y="10847"/>
                  </a:cubicBezTo>
                  <a:cubicBezTo>
                    <a:pt x="33934" y="10780"/>
                    <a:pt x="34163" y="10745"/>
                    <a:pt x="34393" y="10745"/>
                  </a:cubicBezTo>
                  <a:cubicBezTo>
                    <a:pt x="34511" y="10745"/>
                    <a:pt x="34629" y="10754"/>
                    <a:pt x="34746" y="10773"/>
                  </a:cubicBezTo>
                  <a:lnTo>
                    <a:pt x="34746" y="6753"/>
                  </a:lnTo>
                  <a:cubicBezTo>
                    <a:pt x="33610" y="6930"/>
                    <a:pt x="32447" y="7283"/>
                    <a:pt x="31377" y="7628"/>
                  </a:cubicBezTo>
                  <a:cubicBezTo>
                    <a:pt x="30144" y="8021"/>
                    <a:pt x="28752" y="8339"/>
                    <a:pt x="27442" y="8339"/>
                  </a:cubicBezTo>
                  <a:cubicBezTo>
                    <a:pt x="25994" y="8339"/>
                    <a:pt x="24647" y="7950"/>
                    <a:pt x="23728" y="6846"/>
                  </a:cubicBezTo>
                  <a:cubicBezTo>
                    <a:pt x="23589" y="6669"/>
                    <a:pt x="23459" y="6483"/>
                    <a:pt x="23347" y="6288"/>
                  </a:cubicBezTo>
                  <a:cubicBezTo>
                    <a:pt x="22528" y="4873"/>
                    <a:pt x="22463" y="3031"/>
                    <a:pt x="21467" y="1700"/>
                  </a:cubicBezTo>
                  <a:cubicBezTo>
                    <a:pt x="21337" y="1524"/>
                    <a:pt x="21188" y="1365"/>
                    <a:pt x="21030" y="1217"/>
                  </a:cubicBezTo>
                  <a:cubicBezTo>
                    <a:pt x="20140" y="380"/>
                    <a:pt x="18893" y="0"/>
                    <a:pt x="176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29"/>
            <p:cNvSpPr/>
            <p:nvPr/>
          </p:nvSpPr>
          <p:spPr>
            <a:xfrm>
              <a:off x="-28299" y="1652133"/>
              <a:ext cx="9172211" cy="3491383"/>
            </a:xfrm>
            <a:custGeom>
              <a:avLst/>
              <a:gdLst/>
              <a:ahLst/>
              <a:cxnLst/>
              <a:rect l="l" t="t" r="r" b="b"/>
              <a:pathLst>
                <a:path w="87236" h="39483" extrusionOk="0">
                  <a:moveTo>
                    <a:pt x="43086" y="1"/>
                  </a:moveTo>
                  <a:cubicBezTo>
                    <a:pt x="38238" y="1"/>
                    <a:pt x="33644" y="2669"/>
                    <a:pt x="30093" y="6040"/>
                  </a:cubicBezTo>
                  <a:cubicBezTo>
                    <a:pt x="26297" y="9651"/>
                    <a:pt x="23375" y="14080"/>
                    <a:pt x="19857" y="17970"/>
                  </a:cubicBezTo>
                  <a:cubicBezTo>
                    <a:pt x="15503" y="22790"/>
                    <a:pt x="10273" y="26754"/>
                    <a:pt x="4457" y="29657"/>
                  </a:cubicBezTo>
                  <a:cubicBezTo>
                    <a:pt x="3015" y="30382"/>
                    <a:pt x="1526" y="31006"/>
                    <a:pt x="0" y="31527"/>
                  </a:cubicBezTo>
                  <a:lnTo>
                    <a:pt x="0" y="39474"/>
                  </a:lnTo>
                  <a:lnTo>
                    <a:pt x="298" y="39474"/>
                  </a:lnTo>
                  <a:cubicBezTo>
                    <a:pt x="763" y="39287"/>
                    <a:pt x="1229" y="39083"/>
                    <a:pt x="1685" y="38869"/>
                  </a:cubicBezTo>
                  <a:cubicBezTo>
                    <a:pt x="3434" y="38050"/>
                    <a:pt x="5127" y="37110"/>
                    <a:pt x="6747" y="36049"/>
                  </a:cubicBezTo>
                  <a:cubicBezTo>
                    <a:pt x="9212" y="34440"/>
                    <a:pt x="11548" y="32625"/>
                    <a:pt x="13725" y="30643"/>
                  </a:cubicBezTo>
                  <a:cubicBezTo>
                    <a:pt x="14014" y="30382"/>
                    <a:pt x="14302" y="30122"/>
                    <a:pt x="14591" y="29852"/>
                  </a:cubicBezTo>
                  <a:cubicBezTo>
                    <a:pt x="17392" y="27256"/>
                    <a:pt x="20016" y="24464"/>
                    <a:pt x="22621" y="21654"/>
                  </a:cubicBezTo>
                  <a:cubicBezTo>
                    <a:pt x="25357" y="18705"/>
                    <a:pt x="28083" y="15746"/>
                    <a:pt x="30996" y="12973"/>
                  </a:cubicBezTo>
                  <a:cubicBezTo>
                    <a:pt x="32019" y="11986"/>
                    <a:pt x="33099" y="11047"/>
                    <a:pt x="34215" y="10163"/>
                  </a:cubicBezTo>
                  <a:cubicBezTo>
                    <a:pt x="36272" y="8581"/>
                    <a:pt x="38514" y="7287"/>
                    <a:pt x="41026" y="6757"/>
                  </a:cubicBezTo>
                  <a:cubicBezTo>
                    <a:pt x="41448" y="6667"/>
                    <a:pt x="41894" y="6607"/>
                    <a:pt x="42331" y="6607"/>
                  </a:cubicBezTo>
                  <a:cubicBezTo>
                    <a:pt x="43031" y="6607"/>
                    <a:pt x="43710" y="6762"/>
                    <a:pt x="44237" y="7204"/>
                  </a:cubicBezTo>
                  <a:cubicBezTo>
                    <a:pt x="44386" y="7334"/>
                    <a:pt x="44525" y="7483"/>
                    <a:pt x="44637" y="7650"/>
                  </a:cubicBezTo>
                  <a:cubicBezTo>
                    <a:pt x="45316" y="8637"/>
                    <a:pt x="45121" y="10079"/>
                    <a:pt x="44609" y="11307"/>
                  </a:cubicBezTo>
                  <a:cubicBezTo>
                    <a:pt x="44507" y="11549"/>
                    <a:pt x="44395" y="11782"/>
                    <a:pt x="44274" y="12005"/>
                  </a:cubicBezTo>
                  <a:cubicBezTo>
                    <a:pt x="41966" y="16192"/>
                    <a:pt x="37770" y="18984"/>
                    <a:pt x="33536" y="21208"/>
                  </a:cubicBezTo>
                  <a:cubicBezTo>
                    <a:pt x="32791" y="21598"/>
                    <a:pt x="32047" y="21971"/>
                    <a:pt x="31293" y="22352"/>
                  </a:cubicBezTo>
                  <a:cubicBezTo>
                    <a:pt x="29246" y="23376"/>
                    <a:pt x="27181" y="24381"/>
                    <a:pt x="25217" y="25525"/>
                  </a:cubicBezTo>
                  <a:cubicBezTo>
                    <a:pt x="23784" y="26353"/>
                    <a:pt x="22416" y="27303"/>
                    <a:pt x="21142" y="28354"/>
                  </a:cubicBezTo>
                  <a:cubicBezTo>
                    <a:pt x="19141" y="30001"/>
                    <a:pt x="17475" y="32020"/>
                    <a:pt x="16247" y="34300"/>
                  </a:cubicBezTo>
                  <a:cubicBezTo>
                    <a:pt x="15363" y="35910"/>
                    <a:pt x="14777" y="37668"/>
                    <a:pt x="14498" y="39483"/>
                  </a:cubicBezTo>
                  <a:lnTo>
                    <a:pt x="58622" y="39483"/>
                  </a:lnTo>
                  <a:cubicBezTo>
                    <a:pt x="59776" y="38450"/>
                    <a:pt x="60884" y="37380"/>
                    <a:pt x="61963" y="36273"/>
                  </a:cubicBezTo>
                  <a:cubicBezTo>
                    <a:pt x="63219" y="34970"/>
                    <a:pt x="64475" y="33593"/>
                    <a:pt x="66104" y="32793"/>
                  </a:cubicBezTo>
                  <a:cubicBezTo>
                    <a:pt x="66861" y="32420"/>
                    <a:pt x="67727" y="32207"/>
                    <a:pt x="68572" y="32207"/>
                  </a:cubicBezTo>
                  <a:cubicBezTo>
                    <a:pt x="69545" y="32207"/>
                    <a:pt x="70490" y="32490"/>
                    <a:pt x="71212" y="33137"/>
                  </a:cubicBezTo>
                  <a:cubicBezTo>
                    <a:pt x="72813" y="34598"/>
                    <a:pt x="72738" y="37259"/>
                    <a:pt x="74283" y="38785"/>
                  </a:cubicBezTo>
                  <a:cubicBezTo>
                    <a:pt x="74571" y="39073"/>
                    <a:pt x="74906" y="39306"/>
                    <a:pt x="75279" y="39483"/>
                  </a:cubicBezTo>
                  <a:lnTo>
                    <a:pt x="79968" y="39483"/>
                  </a:lnTo>
                  <a:cubicBezTo>
                    <a:pt x="80136" y="39427"/>
                    <a:pt x="80303" y="39371"/>
                    <a:pt x="80461" y="39306"/>
                  </a:cubicBezTo>
                  <a:cubicBezTo>
                    <a:pt x="82509" y="38524"/>
                    <a:pt x="84444" y="37287"/>
                    <a:pt x="86631" y="37129"/>
                  </a:cubicBezTo>
                  <a:cubicBezTo>
                    <a:pt x="86733" y="37119"/>
                    <a:pt x="86833" y="37115"/>
                    <a:pt x="86933" y="37115"/>
                  </a:cubicBezTo>
                  <a:cubicBezTo>
                    <a:pt x="87033" y="37115"/>
                    <a:pt x="87133" y="37119"/>
                    <a:pt x="87236" y="37129"/>
                  </a:cubicBezTo>
                  <a:lnTo>
                    <a:pt x="87236" y="32662"/>
                  </a:lnTo>
                  <a:cubicBezTo>
                    <a:pt x="86603" y="32755"/>
                    <a:pt x="85970" y="32867"/>
                    <a:pt x="85356" y="32960"/>
                  </a:cubicBezTo>
                  <a:cubicBezTo>
                    <a:pt x="84317" y="33128"/>
                    <a:pt x="83225" y="33257"/>
                    <a:pt x="82156" y="33257"/>
                  </a:cubicBezTo>
                  <a:cubicBezTo>
                    <a:pt x="81157" y="33257"/>
                    <a:pt x="80178" y="33145"/>
                    <a:pt x="79280" y="32848"/>
                  </a:cubicBezTo>
                  <a:cubicBezTo>
                    <a:pt x="78526" y="32606"/>
                    <a:pt x="77837" y="32206"/>
                    <a:pt x="77251" y="31685"/>
                  </a:cubicBezTo>
                  <a:cubicBezTo>
                    <a:pt x="77214" y="31657"/>
                    <a:pt x="77195" y="31629"/>
                    <a:pt x="77167" y="31601"/>
                  </a:cubicBezTo>
                  <a:cubicBezTo>
                    <a:pt x="74655" y="29247"/>
                    <a:pt x="74432" y="24483"/>
                    <a:pt x="71119" y="23562"/>
                  </a:cubicBezTo>
                  <a:cubicBezTo>
                    <a:pt x="70775" y="23468"/>
                    <a:pt x="70427" y="23428"/>
                    <a:pt x="70077" y="23428"/>
                  </a:cubicBezTo>
                  <a:cubicBezTo>
                    <a:pt x="69034" y="23428"/>
                    <a:pt x="67979" y="23788"/>
                    <a:pt x="66997" y="24185"/>
                  </a:cubicBezTo>
                  <a:cubicBezTo>
                    <a:pt x="62614" y="25935"/>
                    <a:pt x="58548" y="28363"/>
                    <a:pt x="54463" y="30745"/>
                  </a:cubicBezTo>
                  <a:lnTo>
                    <a:pt x="54435" y="30773"/>
                  </a:lnTo>
                  <a:cubicBezTo>
                    <a:pt x="53328" y="31415"/>
                    <a:pt x="52221" y="32057"/>
                    <a:pt x="51104" y="32681"/>
                  </a:cubicBezTo>
                  <a:cubicBezTo>
                    <a:pt x="50685" y="32923"/>
                    <a:pt x="50257" y="33155"/>
                    <a:pt x="49829" y="33388"/>
                  </a:cubicBezTo>
                  <a:cubicBezTo>
                    <a:pt x="44255" y="36420"/>
                    <a:pt x="38176" y="38939"/>
                    <a:pt x="31843" y="38939"/>
                  </a:cubicBezTo>
                  <a:cubicBezTo>
                    <a:pt x="31685" y="38939"/>
                    <a:pt x="31526" y="38937"/>
                    <a:pt x="31368" y="38934"/>
                  </a:cubicBezTo>
                  <a:cubicBezTo>
                    <a:pt x="30112" y="38925"/>
                    <a:pt x="28865" y="38757"/>
                    <a:pt x="27646" y="38431"/>
                  </a:cubicBezTo>
                  <a:cubicBezTo>
                    <a:pt x="26492" y="38124"/>
                    <a:pt x="25413" y="37575"/>
                    <a:pt x="24482" y="36822"/>
                  </a:cubicBezTo>
                  <a:cubicBezTo>
                    <a:pt x="24082" y="36487"/>
                    <a:pt x="23719" y="36096"/>
                    <a:pt x="23421" y="35668"/>
                  </a:cubicBezTo>
                  <a:cubicBezTo>
                    <a:pt x="22305" y="34067"/>
                    <a:pt x="21923" y="31927"/>
                    <a:pt x="22891" y="30262"/>
                  </a:cubicBezTo>
                  <a:cubicBezTo>
                    <a:pt x="23607" y="29015"/>
                    <a:pt x="24910" y="28233"/>
                    <a:pt x="26194" y="27582"/>
                  </a:cubicBezTo>
                  <a:cubicBezTo>
                    <a:pt x="27823" y="26781"/>
                    <a:pt x="29488" y="26065"/>
                    <a:pt x="31191" y="25451"/>
                  </a:cubicBezTo>
                  <a:cubicBezTo>
                    <a:pt x="34932" y="24046"/>
                    <a:pt x="38756" y="22855"/>
                    <a:pt x="42245" y="20929"/>
                  </a:cubicBezTo>
                  <a:cubicBezTo>
                    <a:pt x="43288" y="20352"/>
                    <a:pt x="44293" y="19691"/>
                    <a:pt x="45232" y="18947"/>
                  </a:cubicBezTo>
                  <a:cubicBezTo>
                    <a:pt x="46237" y="18165"/>
                    <a:pt x="47159" y="17290"/>
                    <a:pt x="47996" y="16332"/>
                  </a:cubicBezTo>
                  <a:cubicBezTo>
                    <a:pt x="48843" y="15355"/>
                    <a:pt x="49569" y="14285"/>
                    <a:pt x="50155" y="13131"/>
                  </a:cubicBezTo>
                  <a:cubicBezTo>
                    <a:pt x="50164" y="13122"/>
                    <a:pt x="50164" y="13112"/>
                    <a:pt x="50173" y="13103"/>
                  </a:cubicBezTo>
                  <a:cubicBezTo>
                    <a:pt x="50639" y="12163"/>
                    <a:pt x="50992" y="11177"/>
                    <a:pt x="51206" y="10153"/>
                  </a:cubicBezTo>
                  <a:cubicBezTo>
                    <a:pt x="51402" y="9204"/>
                    <a:pt x="51457" y="8236"/>
                    <a:pt x="51392" y="7269"/>
                  </a:cubicBezTo>
                  <a:cubicBezTo>
                    <a:pt x="51225" y="5026"/>
                    <a:pt x="50239" y="2774"/>
                    <a:pt x="48415" y="1462"/>
                  </a:cubicBezTo>
                  <a:cubicBezTo>
                    <a:pt x="47866" y="1071"/>
                    <a:pt x="47261" y="764"/>
                    <a:pt x="46628" y="541"/>
                  </a:cubicBezTo>
                  <a:cubicBezTo>
                    <a:pt x="45819" y="271"/>
                    <a:pt x="44981" y="104"/>
                    <a:pt x="44125" y="39"/>
                  </a:cubicBezTo>
                  <a:cubicBezTo>
                    <a:pt x="43948" y="29"/>
                    <a:pt x="43771" y="11"/>
                    <a:pt x="43595" y="11"/>
                  </a:cubicBezTo>
                  <a:cubicBezTo>
                    <a:pt x="43425" y="4"/>
                    <a:pt x="43255" y="1"/>
                    <a:pt x="430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29"/>
            <p:cNvSpPr/>
            <p:nvPr/>
          </p:nvSpPr>
          <p:spPr>
            <a:xfrm>
              <a:off x="-28299" y="1362187"/>
              <a:ext cx="9172211" cy="3781337"/>
            </a:xfrm>
            <a:custGeom>
              <a:avLst/>
              <a:gdLst/>
              <a:ahLst/>
              <a:cxnLst/>
              <a:rect l="l" t="t" r="r" b="b"/>
              <a:pathLst>
                <a:path w="87236" h="42762" extrusionOk="0">
                  <a:moveTo>
                    <a:pt x="42196" y="1"/>
                  </a:moveTo>
                  <a:cubicBezTo>
                    <a:pt x="41057" y="1"/>
                    <a:pt x="39913" y="112"/>
                    <a:pt x="38812" y="293"/>
                  </a:cubicBezTo>
                  <a:cubicBezTo>
                    <a:pt x="31610" y="1503"/>
                    <a:pt x="25059" y="5160"/>
                    <a:pt x="20239" y="10641"/>
                  </a:cubicBezTo>
                  <a:cubicBezTo>
                    <a:pt x="19904" y="11022"/>
                    <a:pt x="19569" y="11422"/>
                    <a:pt x="19253" y="11822"/>
                  </a:cubicBezTo>
                  <a:cubicBezTo>
                    <a:pt x="17513" y="13991"/>
                    <a:pt x="15977" y="16335"/>
                    <a:pt x="14219" y="18494"/>
                  </a:cubicBezTo>
                  <a:cubicBezTo>
                    <a:pt x="11892" y="21360"/>
                    <a:pt x="9184" y="23891"/>
                    <a:pt x="6346" y="26245"/>
                  </a:cubicBezTo>
                  <a:cubicBezTo>
                    <a:pt x="4355" y="27892"/>
                    <a:pt x="2261" y="29474"/>
                    <a:pt x="0" y="30712"/>
                  </a:cubicBezTo>
                  <a:lnTo>
                    <a:pt x="0" y="39040"/>
                  </a:lnTo>
                  <a:cubicBezTo>
                    <a:pt x="1191" y="38630"/>
                    <a:pt x="2364" y="38147"/>
                    <a:pt x="3499" y="37588"/>
                  </a:cubicBezTo>
                  <a:cubicBezTo>
                    <a:pt x="6337" y="36192"/>
                    <a:pt x="8859" y="34350"/>
                    <a:pt x="11194" y="32238"/>
                  </a:cubicBezTo>
                  <a:cubicBezTo>
                    <a:pt x="18294" y="25855"/>
                    <a:pt x="23710" y="17089"/>
                    <a:pt x="31200" y="11292"/>
                  </a:cubicBezTo>
                  <a:cubicBezTo>
                    <a:pt x="33043" y="9850"/>
                    <a:pt x="35043" y="8631"/>
                    <a:pt x="37156" y="7644"/>
                  </a:cubicBezTo>
                  <a:cubicBezTo>
                    <a:pt x="39013" y="6796"/>
                    <a:pt x="41015" y="6152"/>
                    <a:pt x="43038" y="6152"/>
                  </a:cubicBezTo>
                  <a:cubicBezTo>
                    <a:pt x="43254" y="6152"/>
                    <a:pt x="43471" y="6159"/>
                    <a:pt x="43688" y="6174"/>
                  </a:cubicBezTo>
                  <a:cubicBezTo>
                    <a:pt x="44339" y="6211"/>
                    <a:pt x="44972" y="6332"/>
                    <a:pt x="45595" y="6528"/>
                  </a:cubicBezTo>
                  <a:cubicBezTo>
                    <a:pt x="45670" y="6546"/>
                    <a:pt x="45735" y="6574"/>
                    <a:pt x="45809" y="6602"/>
                  </a:cubicBezTo>
                  <a:cubicBezTo>
                    <a:pt x="45930" y="6640"/>
                    <a:pt x="46042" y="6686"/>
                    <a:pt x="46163" y="6733"/>
                  </a:cubicBezTo>
                  <a:cubicBezTo>
                    <a:pt x="47484" y="7254"/>
                    <a:pt x="48647" y="8147"/>
                    <a:pt x="49364" y="9366"/>
                  </a:cubicBezTo>
                  <a:cubicBezTo>
                    <a:pt x="50964" y="12102"/>
                    <a:pt x="49941" y="15693"/>
                    <a:pt x="48089" y="18271"/>
                  </a:cubicBezTo>
                  <a:cubicBezTo>
                    <a:pt x="47866" y="18578"/>
                    <a:pt x="47633" y="18876"/>
                    <a:pt x="47391" y="19164"/>
                  </a:cubicBezTo>
                  <a:cubicBezTo>
                    <a:pt x="46721" y="19974"/>
                    <a:pt x="45967" y="20727"/>
                    <a:pt x="45167" y="21416"/>
                  </a:cubicBezTo>
                  <a:cubicBezTo>
                    <a:pt x="41641" y="24394"/>
                    <a:pt x="37053" y="26180"/>
                    <a:pt x="32587" y="27632"/>
                  </a:cubicBezTo>
                  <a:lnTo>
                    <a:pt x="31470" y="27995"/>
                  </a:lnTo>
                  <a:cubicBezTo>
                    <a:pt x="30912" y="28171"/>
                    <a:pt x="30354" y="28358"/>
                    <a:pt x="29795" y="28553"/>
                  </a:cubicBezTo>
                  <a:cubicBezTo>
                    <a:pt x="28241" y="29083"/>
                    <a:pt x="26706" y="29698"/>
                    <a:pt x="25282" y="30526"/>
                  </a:cubicBezTo>
                  <a:cubicBezTo>
                    <a:pt x="23021" y="31856"/>
                    <a:pt x="21021" y="33829"/>
                    <a:pt x="20248" y="36341"/>
                  </a:cubicBezTo>
                  <a:cubicBezTo>
                    <a:pt x="19885" y="37551"/>
                    <a:pt x="19820" y="38826"/>
                    <a:pt x="20062" y="40063"/>
                  </a:cubicBezTo>
                  <a:cubicBezTo>
                    <a:pt x="20239" y="41022"/>
                    <a:pt x="20593" y="41934"/>
                    <a:pt x="21095" y="42762"/>
                  </a:cubicBezTo>
                  <a:lnTo>
                    <a:pt x="45000" y="42762"/>
                  </a:lnTo>
                  <a:cubicBezTo>
                    <a:pt x="52118" y="39868"/>
                    <a:pt x="58771" y="35941"/>
                    <a:pt x="64745" y="31112"/>
                  </a:cubicBezTo>
                  <a:cubicBezTo>
                    <a:pt x="66224" y="29911"/>
                    <a:pt x="68071" y="28601"/>
                    <a:pt x="69830" y="28601"/>
                  </a:cubicBezTo>
                  <a:cubicBezTo>
                    <a:pt x="70362" y="28601"/>
                    <a:pt x="70886" y="28721"/>
                    <a:pt x="71389" y="29000"/>
                  </a:cubicBezTo>
                  <a:cubicBezTo>
                    <a:pt x="72645" y="29688"/>
                    <a:pt x="73129" y="31010"/>
                    <a:pt x="73520" y="32443"/>
                  </a:cubicBezTo>
                  <a:cubicBezTo>
                    <a:pt x="73799" y="33503"/>
                    <a:pt x="74032" y="34620"/>
                    <a:pt x="74460" y="35578"/>
                  </a:cubicBezTo>
                  <a:cubicBezTo>
                    <a:pt x="74795" y="36304"/>
                    <a:pt x="75260" y="36965"/>
                    <a:pt x="75828" y="37514"/>
                  </a:cubicBezTo>
                  <a:cubicBezTo>
                    <a:pt x="76693" y="38351"/>
                    <a:pt x="77772" y="38928"/>
                    <a:pt x="78954" y="39170"/>
                  </a:cubicBezTo>
                  <a:cubicBezTo>
                    <a:pt x="79424" y="39267"/>
                    <a:pt x="79895" y="39309"/>
                    <a:pt x="80366" y="39309"/>
                  </a:cubicBezTo>
                  <a:cubicBezTo>
                    <a:pt x="82340" y="39309"/>
                    <a:pt x="84322" y="38574"/>
                    <a:pt x="86268" y="38063"/>
                  </a:cubicBezTo>
                  <a:cubicBezTo>
                    <a:pt x="86584" y="37988"/>
                    <a:pt x="86910" y="37905"/>
                    <a:pt x="87236" y="37839"/>
                  </a:cubicBezTo>
                  <a:lnTo>
                    <a:pt x="87236" y="35746"/>
                  </a:lnTo>
                  <a:cubicBezTo>
                    <a:pt x="86378" y="35880"/>
                    <a:pt x="85533" y="35983"/>
                    <a:pt x="84721" y="35983"/>
                  </a:cubicBezTo>
                  <a:cubicBezTo>
                    <a:pt x="83393" y="35983"/>
                    <a:pt x="82155" y="35706"/>
                    <a:pt x="81104" y="34834"/>
                  </a:cubicBezTo>
                  <a:cubicBezTo>
                    <a:pt x="77475" y="31828"/>
                    <a:pt x="80164" y="24831"/>
                    <a:pt x="76442" y="21946"/>
                  </a:cubicBezTo>
                  <a:cubicBezTo>
                    <a:pt x="75327" y="21079"/>
                    <a:pt x="73867" y="20828"/>
                    <a:pt x="72440" y="20828"/>
                  </a:cubicBezTo>
                  <a:cubicBezTo>
                    <a:pt x="72260" y="20828"/>
                    <a:pt x="72080" y="20832"/>
                    <a:pt x="71901" y="20839"/>
                  </a:cubicBezTo>
                  <a:cubicBezTo>
                    <a:pt x="67230" y="21025"/>
                    <a:pt x="63898" y="23035"/>
                    <a:pt x="60697" y="26115"/>
                  </a:cubicBezTo>
                  <a:cubicBezTo>
                    <a:pt x="57236" y="29456"/>
                    <a:pt x="52676" y="32396"/>
                    <a:pt x="48424" y="34611"/>
                  </a:cubicBezTo>
                  <a:cubicBezTo>
                    <a:pt x="44611" y="36590"/>
                    <a:pt x="40342" y="37942"/>
                    <a:pt x="36029" y="37942"/>
                  </a:cubicBezTo>
                  <a:cubicBezTo>
                    <a:pt x="35416" y="37942"/>
                    <a:pt x="34801" y="37915"/>
                    <a:pt x="34187" y="37858"/>
                  </a:cubicBezTo>
                  <a:cubicBezTo>
                    <a:pt x="31721" y="37635"/>
                    <a:pt x="24650" y="37514"/>
                    <a:pt x="27683" y="33029"/>
                  </a:cubicBezTo>
                  <a:cubicBezTo>
                    <a:pt x="28362" y="32014"/>
                    <a:pt x="29470" y="31372"/>
                    <a:pt x="30586" y="30870"/>
                  </a:cubicBezTo>
                  <a:cubicBezTo>
                    <a:pt x="33545" y="29539"/>
                    <a:pt x="36793" y="28972"/>
                    <a:pt x="39780" y="27706"/>
                  </a:cubicBezTo>
                  <a:cubicBezTo>
                    <a:pt x="41920" y="26794"/>
                    <a:pt x="43892" y="25538"/>
                    <a:pt x="45623" y="23984"/>
                  </a:cubicBezTo>
                  <a:cubicBezTo>
                    <a:pt x="46889" y="22849"/>
                    <a:pt x="48015" y="21574"/>
                    <a:pt x="48992" y="20178"/>
                  </a:cubicBezTo>
                  <a:cubicBezTo>
                    <a:pt x="50136" y="18513"/>
                    <a:pt x="51039" y="16698"/>
                    <a:pt x="51672" y="14781"/>
                  </a:cubicBezTo>
                  <a:cubicBezTo>
                    <a:pt x="52258" y="13014"/>
                    <a:pt x="52528" y="11171"/>
                    <a:pt x="52462" y="9310"/>
                  </a:cubicBezTo>
                  <a:cubicBezTo>
                    <a:pt x="52425" y="8296"/>
                    <a:pt x="52267" y="7291"/>
                    <a:pt x="51969" y="6314"/>
                  </a:cubicBezTo>
                  <a:cubicBezTo>
                    <a:pt x="51513" y="4825"/>
                    <a:pt x="50732" y="3466"/>
                    <a:pt x="49550" y="2406"/>
                  </a:cubicBezTo>
                  <a:cubicBezTo>
                    <a:pt x="48796" y="1736"/>
                    <a:pt x="47931" y="1196"/>
                    <a:pt x="46991" y="833"/>
                  </a:cubicBezTo>
                  <a:cubicBezTo>
                    <a:pt x="45506" y="237"/>
                    <a:pt x="43857" y="1"/>
                    <a:pt x="4219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13" name="Google Shape;1013;p29"/>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29"/>
          <p:cNvSpPr txBox="1">
            <a:spLocks noGrp="1"/>
          </p:cNvSpPr>
          <p:nvPr>
            <p:ph type="subTitle" idx="1"/>
          </p:nvPr>
        </p:nvSpPr>
        <p:spPr>
          <a:xfrm>
            <a:off x="2010850" y="1563775"/>
            <a:ext cx="2348700" cy="6186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015" name="Google Shape;1015;p29"/>
          <p:cNvSpPr txBox="1">
            <a:spLocks noGrp="1"/>
          </p:cNvSpPr>
          <p:nvPr>
            <p:ph type="title" hasCustomPrompt="1"/>
          </p:nvPr>
        </p:nvSpPr>
        <p:spPr>
          <a:xfrm>
            <a:off x="895450" y="1563775"/>
            <a:ext cx="1039200" cy="618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5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016" name="Google Shape;1016;p29"/>
          <p:cNvSpPr txBox="1">
            <a:spLocks noGrp="1"/>
          </p:cNvSpPr>
          <p:nvPr>
            <p:ph type="subTitle" idx="2"/>
          </p:nvPr>
        </p:nvSpPr>
        <p:spPr>
          <a:xfrm>
            <a:off x="2010850" y="2251488"/>
            <a:ext cx="2348700" cy="6186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017" name="Google Shape;1017;p29"/>
          <p:cNvSpPr txBox="1">
            <a:spLocks noGrp="1"/>
          </p:cNvSpPr>
          <p:nvPr>
            <p:ph type="title" idx="3" hasCustomPrompt="1"/>
          </p:nvPr>
        </p:nvSpPr>
        <p:spPr>
          <a:xfrm>
            <a:off x="895450" y="2251488"/>
            <a:ext cx="1039200" cy="618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5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018" name="Google Shape;1018;p29"/>
          <p:cNvSpPr txBox="1">
            <a:spLocks noGrp="1"/>
          </p:cNvSpPr>
          <p:nvPr>
            <p:ph type="subTitle" idx="4"/>
          </p:nvPr>
        </p:nvSpPr>
        <p:spPr>
          <a:xfrm>
            <a:off x="2010850" y="2939225"/>
            <a:ext cx="2348700" cy="6186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019" name="Google Shape;1019;p29"/>
          <p:cNvSpPr txBox="1">
            <a:spLocks noGrp="1"/>
          </p:cNvSpPr>
          <p:nvPr>
            <p:ph type="title" idx="5" hasCustomPrompt="1"/>
          </p:nvPr>
        </p:nvSpPr>
        <p:spPr>
          <a:xfrm>
            <a:off x="895450" y="2939225"/>
            <a:ext cx="1039200" cy="618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5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020" name="Google Shape;1020;p29"/>
          <p:cNvSpPr txBox="1">
            <a:spLocks noGrp="1"/>
          </p:cNvSpPr>
          <p:nvPr>
            <p:ph type="subTitle" idx="6"/>
          </p:nvPr>
        </p:nvSpPr>
        <p:spPr>
          <a:xfrm>
            <a:off x="2010850" y="3626950"/>
            <a:ext cx="2348700" cy="6186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021" name="Google Shape;1021;p29"/>
          <p:cNvSpPr txBox="1">
            <a:spLocks noGrp="1"/>
          </p:cNvSpPr>
          <p:nvPr>
            <p:ph type="title" idx="7" hasCustomPrompt="1"/>
          </p:nvPr>
        </p:nvSpPr>
        <p:spPr>
          <a:xfrm>
            <a:off x="895450" y="3626950"/>
            <a:ext cx="1039200" cy="618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5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022" name="Google Shape;1022;p29"/>
          <p:cNvSpPr txBox="1">
            <a:spLocks noGrp="1"/>
          </p:cNvSpPr>
          <p:nvPr>
            <p:ph type="subTitle" idx="8"/>
          </p:nvPr>
        </p:nvSpPr>
        <p:spPr>
          <a:xfrm>
            <a:off x="5899850" y="1563775"/>
            <a:ext cx="2348700" cy="6186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023" name="Google Shape;1023;p29"/>
          <p:cNvSpPr txBox="1">
            <a:spLocks noGrp="1"/>
          </p:cNvSpPr>
          <p:nvPr>
            <p:ph type="title" idx="9" hasCustomPrompt="1"/>
          </p:nvPr>
        </p:nvSpPr>
        <p:spPr>
          <a:xfrm>
            <a:off x="4784450" y="1563775"/>
            <a:ext cx="1039200" cy="618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5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024" name="Google Shape;1024;p29"/>
          <p:cNvSpPr txBox="1">
            <a:spLocks noGrp="1"/>
          </p:cNvSpPr>
          <p:nvPr>
            <p:ph type="subTitle" idx="13"/>
          </p:nvPr>
        </p:nvSpPr>
        <p:spPr>
          <a:xfrm>
            <a:off x="5899850" y="2251488"/>
            <a:ext cx="2348700" cy="6186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025" name="Google Shape;1025;p29"/>
          <p:cNvSpPr txBox="1">
            <a:spLocks noGrp="1"/>
          </p:cNvSpPr>
          <p:nvPr>
            <p:ph type="title" idx="14" hasCustomPrompt="1"/>
          </p:nvPr>
        </p:nvSpPr>
        <p:spPr>
          <a:xfrm>
            <a:off x="4784450" y="2251488"/>
            <a:ext cx="1039200" cy="618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5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026" name="Google Shape;1026;p29"/>
          <p:cNvSpPr txBox="1">
            <a:spLocks noGrp="1"/>
          </p:cNvSpPr>
          <p:nvPr>
            <p:ph type="subTitle" idx="15"/>
          </p:nvPr>
        </p:nvSpPr>
        <p:spPr>
          <a:xfrm>
            <a:off x="5899850" y="2939225"/>
            <a:ext cx="2348700" cy="6186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027" name="Google Shape;1027;p29"/>
          <p:cNvSpPr txBox="1">
            <a:spLocks noGrp="1"/>
          </p:cNvSpPr>
          <p:nvPr>
            <p:ph type="title" idx="16" hasCustomPrompt="1"/>
          </p:nvPr>
        </p:nvSpPr>
        <p:spPr>
          <a:xfrm>
            <a:off x="4784450" y="2939225"/>
            <a:ext cx="1039200" cy="618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5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028" name="Google Shape;1028;p29"/>
          <p:cNvSpPr txBox="1">
            <a:spLocks noGrp="1"/>
          </p:cNvSpPr>
          <p:nvPr>
            <p:ph type="subTitle" idx="17"/>
          </p:nvPr>
        </p:nvSpPr>
        <p:spPr>
          <a:xfrm>
            <a:off x="5899850" y="3626950"/>
            <a:ext cx="2348700" cy="6186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029" name="Google Shape;1029;p29"/>
          <p:cNvSpPr txBox="1">
            <a:spLocks noGrp="1"/>
          </p:cNvSpPr>
          <p:nvPr>
            <p:ph type="title" idx="18" hasCustomPrompt="1"/>
          </p:nvPr>
        </p:nvSpPr>
        <p:spPr>
          <a:xfrm>
            <a:off x="4784450" y="3626950"/>
            <a:ext cx="1039200" cy="618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5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030" name="Google Shape;1030;p29"/>
          <p:cNvSpPr txBox="1">
            <a:spLocks noGrp="1"/>
          </p:cNvSpPr>
          <p:nvPr>
            <p:ph type="title" idx="19"/>
          </p:nvPr>
        </p:nvSpPr>
        <p:spPr>
          <a:xfrm>
            <a:off x="621100" y="521233"/>
            <a:ext cx="7901700" cy="546900"/>
          </a:xfrm>
          <a:prstGeom prst="rect">
            <a:avLst/>
          </a:prstGeom>
        </p:spPr>
        <p:txBody>
          <a:bodyPr spcFirstLastPara="1" wrap="square" lIns="91425" tIns="91425" rIns="91425" bIns="91425"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ext 4">
  <p:cSld name="CUSTOM_9_1">
    <p:spTree>
      <p:nvGrpSpPr>
        <p:cNvPr id="1" name="Shape 1031"/>
        <p:cNvGrpSpPr/>
        <p:nvPr/>
      </p:nvGrpSpPr>
      <p:grpSpPr>
        <a:xfrm>
          <a:off x="0" y="0"/>
          <a:ext cx="0" cy="0"/>
          <a:chOff x="0" y="0"/>
          <a:chExt cx="0" cy="0"/>
        </a:xfrm>
      </p:grpSpPr>
      <p:grpSp>
        <p:nvGrpSpPr>
          <p:cNvPr id="1032" name="Google Shape;1032;p30"/>
          <p:cNvGrpSpPr/>
          <p:nvPr/>
        </p:nvGrpSpPr>
        <p:grpSpPr>
          <a:xfrm>
            <a:off x="0" y="0"/>
            <a:ext cx="9144078" cy="5143562"/>
            <a:chOff x="0" y="0"/>
            <a:chExt cx="9144078" cy="5143562"/>
          </a:xfrm>
        </p:grpSpPr>
        <p:sp>
          <p:nvSpPr>
            <p:cNvPr id="1033" name="Google Shape;1033;p30"/>
            <p:cNvSpPr/>
            <p:nvPr/>
          </p:nvSpPr>
          <p:spPr>
            <a:xfrm>
              <a:off x="0" y="796"/>
              <a:ext cx="9144078" cy="5142767"/>
            </a:xfrm>
            <a:custGeom>
              <a:avLst/>
              <a:gdLst/>
              <a:ahLst/>
              <a:cxnLst/>
              <a:rect l="l" t="t" r="r" b="b"/>
              <a:pathLst>
                <a:path w="87236" h="58158" extrusionOk="0">
                  <a:moveTo>
                    <a:pt x="0" y="0"/>
                  </a:moveTo>
                  <a:lnTo>
                    <a:pt x="0" y="58157"/>
                  </a:lnTo>
                  <a:lnTo>
                    <a:pt x="87235" y="58157"/>
                  </a:lnTo>
                  <a:lnTo>
                    <a:pt x="8723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30"/>
            <p:cNvSpPr/>
            <p:nvPr/>
          </p:nvSpPr>
          <p:spPr>
            <a:xfrm>
              <a:off x="0" y="796"/>
              <a:ext cx="4071209" cy="2610910"/>
            </a:xfrm>
            <a:custGeom>
              <a:avLst/>
              <a:gdLst/>
              <a:ahLst/>
              <a:cxnLst/>
              <a:rect l="l" t="t" r="r" b="b"/>
              <a:pathLst>
                <a:path w="38840" h="29526" extrusionOk="0">
                  <a:moveTo>
                    <a:pt x="0" y="0"/>
                  </a:moveTo>
                  <a:lnTo>
                    <a:pt x="0" y="522"/>
                  </a:lnTo>
                  <a:cubicBezTo>
                    <a:pt x="1917" y="615"/>
                    <a:pt x="3815" y="1108"/>
                    <a:pt x="5471" y="2085"/>
                  </a:cubicBezTo>
                  <a:cubicBezTo>
                    <a:pt x="8040" y="3602"/>
                    <a:pt x="9938" y="6374"/>
                    <a:pt x="10049" y="9361"/>
                  </a:cubicBezTo>
                  <a:cubicBezTo>
                    <a:pt x="10143" y="11613"/>
                    <a:pt x="9259" y="13781"/>
                    <a:pt x="8319" y="15819"/>
                  </a:cubicBezTo>
                  <a:cubicBezTo>
                    <a:pt x="7370" y="17857"/>
                    <a:pt x="6309" y="19895"/>
                    <a:pt x="5974" y="22128"/>
                  </a:cubicBezTo>
                  <a:cubicBezTo>
                    <a:pt x="5648" y="24352"/>
                    <a:pt x="6197" y="26864"/>
                    <a:pt x="7956" y="28260"/>
                  </a:cubicBezTo>
                  <a:cubicBezTo>
                    <a:pt x="9217" y="29254"/>
                    <a:pt x="10846" y="29526"/>
                    <a:pt x="12487" y="29526"/>
                  </a:cubicBezTo>
                  <a:cubicBezTo>
                    <a:pt x="13074" y="29526"/>
                    <a:pt x="13663" y="29491"/>
                    <a:pt x="14237" y="29442"/>
                  </a:cubicBezTo>
                  <a:cubicBezTo>
                    <a:pt x="18024" y="29125"/>
                    <a:pt x="21774" y="28409"/>
                    <a:pt x="25422" y="27320"/>
                  </a:cubicBezTo>
                  <a:cubicBezTo>
                    <a:pt x="27999" y="26548"/>
                    <a:pt x="30549" y="25571"/>
                    <a:pt x="32763" y="24036"/>
                  </a:cubicBezTo>
                  <a:cubicBezTo>
                    <a:pt x="34978" y="22509"/>
                    <a:pt x="36857" y="20388"/>
                    <a:pt x="37723" y="17848"/>
                  </a:cubicBezTo>
                  <a:cubicBezTo>
                    <a:pt x="38839" y="14544"/>
                    <a:pt x="38179" y="10953"/>
                    <a:pt x="37583" y="7519"/>
                  </a:cubicBezTo>
                  <a:cubicBezTo>
                    <a:pt x="37155" y="5044"/>
                    <a:pt x="36792" y="2438"/>
                    <a:pt x="37155" y="0"/>
                  </a:cubicBezTo>
                  <a:lnTo>
                    <a:pt x="34969" y="0"/>
                  </a:lnTo>
                  <a:cubicBezTo>
                    <a:pt x="34941" y="159"/>
                    <a:pt x="34913" y="317"/>
                    <a:pt x="34885" y="475"/>
                  </a:cubicBezTo>
                  <a:cubicBezTo>
                    <a:pt x="33982" y="6440"/>
                    <a:pt x="36671" y="12851"/>
                    <a:pt x="34261" y="18397"/>
                  </a:cubicBezTo>
                  <a:cubicBezTo>
                    <a:pt x="32819" y="21719"/>
                    <a:pt x="29702" y="24147"/>
                    <a:pt x="26287" y="25487"/>
                  </a:cubicBezTo>
                  <a:cubicBezTo>
                    <a:pt x="22872" y="26827"/>
                    <a:pt x="19150" y="27218"/>
                    <a:pt x="15474" y="27413"/>
                  </a:cubicBezTo>
                  <a:cubicBezTo>
                    <a:pt x="15058" y="27434"/>
                    <a:pt x="14632" y="27448"/>
                    <a:pt x="14204" y="27448"/>
                  </a:cubicBezTo>
                  <a:cubicBezTo>
                    <a:pt x="12277" y="27448"/>
                    <a:pt x="10313" y="27155"/>
                    <a:pt x="9072" y="25785"/>
                  </a:cubicBezTo>
                  <a:cubicBezTo>
                    <a:pt x="7714" y="24268"/>
                    <a:pt x="7760" y="21942"/>
                    <a:pt x="8430" y="20034"/>
                  </a:cubicBezTo>
                  <a:cubicBezTo>
                    <a:pt x="9110" y="18127"/>
                    <a:pt x="10301" y="16433"/>
                    <a:pt x="11036" y="14554"/>
                  </a:cubicBezTo>
                  <a:cubicBezTo>
                    <a:pt x="12683" y="10366"/>
                    <a:pt x="11836" y="5323"/>
                    <a:pt x="8905" y="1871"/>
                  </a:cubicBezTo>
                  <a:cubicBezTo>
                    <a:pt x="8309" y="1173"/>
                    <a:pt x="7639" y="549"/>
                    <a:pt x="69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30"/>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rgbClr val="0041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30"/>
            <p:cNvSpPr/>
            <p:nvPr/>
          </p:nvSpPr>
          <p:spPr>
            <a:xfrm>
              <a:off x="0" y="1592"/>
              <a:ext cx="4302337" cy="2850726"/>
            </a:xfrm>
            <a:custGeom>
              <a:avLst/>
              <a:gdLst/>
              <a:ahLst/>
              <a:cxnLst/>
              <a:rect l="l" t="t" r="r" b="b"/>
              <a:pathLst>
                <a:path w="41045" h="32238" extrusionOk="0">
                  <a:moveTo>
                    <a:pt x="37174" y="1"/>
                  </a:moveTo>
                  <a:cubicBezTo>
                    <a:pt x="36811" y="2448"/>
                    <a:pt x="37174" y="5044"/>
                    <a:pt x="37602" y="7519"/>
                  </a:cubicBezTo>
                  <a:cubicBezTo>
                    <a:pt x="38188" y="10944"/>
                    <a:pt x="38849" y="14545"/>
                    <a:pt x="37732" y="17839"/>
                  </a:cubicBezTo>
                  <a:cubicBezTo>
                    <a:pt x="36867" y="20388"/>
                    <a:pt x="34987" y="22510"/>
                    <a:pt x="32773" y="24036"/>
                  </a:cubicBezTo>
                  <a:cubicBezTo>
                    <a:pt x="30558" y="25562"/>
                    <a:pt x="28008" y="26539"/>
                    <a:pt x="25431" y="27311"/>
                  </a:cubicBezTo>
                  <a:cubicBezTo>
                    <a:pt x="21783" y="28409"/>
                    <a:pt x="18033" y="29116"/>
                    <a:pt x="14246" y="29433"/>
                  </a:cubicBezTo>
                  <a:cubicBezTo>
                    <a:pt x="13666" y="29482"/>
                    <a:pt x="13070" y="29518"/>
                    <a:pt x="12477" y="29518"/>
                  </a:cubicBezTo>
                  <a:cubicBezTo>
                    <a:pt x="10842" y="29518"/>
                    <a:pt x="9221" y="29248"/>
                    <a:pt x="7965" y="28251"/>
                  </a:cubicBezTo>
                  <a:cubicBezTo>
                    <a:pt x="6197" y="26855"/>
                    <a:pt x="5648" y="24352"/>
                    <a:pt x="5983" y="22119"/>
                  </a:cubicBezTo>
                  <a:cubicBezTo>
                    <a:pt x="6318" y="19886"/>
                    <a:pt x="7379" y="17848"/>
                    <a:pt x="8328" y="15810"/>
                  </a:cubicBezTo>
                  <a:cubicBezTo>
                    <a:pt x="9277" y="13772"/>
                    <a:pt x="10143" y="11604"/>
                    <a:pt x="10049" y="9352"/>
                  </a:cubicBezTo>
                  <a:cubicBezTo>
                    <a:pt x="9938" y="6365"/>
                    <a:pt x="8040" y="3593"/>
                    <a:pt x="5471" y="2076"/>
                  </a:cubicBezTo>
                  <a:cubicBezTo>
                    <a:pt x="3815" y="1099"/>
                    <a:pt x="1917" y="606"/>
                    <a:pt x="0" y="513"/>
                  </a:cubicBezTo>
                  <a:lnTo>
                    <a:pt x="0" y="3434"/>
                  </a:lnTo>
                  <a:cubicBezTo>
                    <a:pt x="1777" y="3658"/>
                    <a:pt x="3434" y="4421"/>
                    <a:pt x="4764" y="5621"/>
                  </a:cubicBezTo>
                  <a:cubicBezTo>
                    <a:pt x="7044" y="7724"/>
                    <a:pt x="8058" y="11102"/>
                    <a:pt x="7314" y="14107"/>
                  </a:cubicBezTo>
                  <a:cubicBezTo>
                    <a:pt x="6737" y="16396"/>
                    <a:pt x="5267" y="18341"/>
                    <a:pt x="4150" y="20425"/>
                  </a:cubicBezTo>
                  <a:cubicBezTo>
                    <a:pt x="3043" y="22510"/>
                    <a:pt x="2280" y="25041"/>
                    <a:pt x="3210" y="27209"/>
                  </a:cubicBezTo>
                  <a:cubicBezTo>
                    <a:pt x="3890" y="28791"/>
                    <a:pt x="5369" y="29898"/>
                    <a:pt x="6923" y="30642"/>
                  </a:cubicBezTo>
                  <a:cubicBezTo>
                    <a:pt x="9309" y="31789"/>
                    <a:pt x="11902" y="32238"/>
                    <a:pt x="14544" y="32238"/>
                  </a:cubicBezTo>
                  <a:cubicBezTo>
                    <a:pt x="17477" y="32238"/>
                    <a:pt x="20470" y="31685"/>
                    <a:pt x="23309" y="30922"/>
                  </a:cubicBezTo>
                  <a:cubicBezTo>
                    <a:pt x="29348" y="29293"/>
                    <a:pt x="35592" y="26390"/>
                    <a:pt x="38514" y="20853"/>
                  </a:cubicBezTo>
                  <a:cubicBezTo>
                    <a:pt x="41045" y="16080"/>
                    <a:pt x="40579" y="10329"/>
                    <a:pt x="39900" y="4970"/>
                  </a:cubicBezTo>
                  <a:cubicBezTo>
                    <a:pt x="39677" y="3341"/>
                    <a:pt x="39463" y="1638"/>
                    <a:pt x="3954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30"/>
            <p:cNvSpPr/>
            <p:nvPr/>
          </p:nvSpPr>
          <p:spPr>
            <a:xfrm>
              <a:off x="0" y="2760456"/>
              <a:ext cx="9144078" cy="2283110"/>
            </a:xfrm>
            <a:custGeom>
              <a:avLst/>
              <a:gdLst/>
              <a:ahLst/>
              <a:cxnLst/>
              <a:rect l="l" t="t" r="r" b="b"/>
              <a:pathLst>
                <a:path w="87236" h="25819" extrusionOk="0">
                  <a:moveTo>
                    <a:pt x="87235" y="1"/>
                  </a:moveTo>
                  <a:cubicBezTo>
                    <a:pt x="76013" y="3174"/>
                    <a:pt x="65992" y="10627"/>
                    <a:pt x="59962" y="20621"/>
                  </a:cubicBezTo>
                  <a:cubicBezTo>
                    <a:pt x="59487" y="21402"/>
                    <a:pt x="59022" y="22212"/>
                    <a:pt x="58296" y="22761"/>
                  </a:cubicBezTo>
                  <a:cubicBezTo>
                    <a:pt x="57869" y="23075"/>
                    <a:pt x="57329" y="23269"/>
                    <a:pt x="56809" y="23269"/>
                  </a:cubicBezTo>
                  <a:cubicBezTo>
                    <a:pt x="56434" y="23269"/>
                    <a:pt x="56069" y="23168"/>
                    <a:pt x="55765" y="22938"/>
                  </a:cubicBezTo>
                  <a:cubicBezTo>
                    <a:pt x="54872" y="22268"/>
                    <a:pt x="54937" y="20928"/>
                    <a:pt x="55095" y="19821"/>
                  </a:cubicBezTo>
                  <a:cubicBezTo>
                    <a:pt x="55765" y="14973"/>
                    <a:pt x="56138" y="9576"/>
                    <a:pt x="53216" y="5649"/>
                  </a:cubicBezTo>
                  <a:cubicBezTo>
                    <a:pt x="51457" y="3285"/>
                    <a:pt x="48684" y="1806"/>
                    <a:pt x="45800" y="1155"/>
                  </a:cubicBezTo>
                  <a:cubicBezTo>
                    <a:pt x="44321" y="824"/>
                    <a:pt x="42808" y="696"/>
                    <a:pt x="41288" y="696"/>
                  </a:cubicBezTo>
                  <a:cubicBezTo>
                    <a:pt x="39853" y="696"/>
                    <a:pt x="38411" y="811"/>
                    <a:pt x="36988" y="978"/>
                  </a:cubicBezTo>
                  <a:cubicBezTo>
                    <a:pt x="30046" y="1806"/>
                    <a:pt x="23281" y="3872"/>
                    <a:pt x="16303" y="4346"/>
                  </a:cubicBezTo>
                  <a:cubicBezTo>
                    <a:pt x="15475" y="4402"/>
                    <a:pt x="14639" y="4432"/>
                    <a:pt x="13799" y="4432"/>
                  </a:cubicBezTo>
                  <a:cubicBezTo>
                    <a:pt x="8939" y="4432"/>
                    <a:pt x="3975" y="3441"/>
                    <a:pt x="0" y="894"/>
                  </a:cubicBezTo>
                  <a:lnTo>
                    <a:pt x="0" y="3713"/>
                  </a:lnTo>
                  <a:cubicBezTo>
                    <a:pt x="3744" y="6029"/>
                    <a:pt x="8309" y="6883"/>
                    <a:pt x="12864" y="6883"/>
                  </a:cubicBezTo>
                  <a:cubicBezTo>
                    <a:pt x="14423" y="6883"/>
                    <a:pt x="15980" y="6783"/>
                    <a:pt x="17503" y="6607"/>
                  </a:cubicBezTo>
                  <a:cubicBezTo>
                    <a:pt x="24491" y="5798"/>
                    <a:pt x="31302" y="3648"/>
                    <a:pt x="38328" y="3378"/>
                  </a:cubicBezTo>
                  <a:cubicBezTo>
                    <a:pt x="38738" y="3363"/>
                    <a:pt x="39150" y="3355"/>
                    <a:pt x="39563" y="3355"/>
                  </a:cubicBezTo>
                  <a:cubicBezTo>
                    <a:pt x="42168" y="3355"/>
                    <a:pt x="44784" y="3693"/>
                    <a:pt x="47130" y="4802"/>
                  </a:cubicBezTo>
                  <a:cubicBezTo>
                    <a:pt x="49847" y="6086"/>
                    <a:pt x="52136" y="8543"/>
                    <a:pt x="52602" y="11502"/>
                  </a:cubicBezTo>
                  <a:cubicBezTo>
                    <a:pt x="52983" y="14005"/>
                    <a:pt x="52081" y="16499"/>
                    <a:pt x="51801" y="19011"/>
                  </a:cubicBezTo>
                  <a:cubicBezTo>
                    <a:pt x="51532" y="21523"/>
                    <a:pt x="52220" y="24529"/>
                    <a:pt x="54546" y="25515"/>
                  </a:cubicBezTo>
                  <a:cubicBezTo>
                    <a:pt x="55036" y="25725"/>
                    <a:pt x="55555" y="25819"/>
                    <a:pt x="56079" y="25819"/>
                  </a:cubicBezTo>
                  <a:cubicBezTo>
                    <a:pt x="57279" y="25819"/>
                    <a:pt x="58507" y="25326"/>
                    <a:pt x="59478" y="24594"/>
                  </a:cubicBezTo>
                  <a:cubicBezTo>
                    <a:pt x="60874" y="23543"/>
                    <a:pt x="61870" y="22054"/>
                    <a:pt x="62893" y="20630"/>
                  </a:cubicBezTo>
                  <a:cubicBezTo>
                    <a:pt x="66048" y="16238"/>
                    <a:pt x="69695" y="12135"/>
                    <a:pt x="74096" y="8980"/>
                  </a:cubicBezTo>
                  <a:cubicBezTo>
                    <a:pt x="77995" y="6189"/>
                    <a:pt x="82508" y="4169"/>
                    <a:pt x="87235" y="3518"/>
                  </a:cubicBezTo>
                  <a:lnTo>
                    <a:pt x="8723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30"/>
            <p:cNvSpPr/>
            <p:nvPr/>
          </p:nvSpPr>
          <p:spPr>
            <a:xfrm>
              <a:off x="0" y="3208683"/>
              <a:ext cx="5379153" cy="1934794"/>
            </a:xfrm>
            <a:custGeom>
              <a:avLst/>
              <a:gdLst/>
              <a:ahLst/>
              <a:cxnLst/>
              <a:rect l="l" t="t" r="r" b="b"/>
              <a:pathLst>
                <a:path w="51318" h="21880" extrusionOk="0">
                  <a:moveTo>
                    <a:pt x="39086" y="0"/>
                  </a:moveTo>
                  <a:cubicBezTo>
                    <a:pt x="30687" y="0"/>
                    <a:pt x="22553" y="4306"/>
                    <a:pt x="14079" y="4348"/>
                  </a:cubicBezTo>
                  <a:cubicBezTo>
                    <a:pt x="14031" y="4349"/>
                    <a:pt x="13984" y="4349"/>
                    <a:pt x="13937" y="4349"/>
                  </a:cubicBezTo>
                  <a:cubicBezTo>
                    <a:pt x="9082" y="4349"/>
                    <a:pt x="4322" y="2931"/>
                    <a:pt x="0" y="673"/>
                  </a:cubicBezTo>
                  <a:lnTo>
                    <a:pt x="0" y="2283"/>
                  </a:lnTo>
                  <a:cubicBezTo>
                    <a:pt x="3527" y="4358"/>
                    <a:pt x="7574" y="5549"/>
                    <a:pt x="11659" y="5949"/>
                  </a:cubicBezTo>
                  <a:cubicBezTo>
                    <a:pt x="12761" y="6057"/>
                    <a:pt x="13866" y="6108"/>
                    <a:pt x="14970" y="6108"/>
                  </a:cubicBezTo>
                  <a:cubicBezTo>
                    <a:pt x="19016" y="6108"/>
                    <a:pt x="23061" y="5420"/>
                    <a:pt x="26957" y="4302"/>
                  </a:cubicBezTo>
                  <a:cubicBezTo>
                    <a:pt x="30148" y="3390"/>
                    <a:pt x="33266" y="2190"/>
                    <a:pt x="36541" y="1678"/>
                  </a:cubicBezTo>
                  <a:cubicBezTo>
                    <a:pt x="37486" y="1533"/>
                    <a:pt x="38454" y="1451"/>
                    <a:pt x="39419" y="1451"/>
                  </a:cubicBezTo>
                  <a:cubicBezTo>
                    <a:pt x="41798" y="1451"/>
                    <a:pt x="44162" y="1950"/>
                    <a:pt x="46135" y="3241"/>
                  </a:cubicBezTo>
                  <a:cubicBezTo>
                    <a:pt x="47651" y="4237"/>
                    <a:pt x="48935" y="5819"/>
                    <a:pt x="48935" y="7624"/>
                  </a:cubicBezTo>
                  <a:cubicBezTo>
                    <a:pt x="48935" y="9196"/>
                    <a:pt x="47996" y="10583"/>
                    <a:pt x="47354" y="12025"/>
                  </a:cubicBezTo>
                  <a:cubicBezTo>
                    <a:pt x="46200" y="14649"/>
                    <a:pt x="46032" y="17599"/>
                    <a:pt x="46879" y="20344"/>
                  </a:cubicBezTo>
                  <a:cubicBezTo>
                    <a:pt x="47037" y="20865"/>
                    <a:pt x="47242" y="21377"/>
                    <a:pt x="47484" y="21879"/>
                  </a:cubicBezTo>
                  <a:lnTo>
                    <a:pt x="49810" y="21879"/>
                  </a:lnTo>
                  <a:cubicBezTo>
                    <a:pt x="48954" y="19730"/>
                    <a:pt x="48749" y="17320"/>
                    <a:pt x="49345" y="15077"/>
                  </a:cubicBezTo>
                  <a:cubicBezTo>
                    <a:pt x="49922" y="12881"/>
                    <a:pt x="51197" y="10843"/>
                    <a:pt x="51252" y="8592"/>
                  </a:cubicBezTo>
                  <a:cubicBezTo>
                    <a:pt x="51318" y="6172"/>
                    <a:pt x="49922" y="3865"/>
                    <a:pt x="47977" y="2422"/>
                  </a:cubicBezTo>
                  <a:cubicBezTo>
                    <a:pt x="46042" y="980"/>
                    <a:pt x="43613" y="319"/>
                    <a:pt x="41203" y="96"/>
                  </a:cubicBezTo>
                  <a:cubicBezTo>
                    <a:pt x="40495" y="31"/>
                    <a:pt x="39790" y="0"/>
                    <a:pt x="3908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30"/>
            <p:cNvSpPr/>
            <p:nvPr/>
          </p:nvSpPr>
          <p:spPr>
            <a:xfrm>
              <a:off x="0" y="3607127"/>
              <a:ext cx="4775390" cy="1536339"/>
            </a:xfrm>
            <a:custGeom>
              <a:avLst/>
              <a:gdLst/>
              <a:ahLst/>
              <a:cxnLst/>
              <a:rect l="l" t="t" r="r" b="b"/>
              <a:pathLst>
                <a:path w="45558" h="17374" extrusionOk="0">
                  <a:moveTo>
                    <a:pt x="0" y="1"/>
                  </a:moveTo>
                  <a:lnTo>
                    <a:pt x="0" y="3955"/>
                  </a:lnTo>
                  <a:cubicBezTo>
                    <a:pt x="968" y="4774"/>
                    <a:pt x="2066" y="5435"/>
                    <a:pt x="3238" y="5919"/>
                  </a:cubicBezTo>
                  <a:cubicBezTo>
                    <a:pt x="5992" y="7063"/>
                    <a:pt x="9035" y="7324"/>
                    <a:pt x="12022" y="7324"/>
                  </a:cubicBezTo>
                  <a:cubicBezTo>
                    <a:pt x="17168" y="7305"/>
                    <a:pt x="22276" y="6542"/>
                    <a:pt x="27199" y="5053"/>
                  </a:cubicBezTo>
                  <a:cubicBezTo>
                    <a:pt x="30446" y="4076"/>
                    <a:pt x="33657" y="2764"/>
                    <a:pt x="37034" y="2653"/>
                  </a:cubicBezTo>
                  <a:cubicBezTo>
                    <a:pt x="37167" y="2648"/>
                    <a:pt x="37301" y="2645"/>
                    <a:pt x="37436" y="2645"/>
                  </a:cubicBezTo>
                  <a:cubicBezTo>
                    <a:pt x="38796" y="2645"/>
                    <a:pt x="40201" y="2920"/>
                    <a:pt x="41175" y="3834"/>
                  </a:cubicBezTo>
                  <a:cubicBezTo>
                    <a:pt x="42217" y="4821"/>
                    <a:pt x="42543" y="6375"/>
                    <a:pt x="42431" y="7798"/>
                  </a:cubicBezTo>
                  <a:cubicBezTo>
                    <a:pt x="42320" y="9231"/>
                    <a:pt x="41826" y="10590"/>
                    <a:pt x="41454" y="11976"/>
                  </a:cubicBezTo>
                  <a:cubicBezTo>
                    <a:pt x="40980" y="13735"/>
                    <a:pt x="40682" y="15568"/>
                    <a:pt x="40905" y="17373"/>
                  </a:cubicBezTo>
                  <a:lnTo>
                    <a:pt x="44199" y="17373"/>
                  </a:lnTo>
                  <a:cubicBezTo>
                    <a:pt x="43306" y="15000"/>
                    <a:pt x="43204" y="12330"/>
                    <a:pt x="44106" y="9957"/>
                  </a:cubicBezTo>
                  <a:cubicBezTo>
                    <a:pt x="44646" y="8580"/>
                    <a:pt x="45483" y="7249"/>
                    <a:pt x="45511" y="5770"/>
                  </a:cubicBezTo>
                  <a:cubicBezTo>
                    <a:pt x="45558" y="3872"/>
                    <a:pt x="44208" y="2150"/>
                    <a:pt x="42524" y="1285"/>
                  </a:cubicBezTo>
                  <a:cubicBezTo>
                    <a:pt x="41089" y="547"/>
                    <a:pt x="39451" y="337"/>
                    <a:pt x="37823" y="337"/>
                  </a:cubicBezTo>
                  <a:cubicBezTo>
                    <a:pt x="37541" y="337"/>
                    <a:pt x="37259" y="343"/>
                    <a:pt x="36978" y="354"/>
                  </a:cubicBezTo>
                  <a:cubicBezTo>
                    <a:pt x="30921" y="605"/>
                    <a:pt x="25114" y="2904"/>
                    <a:pt x="19085" y="3574"/>
                  </a:cubicBezTo>
                  <a:cubicBezTo>
                    <a:pt x="17891" y="3700"/>
                    <a:pt x="16695" y="3763"/>
                    <a:pt x="15502" y="3763"/>
                  </a:cubicBezTo>
                  <a:cubicBezTo>
                    <a:pt x="10123" y="3763"/>
                    <a:pt x="4806" y="2484"/>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30"/>
            <p:cNvSpPr/>
            <p:nvPr/>
          </p:nvSpPr>
          <p:spPr>
            <a:xfrm>
              <a:off x="0" y="4092139"/>
              <a:ext cx="4149195" cy="1051315"/>
            </a:xfrm>
            <a:custGeom>
              <a:avLst/>
              <a:gdLst/>
              <a:ahLst/>
              <a:cxnLst/>
              <a:rect l="l" t="t" r="r" b="b"/>
              <a:pathLst>
                <a:path w="39584" h="11889" extrusionOk="0">
                  <a:moveTo>
                    <a:pt x="35803" y="1"/>
                  </a:moveTo>
                  <a:cubicBezTo>
                    <a:pt x="35430" y="1"/>
                    <a:pt x="35054" y="27"/>
                    <a:pt x="34689" y="61"/>
                  </a:cubicBezTo>
                  <a:cubicBezTo>
                    <a:pt x="30687" y="474"/>
                    <a:pt x="21665" y="3882"/>
                    <a:pt x="11730" y="3882"/>
                  </a:cubicBezTo>
                  <a:cubicBezTo>
                    <a:pt x="11363" y="3882"/>
                    <a:pt x="10995" y="3877"/>
                    <a:pt x="10626" y="3867"/>
                  </a:cubicBezTo>
                  <a:cubicBezTo>
                    <a:pt x="5704" y="3746"/>
                    <a:pt x="2224" y="2109"/>
                    <a:pt x="0" y="517"/>
                  </a:cubicBezTo>
                  <a:lnTo>
                    <a:pt x="0" y="11888"/>
                  </a:lnTo>
                  <a:lnTo>
                    <a:pt x="37788" y="11888"/>
                  </a:lnTo>
                  <a:cubicBezTo>
                    <a:pt x="37853" y="10427"/>
                    <a:pt x="38188" y="8976"/>
                    <a:pt x="38625" y="7580"/>
                  </a:cubicBezTo>
                  <a:cubicBezTo>
                    <a:pt x="38998" y="6389"/>
                    <a:pt x="39454" y="5198"/>
                    <a:pt x="39519" y="3942"/>
                  </a:cubicBezTo>
                  <a:cubicBezTo>
                    <a:pt x="39584" y="2695"/>
                    <a:pt x="39174" y="1336"/>
                    <a:pt x="38160" y="620"/>
                  </a:cubicBezTo>
                  <a:cubicBezTo>
                    <a:pt x="37483" y="136"/>
                    <a:pt x="36648" y="1"/>
                    <a:pt x="358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30"/>
            <p:cNvSpPr/>
            <p:nvPr/>
          </p:nvSpPr>
          <p:spPr>
            <a:xfrm>
              <a:off x="0" y="4341056"/>
              <a:ext cx="3866391" cy="802391"/>
            </a:xfrm>
            <a:custGeom>
              <a:avLst/>
              <a:gdLst/>
              <a:ahLst/>
              <a:cxnLst/>
              <a:rect l="l" t="t" r="r" b="b"/>
              <a:pathLst>
                <a:path w="36886" h="9074" extrusionOk="0">
                  <a:moveTo>
                    <a:pt x="0" y="1"/>
                  </a:moveTo>
                  <a:lnTo>
                    <a:pt x="0" y="9073"/>
                  </a:lnTo>
                  <a:lnTo>
                    <a:pt x="35257" y="9073"/>
                  </a:lnTo>
                  <a:cubicBezTo>
                    <a:pt x="35294" y="7975"/>
                    <a:pt x="35601" y="6877"/>
                    <a:pt x="36020" y="5816"/>
                  </a:cubicBezTo>
                  <a:cubicBezTo>
                    <a:pt x="36355" y="4942"/>
                    <a:pt x="36764" y="4076"/>
                    <a:pt x="36820" y="3165"/>
                  </a:cubicBezTo>
                  <a:cubicBezTo>
                    <a:pt x="36885" y="2243"/>
                    <a:pt x="36522" y="1257"/>
                    <a:pt x="35592" y="717"/>
                  </a:cubicBezTo>
                  <a:cubicBezTo>
                    <a:pt x="34981" y="370"/>
                    <a:pt x="34228" y="272"/>
                    <a:pt x="33465" y="272"/>
                  </a:cubicBezTo>
                  <a:cubicBezTo>
                    <a:pt x="33123" y="272"/>
                    <a:pt x="32780" y="291"/>
                    <a:pt x="32447" y="317"/>
                  </a:cubicBezTo>
                  <a:cubicBezTo>
                    <a:pt x="28829" y="613"/>
                    <a:pt x="20647" y="3110"/>
                    <a:pt x="11644" y="3110"/>
                  </a:cubicBezTo>
                  <a:cubicBezTo>
                    <a:pt x="11315" y="3110"/>
                    <a:pt x="10985" y="3106"/>
                    <a:pt x="10654" y="3099"/>
                  </a:cubicBezTo>
                  <a:cubicBezTo>
                    <a:pt x="5341" y="2988"/>
                    <a:pt x="1898" y="1322"/>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30"/>
            <p:cNvSpPr/>
            <p:nvPr/>
          </p:nvSpPr>
          <p:spPr>
            <a:xfrm>
              <a:off x="0" y="4447254"/>
              <a:ext cx="3629393" cy="696190"/>
            </a:xfrm>
            <a:custGeom>
              <a:avLst/>
              <a:gdLst/>
              <a:ahLst/>
              <a:cxnLst/>
              <a:rect l="l" t="t" r="r" b="b"/>
              <a:pathLst>
                <a:path w="34625" h="7873" extrusionOk="0">
                  <a:moveTo>
                    <a:pt x="0" y="0"/>
                  </a:moveTo>
                  <a:lnTo>
                    <a:pt x="0" y="7872"/>
                  </a:lnTo>
                  <a:lnTo>
                    <a:pt x="33117" y="7872"/>
                  </a:lnTo>
                  <a:cubicBezTo>
                    <a:pt x="33173" y="6998"/>
                    <a:pt x="33452" y="6132"/>
                    <a:pt x="33815" y="5304"/>
                  </a:cubicBezTo>
                  <a:cubicBezTo>
                    <a:pt x="34122" y="4588"/>
                    <a:pt x="34503" y="3871"/>
                    <a:pt x="34550" y="3117"/>
                  </a:cubicBezTo>
                  <a:cubicBezTo>
                    <a:pt x="34624" y="2289"/>
                    <a:pt x="34178" y="1489"/>
                    <a:pt x="33424" y="1126"/>
                  </a:cubicBezTo>
                  <a:cubicBezTo>
                    <a:pt x="32863" y="836"/>
                    <a:pt x="32169" y="751"/>
                    <a:pt x="31468" y="751"/>
                  </a:cubicBezTo>
                  <a:cubicBezTo>
                    <a:pt x="31156" y="751"/>
                    <a:pt x="30843" y="768"/>
                    <a:pt x="30539" y="791"/>
                  </a:cubicBezTo>
                  <a:cubicBezTo>
                    <a:pt x="27216" y="1034"/>
                    <a:pt x="19715" y="3079"/>
                    <a:pt x="11458" y="3079"/>
                  </a:cubicBezTo>
                  <a:cubicBezTo>
                    <a:pt x="11160" y="3079"/>
                    <a:pt x="10861" y="3076"/>
                    <a:pt x="10561" y="3071"/>
                  </a:cubicBezTo>
                  <a:cubicBezTo>
                    <a:pt x="4820" y="2968"/>
                    <a:pt x="1470" y="108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30"/>
            <p:cNvSpPr/>
            <p:nvPr/>
          </p:nvSpPr>
          <p:spPr>
            <a:xfrm>
              <a:off x="0" y="4550093"/>
              <a:ext cx="3424574" cy="593349"/>
            </a:xfrm>
            <a:custGeom>
              <a:avLst/>
              <a:gdLst/>
              <a:ahLst/>
              <a:cxnLst/>
              <a:rect l="l" t="t" r="r" b="b"/>
              <a:pathLst>
                <a:path w="32671" h="6710" extrusionOk="0">
                  <a:moveTo>
                    <a:pt x="0" y="0"/>
                  </a:moveTo>
                  <a:lnTo>
                    <a:pt x="0" y="6709"/>
                  </a:lnTo>
                  <a:lnTo>
                    <a:pt x="32270" y="6709"/>
                  </a:lnTo>
                  <a:cubicBezTo>
                    <a:pt x="32121" y="6374"/>
                    <a:pt x="32010" y="6021"/>
                    <a:pt x="31935" y="5658"/>
                  </a:cubicBezTo>
                  <a:cubicBezTo>
                    <a:pt x="31758" y="4523"/>
                    <a:pt x="32670" y="3601"/>
                    <a:pt x="32549" y="2494"/>
                  </a:cubicBezTo>
                  <a:cubicBezTo>
                    <a:pt x="32465" y="1889"/>
                    <a:pt x="32093" y="1368"/>
                    <a:pt x="31554" y="1098"/>
                  </a:cubicBezTo>
                  <a:cubicBezTo>
                    <a:pt x="31051" y="828"/>
                    <a:pt x="30483" y="773"/>
                    <a:pt x="29925" y="773"/>
                  </a:cubicBezTo>
                  <a:cubicBezTo>
                    <a:pt x="27366" y="791"/>
                    <a:pt x="24938" y="2019"/>
                    <a:pt x="22444" y="2717"/>
                  </a:cubicBezTo>
                  <a:cubicBezTo>
                    <a:pt x="20188" y="3351"/>
                    <a:pt x="17870" y="3621"/>
                    <a:pt x="15547" y="3621"/>
                  </a:cubicBezTo>
                  <a:cubicBezTo>
                    <a:pt x="13194" y="3621"/>
                    <a:pt x="10836" y="3344"/>
                    <a:pt x="8533" y="2885"/>
                  </a:cubicBezTo>
                  <a:cubicBezTo>
                    <a:pt x="4131" y="2010"/>
                    <a:pt x="1126" y="596"/>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30"/>
            <p:cNvSpPr/>
            <p:nvPr/>
          </p:nvSpPr>
          <p:spPr>
            <a:xfrm>
              <a:off x="0" y="4671854"/>
              <a:ext cx="3305499" cy="471584"/>
            </a:xfrm>
            <a:custGeom>
              <a:avLst/>
              <a:gdLst/>
              <a:ahLst/>
              <a:cxnLst/>
              <a:rect l="l" t="t" r="r" b="b"/>
              <a:pathLst>
                <a:path w="31535" h="5333" extrusionOk="0">
                  <a:moveTo>
                    <a:pt x="0" y="0"/>
                  </a:moveTo>
                  <a:lnTo>
                    <a:pt x="0" y="5332"/>
                  </a:lnTo>
                  <a:lnTo>
                    <a:pt x="31135" y="5332"/>
                  </a:lnTo>
                  <a:cubicBezTo>
                    <a:pt x="31005" y="5109"/>
                    <a:pt x="30912" y="4867"/>
                    <a:pt x="30846" y="4606"/>
                  </a:cubicBezTo>
                  <a:cubicBezTo>
                    <a:pt x="30670" y="3760"/>
                    <a:pt x="31535" y="3090"/>
                    <a:pt x="31395" y="2252"/>
                  </a:cubicBezTo>
                  <a:cubicBezTo>
                    <a:pt x="31330" y="1796"/>
                    <a:pt x="30921" y="1406"/>
                    <a:pt x="30446" y="1210"/>
                  </a:cubicBezTo>
                  <a:cubicBezTo>
                    <a:pt x="29962" y="1005"/>
                    <a:pt x="29423" y="950"/>
                    <a:pt x="28892" y="950"/>
                  </a:cubicBezTo>
                  <a:cubicBezTo>
                    <a:pt x="26436" y="950"/>
                    <a:pt x="24128" y="1834"/>
                    <a:pt x="21746" y="2336"/>
                  </a:cubicBezTo>
                  <a:cubicBezTo>
                    <a:pt x="19697" y="2773"/>
                    <a:pt x="17589" y="2961"/>
                    <a:pt x="15471" y="2961"/>
                  </a:cubicBezTo>
                  <a:cubicBezTo>
                    <a:pt x="13126" y="2961"/>
                    <a:pt x="10770" y="2731"/>
                    <a:pt x="8468" y="2355"/>
                  </a:cubicBezTo>
                  <a:cubicBezTo>
                    <a:pt x="3787" y="1582"/>
                    <a:pt x="754" y="335"/>
                    <a:pt x="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30"/>
            <p:cNvSpPr/>
            <p:nvPr/>
          </p:nvSpPr>
          <p:spPr>
            <a:xfrm>
              <a:off x="6605861" y="3322487"/>
              <a:ext cx="2538007" cy="1820988"/>
            </a:xfrm>
            <a:custGeom>
              <a:avLst/>
              <a:gdLst/>
              <a:ahLst/>
              <a:cxnLst/>
              <a:rect l="l" t="t" r="r" b="b"/>
              <a:pathLst>
                <a:path w="24213" h="20593" extrusionOk="0">
                  <a:moveTo>
                    <a:pt x="23614" y="0"/>
                  </a:moveTo>
                  <a:cubicBezTo>
                    <a:pt x="14949" y="0"/>
                    <a:pt x="6606" y="5690"/>
                    <a:pt x="2513" y="13167"/>
                  </a:cubicBezTo>
                  <a:cubicBezTo>
                    <a:pt x="1833" y="14404"/>
                    <a:pt x="1266" y="15698"/>
                    <a:pt x="829" y="17038"/>
                  </a:cubicBezTo>
                  <a:cubicBezTo>
                    <a:pt x="438" y="18192"/>
                    <a:pt x="159" y="19383"/>
                    <a:pt x="0" y="20592"/>
                  </a:cubicBezTo>
                  <a:lnTo>
                    <a:pt x="24212" y="20592"/>
                  </a:lnTo>
                  <a:lnTo>
                    <a:pt x="24212" y="9"/>
                  </a:lnTo>
                  <a:cubicBezTo>
                    <a:pt x="24013" y="3"/>
                    <a:pt x="23813" y="0"/>
                    <a:pt x="236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30"/>
            <p:cNvSpPr/>
            <p:nvPr/>
          </p:nvSpPr>
          <p:spPr>
            <a:xfrm>
              <a:off x="6729754" y="3420285"/>
              <a:ext cx="2414109" cy="1723187"/>
            </a:xfrm>
            <a:custGeom>
              <a:avLst/>
              <a:gdLst/>
              <a:ahLst/>
              <a:cxnLst/>
              <a:rect l="l" t="t" r="r" b="b"/>
              <a:pathLst>
                <a:path w="23031" h="19487" extrusionOk="0">
                  <a:moveTo>
                    <a:pt x="22131" y="0"/>
                  </a:moveTo>
                  <a:cubicBezTo>
                    <a:pt x="14020" y="0"/>
                    <a:pt x="6212" y="5327"/>
                    <a:pt x="2373" y="12331"/>
                  </a:cubicBezTo>
                  <a:cubicBezTo>
                    <a:pt x="1740" y="13484"/>
                    <a:pt x="1210" y="14703"/>
                    <a:pt x="800" y="15950"/>
                  </a:cubicBezTo>
                  <a:cubicBezTo>
                    <a:pt x="410" y="17104"/>
                    <a:pt x="140" y="18286"/>
                    <a:pt x="0" y="19486"/>
                  </a:cubicBezTo>
                  <a:lnTo>
                    <a:pt x="23030" y="19486"/>
                  </a:lnTo>
                  <a:lnTo>
                    <a:pt x="23030" y="20"/>
                  </a:lnTo>
                  <a:lnTo>
                    <a:pt x="22984" y="20"/>
                  </a:lnTo>
                  <a:cubicBezTo>
                    <a:pt x="22699" y="7"/>
                    <a:pt x="22415" y="0"/>
                    <a:pt x="221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30"/>
            <p:cNvSpPr/>
            <p:nvPr/>
          </p:nvSpPr>
          <p:spPr>
            <a:xfrm>
              <a:off x="6900396" y="3555398"/>
              <a:ext cx="2243462" cy="1588069"/>
            </a:xfrm>
            <a:custGeom>
              <a:avLst/>
              <a:gdLst/>
              <a:ahLst/>
              <a:cxnLst/>
              <a:rect l="l" t="t" r="r" b="b"/>
              <a:pathLst>
                <a:path w="21403" h="17959" extrusionOk="0">
                  <a:moveTo>
                    <a:pt x="20091" y="0"/>
                  </a:moveTo>
                  <a:cubicBezTo>
                    <a:pt x="12734" y="0"/>
                    <a:pt x="5658" y="4836"/>
                    <a:pt x="2178" y="11175"/>
                  </a:cubicBezTo>
                  <a:cubicBezTo>
                    <a:pt x="1601" y="12226"/>
                    <a:pt x="1126" y="13324"/>
                    <a:pt x="754" y="14460"/>
                  </a:cubicBezTo>
                  <a:cubicBezTo>
                    <a:pt x="363" y="15595"/>
                    <a:pt x="112" y="16767"/>
                    <a:pt x="1" y="17958"/>
                  </a:cubicBezTo>
                  <a:lnTo>
                    <a:pt x="21402" y="17958"/>
                  </a:lnTo>
                  <a:lnTo>
                    <a:pt x="21402" y="55"/>
                  </a:lnTo>
                  <a:cubicBezTo>
                    <a:pt x="21225" y="37"/>
                    <a:pt x="21039" y="27"/>
                    <a:pt x="20863" y="18"/>
                  </a:cubicBezTo>
                  <a:cubicBezTo>
                    <a:pt x="20605" y="6"/>
                    <a:pt x="20348" y="0"/>
                    <a:pt x="200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30"/>
            <p:cNvSpPr/>
            <p:nvPr/>
          </p:nvSpPr>
          <p:spPr>
            <a:xfrm>
              <a:off x="7034980" y="3660005"/>
              <a:ext cx="2108874" cy="1483460"/>
            </a:xfrm>
            <a:custGeom>
              <a:avLst/>
              <a:gdLst/>
              <a:ahLst/>
              <a:cxnLst/>
              <a:rect l="l" t="t" r="r" b="b"/>
              <a:pathLst>
                <a:path w="20119" h="16776" extrusionOk="0">
                  <a:moveTo>
                    <a:pt x="18486" y="0"/>
                  </a:moveTo>
                  <a:cubicBezTo>
                    <a:pt x="11721" y="0"/>
                    <a:pt x="5202" y="4445"/>
                    <a:pt x="2011" y="10280"/>
                  </a:cubicBezTo>
                  <a:cubicBezTo>
                    <a:pt x="1480" y="11248"/>
                    <a:pt x="1043" y="12253"/>
                    <a:pt x="698" y="13304"/>
                  </a:cubicBezTo>
                  <a:cubicBezTo>
                    <a:pt x="317" y="14421"/>
                    <a:pt x="75" y="15594"/>
                    <a:pt x="1" y="16775"/>
                  </a:cubicBezTo>
                  <a:lnTo>
                    <a:pt x="20118" y="16775"/>
                  </a:lnTo>
                  <a:lnTo>
                    <a:pt x="20118" y="91"/>
                  </a:lnTo>
                  <a:cubicBezTo>
                    <a:pt x="19811" y="54"/>
                    <a:pt x="19504" y="35"/>
                    <a:pt x="19197" y="17"/>
                  </a:cubicBezTo>
                  <a:cubicBezTo>
                    <a:pt x="18960" y="6"/>
                    <a:pt x="18723" y="0"/>
                    <a:pt x="18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30"/>
            <p:cNvSpPr/>
            <p:nvPr/>
          </p:nvSpPr>
          <p:spPr>
            <a:xfrm>
              <a:off x="7141265" y="3744098"/>
              <a:ext cx="2002586" cy="1399365"/>
            </a:xfrm>
            <a:custGeom>
              <a:avLst/>
              <a:gdLst/>
              <a:ahLst/>
              <a:cxnLst/>
              <a:rect l="l" t="t" r="r" b="b"/>
              <a:pathLst>
                <a:path w="19105" h="15825" extrusionOk="0">
                  <a:moveTo>
                    <a:pt x="17225" y="0"/>
                  </a:moveTo>
                  <a:cubicBezTo>
                    <a:pt x="10932" y="0"/>
                    <a:pt x="4867" y="4129"/>
                    <a:pt x="1890" y="9562"/>
                  </a:cubicBezTo>
                  <a:cubicBezTo>
                    <a:pt x="1397" y="10455"/>
                    <a:pt x="987" y="11404"/>
                    <a:pt x="671" y="12372"/>
                  </a:cubicBezTo>
                  <a:cubicBezTo>
                    <a:pt x="289" y="13489"/>
                    <a:pt x="66" y="14652"/>
                    <a:pt x="1" y="15824"/>
                  </a:cubicBezTo>
                  <a:lnTo>
                    <a:pt x="19104" y="15824"/>
                  </a:lnTo>
                  <a:lnTo>
                    <a:pt x="19104" y="136"/>
                  </a:lnTo>
                  <a:cubicBezTo>
                    <a:pt x="18695" y="71"/>
                    <a:pt x="18285" y="34"/>
                    <a:pt x="17876" y="15"/>
                  </a:cubicBezTo>
                  <a:cubicBezTo>
                    <a:pt x="17659" y="5"/>
                    <a:pt x="17442" y="0"/>
                    <a:pt x="1722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30"/>
            <p:cNvSpPr/>
            <p:nvPr/>
          </p:nvSpPr>
          <p:spPr>
            <a:xfrm>
              <a:off x="7296393" y="3829163"/>
              <a:ext cx="1847453" cy="1314298"/>
            </a:xfrm>
            <a:custGeom>
              <a:avLst/>
              <a:gdLst/>
              <a:ahLst/>
              <a:cxnLst/>
              <a:rect l="l" t="t" r="r" b="b"/>
              <a:pathLst>
                <a:path w="17625" h="14863" extrusionOk="0">
                  <a:moveTo>
                    <a:pt x="16110" y="0"/>
                  </a:moveTo>
                  <a:cubicBezTo>
                    <a:pt x="13016" y="0"/>
                    <a:pt x="9791" y="1769"/>
                    <a:pt x="7314" y="3799"/>
                  </a:cubicBezTo>
                  <a:cubicBezTo>
                    <a:pt x="4886" y="5790"/>
                    <a:pt x="2838" y="8386"/>
                    <a:pt x="1322" y="11308"/>
                  </a:cubicBezTo>
                  <a:cubicBezTo>
                    <a:pt x="745" y="12424"/>
                    <a:pt x="233" y="13606"/>
                    <a:pt x="0" y="14862"/>
                  </a:cubicBezTo>
                  <a:lnTo>
                    <a:pt x="17624" y="14862"/>
                  </a:lnTo>
                  <a:lnTo>
                    <a:pt x="17624" y="151"/>
                  </a:lnTo>
                  <a:cubicBezTo>
                    <a:pt x="17126" y="48"/>
                    <a:pt x="16620" y="0"/>
                    <a:pt x="1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30"/>
            <p:cNvSpPr/>
            <p:nvPr/>
          </p:nvSpPr>
          <p:spPr>
            <a:xfrm>
              <a:off x="7450474" y="3954107"/>
              <a:ext cx="1693367" cy="1189350"/>
            </a:xfrm>
            <a:custGeom>
              <a:avLst/>
              <a:gdLst/>
              <a:ahLst/>
              <a:cxnLst/>
              <a:rect l="l" t="t" r="r" b="b"/>
              <a:pathLst>
                <a:path w="16155" h="13450" extrusionOk="0">
                  <a:moveTo>
                    <a:pt x="14190" y="0"/>
                  </a:moveTo>
                  <a:cubicBezTo>
                    <a:pt x="11480" y="0"/>
                    <a:pt x="8653" y="1556"/>
                    <a:pt x="6486" y="3335"/>
                  </a:cubicBezTo>
                  <a:cubicBezTo>
                    <a:pt x="4355" y="5084"/>
                    <a:pt x="2559" y="7354"/>
                    <a:pt x="1229" y="9913"/>
                  </a:cubicBezTo>
                  <a:cubicBezTo>
                    <a:pt x="689" y="10955"/>
                    <a:pt x="224" y="12053"/>
                    <a:pt x="38" y="13235"/>
                  </a:cubicBezTo>
                  <a:cubicBezTo>
                    <a:pt x="19" y="13300"/>
                    <a:pt x="10" y="13375"/>
                    <a:pt x="1" y="13449"/>
                  </a:cubicBezTo>
                  <a:lnTo>
                    <a:pt x="16154" y="13449"/>
                  </a:lnTo>
                  <a:lnTo>
                    <a:pt x="16154" y="301"/>
                  </a:lnTo>
                  <a:cubicBezTo>
                    <a:pt x="15514" y="94"/>
                    <a:pt x="14856" y="0"/>
                    <a:pt x="1419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30"/>
            <p:cNvSpPr/>
            <p:nvPr/>
          </p:nvSpPr>
          <p:spPr>
            <a:xfrm>
              <a:off x="7640716" y="4103546"/>
              <a:ext cx="1503119" cy="1039907"/>
            </a:xfrm>
            <a:custGeom>
              <a:avLst/>
              <a:gdLst/>
              <a:ahLst/>
              <a:cxnLst/>
              <a:rect l="l" t="t" r="r" b="b"/>
              <a:pathLst>
                <a:path w="14340" h="11760" extrusionOk="0">
                  <a:moveTo>
                    <a:pt x="11840" y="1"/>
                  </a:moveTo>
                  <a:cubicBezTo>
                    <a:pt x="9584" y="1"/>
                    <a:pt x="7234" y="1288"/>
                    <a:pt x="5434" y="2771"/>
                  </a:cubicBezTo>
                  <a:cubicBezTo>
                    <a:pt x="3620" y="4287"/>
                    <a:pt x="2140" y="6148"/>
                    <a:pt x="1061" y="8251"/>
                  </a:cubicBezTo>
                  <a:cubicBezTo>
                    <a:pt x="614" y="9107"/>
                    <a:pt x="223" y="10029"/>
                    <a:pt x="65" y="11006"/>
                  </a:cubicBezTo>
                  <a:cubicBezTo>
                    <a:pt x="28" y="11257"/>
                    <a:pt x="9" y="11508"/>
                    <a:pt x="0" y="11759"/>
                  </a:cubicBezTo>
                  <a:lnTo>
                    <a:pt x="14339" y="11759"/>
                  </a:lnTo>
                  <a:lnTo>
                    <a:pt x="14339" y="621"/>
                  </a:lnTo>
                  <a:cubicBezTo>
                    <a:pt x="13544" y="187"/>
                    <a:pt x="12699" y="1"/>
                    <a:pt x="118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30"/>
            <p:cNvSpPr/>
            <p:nvPr/>
          </p:nvSpPr>
          <p:spPr>
            <a:xfrm>
              <a:off x="7883576" y="4275798"/>
              <a:ext cx="1260251" cy="867651"/>
            </a:xfrm>
            <a:custGeom>
              <a:avLst/>
              <a:gdLst/>
              <a:ahLst/>
              <a:cxnLst/>
              <a:rect l="l" t="t" r="r" b="b"/>
              <a:pathLst>
                <a:path w="12023" h="9812" extrusionOk="0">
                  <a:moveTo>
                    <a:pt x="9795" y="1"/>
                  </a:moveTo>
                  <a:cubicBezTo>
                    <a:pt x="7930" y="1"/>
                    <a:pt x="5981" y="1070"/>
                    <a:pt x="4485" y="2302"/>
                  </a:cubicBezTo>
                  <a:cubicBezTo>
                    <a:pt x="2987" y="3549"/>
                    <a:pt x="1759" y="5094"/>
                    <a:pt x="875" y="6834"/>
                  </a:cubicBezTo>
                  <a:cubicBezTo>
                    <a:pt x="503" y="7541"/>
                    <a:pt x="177" y="8304"/>
                    <a:pt x="47" y="9113"/>
                  </a:cubicBezTo>
                  <a:cubicBezTo>
                    <a:pt x="9" y="9346"/>
                    <a:pt x="0" y="9579"/>
                    <a:pt x="0" y="9811"/>
                  </a:cubicBezTo>
                  <a:lnTo>
                    <a:pt x="12022" y="9811"/>
                  </a:lnTo>
                  <a:lnTo>
                    <a:pt x="12022" y="609"/>
                  </a:lnTo>
                  <a:cubicBezTo>
                    <a:pt x="11319" y="182"/>
                    <a:pt x="10564" y="1"/>
                    <a:pt x="97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30"/>
            <p:cNvSpPr/>
            <p:nvPr/>
          </p:nvSpPr>
          <p:spPr>
            <a:xfrm>
              <a:off x="8085453" y="4416748"/>
              <a:ext cx="1058368" cy="726697"/>
            </a:xfrm>
            <a:custGeom>
              <a:avLst/>
              <a:gdLst/>
              <a:ahLst/>
              <a:cxnLst/>
              <a:rect l="l" t="t" r="r" b="b"/>
              <a:pathLst>
                <a:path w="10097" h="8218" extrusionOk="0">
                  <a:moveTo>
                    <a:pt x="7591" y="0"/>
                  </a:moveTo>
                  <a:cubicBezTo>
                    <a:pt x="6147" y="0"/>
                    <a:pt x="4641" y="825"/>
                    <a:pt x="3490" y="1769"/>
                  </a:cubicBezTo>
                  <a:cubicBezTo>
                    <a:pt x="2336" y="2737"/>
                    <a:pt x="1387" y="3928"/>
                    <a:pt x="698" y="5268"/>
                  </a:cubicBezTo>
                  <a:cubicBezTo>
                    <a:pt x="391" y="5817"/>
                    <a:pt x="177" y="6412"/>
                    <a:pt x="65" y="7036"/>
                  </a:cubicBezTo>
                  <a:cubicBezTo>
                    <a:pt x="0" y="7426"/>
                    <a:pt x="10" y="7826"/>
                    <a:pt x="93" y="8217"/>
                  </a:cubicBezTo>
                  <a:lnTo>
                    <a:pt x="10096" y="8217"/>
                  </a:lnTo>
                  <a:lnTo>
                    <a:pt x="10096" y="1117"/>
                  </a:lnTo>
                  <a:cubicBezTo>
                    <a:pt x="9994" y="1006"/>
                    <a:pt x="9873" y="894"/>
                    <a:pt x="9761" y="792"/>
                  </a:cubicBezTo>
                  <a:cubicBezTo>
                    <a:pt x="9096" y="229"/>
                    <a:pt x="8352" y="0"/>
                    <a:pt x="75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30"/>
            <p:cNvSpPr/>
            <p:nvPr/>
          </p:nvSpPr>
          <p:spPr>
            <a:xfrm>
              <a:off x="8269721" y="4559820"/>
              <a:ext cx="858476" cy="583622"/>
            </a:xfrm>
            <a:custGeom>
              <a:avLst/>
              <a:gdLst/>
              <a:ahLst/>
              <a:cxnLst/>
              <a:rect l="l" t="t" r="r" b="b"/>
              <a:pathLst>
                <a:path w="8190" h="6600" extrusionOk="0">
                  <a:moveTo>
                    <a:pt x="5320" y="1"/>
                  </a:moveTo>
                  <a:cubicBezTo>
                    <a:pt x="4313" y="1"/>
                    <a:pt x="3266" y="578"/>
                    <a:pt x="2467" y="1230"/>
                  </a:cubicBezTo>
                  <a:cubicBezTo>
                    <a:pt x="1657" y="1909"/>
                    <a:pt x="997" y="2738"/>
                    <a:pt x="522" y="3677"/>
                  </a:cubicBezTo>
                  <a:cubicBezTo>
                    <a:pt x="308" y="4059"/>
                    <a:pt x="159" y="4468"/>
                    <a:pt x="85" y="4906"/>
                  </a:cubicBezTo>
                  <a:cubicBezTo>
                    <a:pt x="1" y="5334"/>
                    <a:pt x="66" y="5780"/>
                    <a:pt x="271" y="6171"/>
                  </a:cubicBezTo>
                  <a:cubicBezTo>
                    <a:pt x="373" y="6339"/>
                    <a:pt x="503" y="6478"/>
                    <a:pt x="662" y="6599"/>
                  </a:cubicBezTo>
                  <a:lnTo>
                    <a:pt x="6701" y="6599"/>
                  </a:lnTo>
                  <a:cubicBezTo>
                    <a:pt x="7203" y="6227"/>
                    <a:pt x="7594" y="5734"/>
                    <a:pt x="7845" y="5166"/>
                  </a:cubicBezTo>
                  <a:cubicBezTo>
                    <a:pt x="8106" y="4515"/>
                    <a:pt x="8189" y="3808"/>
                    <a:pt x="8087" y="3110"/>
                  </a:cubicBezTo>
                  <a:cubicBezTo>
                    <a:pt x="8059" y="2831"/>
                    <a:pt x="7994" y="2561"/>
                    <a:pt x="7910" y="2291"/>
                  </a:cubicBezTo>
                  <a:cubicBezTo>
                    <a:pt x="7696" y="1612"/>
                    <a:pt x="7333" y="988"/>
                    <a:pt x="6831" y="551"/>
                  </a:cubicBezTo>
                  <a:cubicBezTo>
                    <a:pt x="6366" y="160"/>
                    <a:pt x="5848" y="1"/>
                    <a:pt x="53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30"/>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30"/>
            <p:cNvSpPr/>
            <p:nvPr/>
          </p:nvSpPr>
          <p:spPr>
            <a:xfrm>
              <a:off x="1115773" y="0"/>
              <a:ext cx="2347758" cy="2175228"/>
            </a:xfrm>
            <a:custGeom>
              <a:avLst/>
              <a:gdLst/>
              <a:ahLst/>
              <a:cxnLst/>
              <a:rect l="l" t="t" r="r" b="b"/>
              <a:pathLst>
                <a:path w="22398" h="24599" extrusionOk="0">
                  <a:moveTo>
                    <a:pt x="0" y="0"/>
                  </a:moveTo>
                  <a:cubicBezTo>
                    <a:pt x="1368" y="1582"/>
                    <a:pt x="2308" y="3601"/>
                    <a:pt x="2726" y="5658"/>
                  </a:cubicBezTo>
                  <a:cubicBezTo>
                    <a:pt x="3489" y="9408"/>
                    <a:pt x="2810" y="13288"/>
                    <a:pt x="2001" y="17028"/>
                  </a:cubicBezTo>
                  <a:cubicBezTo>
                    <a:pt x="1768" y="18108"/>
                    <a:pt x="1517" y="19187"/>
                    <a:pt x="1563" y="20285"/>
                  </a:cubicBezTo>
                  <a:cubicBezTo>
                    <a:pt x="1600" y="21383"/>
                    <a:pt x="1973" y="22509"/>
                    <a:pt x="2792" y="23244"/>
                  </a:cubicBezTo>
                  <a:cubicBezTo>
                    <a:pt x="3582" y="23951"/>
                    <a:pt x="4690" y="24193"/>
                    <a:pt x="5741" y="24352"/>
                  </a:cubicBezTo>
                  <a:cubicBezTo>
                    <a:pt x="6817" y="24508"/>
                    <a:pt x="7908" y="24599"/>
                    <a:pt x="8997" y="24599"/>
                  </a:cubicBezTo>
                  <a:cubicBezTo>
                    <a:pt x="10308" y="24599"/>
                    <a:pt x="11616" y="24466"/>
                    <a:pt x="12888" y="24156"/>
                  </a:cubicBezTo>
                  <a:cubicBezTo>
                    <a:pt x="15223" y="23598"/>
                    <a:pt x="17438" y="22407"/>
                    <a:pt x="19010" y="20592"/>
                  </a:cubicBezTo>
                  <a:cubicBezTo>
                    <a:pt x="21085" y="18192"/>
                    <a:pt x="21858" y="14907"/>
                    <a:pt x="22044" y="11743"/>
                  </a:cubicBezTo>
                  <a:cubicBezTo>
                    <a:pt x="22239" y="8570"/>
                    <a:pt x="21923" y="5379"/>
                    <a:pt x="22137" y="2215"/>
                  </a:cubicBezTo>
                  <a:cubicBezTo>
                    <a:pt x="22183" y="1470"/>
                    <a:pt x="22276" y="735"/>
                    <a:pt x="2239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30"/>
            <p:cNvSpPr/>
            <p:nvPr/>
          </p:nvSpPr>
          <p:spPr>
            <a:xfrm>
              <a:off x="1427813" y="1592"/>
              <a:ext cx="1918625" cy="2022425"/>
            </a:xfrm>
            <a:custGeom>
              <a:avLst/>
              <a:gdLst/>
              <a:ahLst/>
              <a:cxnLst/>
              <a:rect l="l" t="t" r="r" b="b"/>
              <a:pathLst>
                <a:path w="18304" h="22871" extrusionOk="0">
                  <a:moveTo>
                    <a:pt x="1" y="1"/>
                  </a:moveTo>
                  <a:cubicBezTo>
                    <a:pt x="187" y="317"/>
                    <a:pt x="345" y="652"/>
                    <a:pt x="485" y="996"/>
                  </a:cubicBezTo>
                  <a:cubicBezTo>
                    <a:pt x="1592" y="3723"/>
                    <a:pt x="1759" y="6738"/>
                    <a:pt x="1685" y="9669"/>
                  </a:cubicBezTo>
                  <a:cubicBezTo>
                    <a:pt x="1620" y="12609"/>
                    <a:pt x="1322" y="15559"/>
                    <a:pt x="1555" y="18490"/>
                  </a:cubicBezTo>
                  <a:cubicBezTo>
                    <a:pt x="1629" y="19467"/>
                    <a:pt x="1787" y="20491"/>
                    <a:pt x="2392" y="21282"/>
                  </a:cubicBezTo>
                  <a:cubicBezTo>
                    <a:pt x="3043" y="22128"/>
                    <a:pt x="4123" y="22556"/>
                    <a:pt x="5184" y="22742"/>
                  </a:cubicBezTo>
                  <a:cubicBezTo>
                    <a:pt x="5671" y="22829"/>
                    <a:pt x="6163" y="22870"/>
                    <a:pt x="6654" y="22870"/>
                  </a:cubicBezTo>
                  <a:cubicBezTo>
                    <a:pt x="9182" y="22870"/>
                    <a:pt x="11696" y="21772"/>
                    <a:pt x="13558" y="20035"/>
                  </a:cubicBezTo>
                  <a:cubicBezTo>
                    <a:pt x="15791" y="17960"/>
                    <a:pt x="17141" y="15066"/>
                    <a:pt x="17727" y="12079"/>
                  </a:cubicBezTo>
                  <a:cubicBezTo>
                    <a:pt x="18304" y="9092"/>
                    <a:pt x="18155" y="6003"/>
                    <a:pt x="17708" y="2997"/>
                  </a:cubicBezTo>
                  <a:cubicBezTo>
                    <a:pt x="17569" y="2001"/>
                    <a:pt x="17392" y="996"/>
                    <a:pt x="173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30"/>
            <p:cNvSpPr/>
            <p:nvPr/>
          </p:nvSpPr>
          <p:spPr>
            <a:xfrm>
              <a:off x="1612185" y="796"/>
              <a:ext cx="1551860" cy="1761918"/>
            </a:xfrm>
            <a:custGeom>
              <a:avLst/>
              <a:gdLst/>
              <a:ahLst/>
              <a:cxnLst/>
              <a:rect l="l" t="t" r="r" b="b"/>
              <a:pathLst>
                <a:path w="14805" h="19925" extrusionOk="0">
                  <a:moveTo>
                    <a:pt x="0" y="0"/>
                  </a:moveTo>
                  <a:cubicBezTo>
                    <a:pt x="298" y="661"/>
                    <a:pt x="503" y="1350"/>
                    <a:pt x="624" y="2066"/>
                  </a:cubicBezTo>
                  <a:cubicBezTo>
                    <a:pt x="1154" y="4969"/>
                    <a:pt x="1368" y="7910"/>
                    <a:pt x="1257" y="10860"/>
                  </a:cubicBezTo>
                  <a:cubicBezTo>
                    <a:pt x="1201" y="12302"/>
                    <a:pt x="1070" y="13744"/>
                    <a:pt x="1275" y="15177"/>
                  </a:cubicBezTo>
                  <a:cubicBezTo>
                    <a:pt x="1489" y="16601"/>
                    <a:pt x="2066" y="18034"/>
                    <a:pt x="3183" y="18946"/>
                  </a:cubicBezTo>
                  <a:cubicBezTo>
                    <a:pt x="4001" y="19610"/>
                    <a:pt x="5058" y="19924"/>
                    <a:pt x="6120" y="19924"/>
                  </a:cubicBezTo>
                  <a:cubicBezTo>
                    <a:pt x="6664" y="19924"/>
                    <a:pt x="7209" y="19842"/>
                    <a:pt x="7724" y="19681"/>
                  </a:cubicBezTo>
                  <a:cubicBezTo>
                    <a:pt x="9250" y="19206"/>
                    <a:pt x="10534" y="18108"/>
                    <a:pt x="11446" y="16805"/>
                  </a:cubicBezTo>
                  <a:cubicBezTo>
                    <a:pt x="12367" y="15493"/>
                    <a:pt x="12953" y="13977"/>
                    <a:pt x="13390" y="12441"/>
                  </a:cubicBezTo>
                  <a:cubicBezTo>
                    <a:pt x="14516" y="8570"/>
                    <a:pt x="14805" y="4467"/>
                    <a:pt x="140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30"/>
            <p:cNvSpPr/>
            <p:nvPr/>
          </p:nvSpPr>
          <p:spPr>
            <a:xfrm>
              <a:off x="1744778" y="796"/>
              <a:ext cx="1218323" cy="1542087"/>
            </a:xfrm>
            <a:custGeom>
              <a:avLst/>
              <a:gdLst/>
              <a:ahLst/>
              <a:cxnLst/>
              <a:rect l="l" t="t" r="r" b="b"/>
              <a:pathLst>
                <a:path w="11623" h="17439" extrusionOk="0">
                  <a:moveTo>
                    <a:pt x="1" y="0"/>
                  </a:moveTo>
                  <a:cubicBezTo>
                    <a:pt x="950" y="3788"/>
                    <a:pt x="1536" y="7649"/>
                    <a:pt x="1741" y="11548"/>
                  </a:cubicBezTo>
                  <a:cubicBezTo>
                    <a:pt x="1806" y="12683"/>
                    <a:pt x="1843" y="13846"/>
                    <a:pt x="2215" y="14917"/>
                  </a:cubicBezTo>
                  <a:cubicBezTo>
                    <a:pt x="2597" y="15996"/>
                    <a:pt x="3379" y="17001"/>
                    <a:pt x="4467" y="17327"/>
                  </a:cubicBezTo>
                  <a:cubicBezTo>
                    <a:pt x="4727" y="17403"/>
                    <a:pt x="4992" y="17439"/>
                    <a:pt x="5257" y="17439"/>
                  </a:cubicBezTo>
                  <a:cubicBezTo>
                    <a:pt x="6087" y="17439"/>
                    <a:pt x="6917" y="17090"/>
                    <a:pt x="7566" y="16554"/>
                  </a:cubicBezTo>
                  <a:cubicBezTo>
                    <a:pt x="8422" y="15847"/>
                    <a:pt x="8999" y="14861"/>
                    <a:pt x="9464" y="13856"/>
                  </a:cubicBezTo>
                  <a:cubicBezTo>
                    <a:pt x="11353" y="9762"/>
                    <a:pt x="11623" y="5146"/>
                    <a:pt x="1101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30"/>
            <p:cNvSpPr/>
            <p:nvPr/>
          </p:nvSpPr>
          <p:spPr>
            <a:xfrm>
              <a:off x="1877476" y="796"/>
              <a:ext cx="932479" cy="1340738"/>
            </a:xfrm>
            <a:custGeom>
              <a:avLst/>
              <a:gdLst/>
              <a:ahLst/>
              <a:cxnLst/>
              <a:rect l="l" t="t" r="r" b="b"/>
              <a:pathLst>
                <a:path w="8896" h="15162" extrusionOk="0">
                  <a:moveTo>
                    <a:pt x="0" y="0"/>
                  </a:moveTo>
                  <a:cubicBezTo>
                    <a:pt x="801" y="3332"/>
                    <a:pt x="1284" y="6737"/>
                    <a:pt x="1452" y="10162"/>
                  </a:cubicBezTo>
                  <a:cubicBezTo>
                    <a:pt x="1498" y="11129"/>
                    <a:pt x="1517" y="12116"/>
                    <a:pt x="1805" y="13028"/>
                  </a:cubicBezTo>
                  <a:cubicBezTo>
                    <a:pt x="2085" y="13939"/>
                    <a:pt x="2680" y="14796"/>
                    <a:pt x="3499" y="15065"/>
                  </a:cubicBezTo>
                  <a:cubicBezTo>
                    <a:pt x="3693" y="15131"/>
                    <a:pt x="3893" y="15161"/>
                    <a:pt x="4093" y="15161"/>
                  </a:cubicBezTo>
                  <a:cubicBezTo>
                    <a:pt x="4718" y="15161"/>
                    <a:pt x="5348" y="14865"/>
                    <a:pt x="5835" y="14414"/>
                  </a:cubicBezTo>
                  <a:cubicBezTo>
                    <a:pt x="6477" y="13819"/>
                    <a:pt x="6914" y="12981"/>
                    <a:pt x="7268" y="12125"/>
                  </a:cubicBezTo>
                  <a:cubicBezTo>
                    <a:pt x="8719" y="8580"/>
                    <a:pt x="8896" y="4569"/>
                    <a:pt x="833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30"/>
            <p:cNvSpPr/>
            <p:nvPr/>
          </p:nvSpPr>
          <p:spPr>
            <a:xfrm>
              <a:off x="1971077" y="1592"/>
              <a:ext cx="764767" cy="1104813"/>
            </a:xfrm>
            <a:custGeom>
              <a:avLst/>
              <a:gdLst/>
              <a:ahLst/>
              <a:cxnLst/>
              <a:rect l="l" t="t" r="r" b="b"/>
              <a:pathLst>
                <a:path w="7296" h="12494" extrusionOk="0">
                  <a:moveTo>
                    <a:pt x="1" y="1"/>
                  </a:moveTo>
                  <a:cubicBezTo>
                    <a:pt x="689" y="2764"/>
                    <a:pt x="1108" y="5584"/>
                    <a:pt x="1238" y="8431"/>
                  </a:cubicBezTo>
                  <a:cubicBezTo>
                    <a:pt x="1275" y="9213"/>
                    <a:pt x="1294" y="10013"/>
                    <a:pt x="1527" y="10757"/>
                  </a:cubicBezTo>
                  <a:cubicBezTo>
                    <a:pt x="1759" y="11502"/>
                    <a:pt x="2243" y="12190"/>
                    <a:pt x="2913" y="12414"/>
                  </a:cubicBezTo>
                  <a:cubicBezTo>
                    <a:pt x="3069" y="12468"/>
                    <a:pt x="3230" y="12493"/>
                    <a:pt x="3392" y="12493"/>
                  </a:cubicBezTo>
                  <a:cubicBezTo>
                    <a:pt x="3897" y="12493"/>
                    <a:pt x="4410" y="12250"/>
                    <a:pt x="4811" y="11883"/>
                  </a:cubicBezTo>
                  <a:cubicBezTo>
                    <a:pt x="5332" y="11400"/>
                    <a:pt x="5686" y="10720"/>
                    <a:pt x="5974" y="10022"/>
                  </a:cubicBezTo>
                  <a:cubicBezTo>
                    <a:pt x="7156" y="7128"/>
                    <a:pt x="7296" y="3853"/>
                    <a:pt x="67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30"/>
            <p:cNvSpPr/>
            <p:nvPr/>
          </p:nvSpPr>
          <p:spPr>
            <a:xfrm>
              <a:off x="3906098" y="796"/>
              <a:ext cx="5237855" cy="3245555"/>
            </a:xfrm>
            <a:custGeom>
              <a:avLst/>
              <a:gdLst/>
              <a:ahLst/>
              <a:cxnLst/>
              <a:rect l="l" t="t" r="r" b="b"/>
              <a:pathLst>
                <a:path w="49970" h="36703" extrusionOk="0">
                  <a:moveTo>
                    <a:pt x="4830" y="0"/>
                  </a:moveTo>
                  <a:cubicBezTo>
                    <a:pt x="4691" y="512"/>
                    <a:pt x="4588" y="1024"/>
                    <a:pt x="4523" y="1554"/>
                  </a:cubicBezTo>
                  <a:cubicBezTo>
                    <a:pt x="4086" y="5314"/>
                    <a:pt x="5649" y="9036"/>
                    <a:pt x="5733" y="12823"/>
                  </a:cubicBezTo>
                  <a:cubicBezTo>
                    <a:pt x="5789" y="16359"/>
                    <a:pt x="4551" y="19792"/>
                    <a:pt x="2262" y="22491"/>
                  </a:cubicBezTo>
                  <a:cubicBezTo>
                    <a:pt x="1629" y="23217"/>
                    <a:pt x="922" y="23905"/>
                    <a:pt x="494" y="24761"/>
                  </a:cubicBezTo>
                  <a:cubicBezTo>
                    <a:pt x="75" y="25627"/>
                    <a:pt x="1" y="26753"/>
                    <a:pt x="624" y="27488"/>
                  </a:cubicBezTo>
                  <a:cubicBezTo>
                    <a:pt x="1147" y="28110"/>
                    <a:pt x="1972" y="28276"/>
                    <a:pt x="2814" y="28276"/>
                  </a:cubicBezTo>
                  <a:cubicBezTo>
                    <a:pt x="3154" y="28276"/>
                    <a:pt x="3498" y="28248"/>
                    <a:pt x="3825" y="28213"/>
                  </a:cubicBezTo>
                  <a:cubicBezTo>
                    <a:pt x="6267" y="27968"/>
                    <a:pt x="8735" y="27657"/>
                    <a:pt x="11186" y="27657"/>
                  </a:cubicBezTo>
                  <a:cubicBezTo>
                    <a:pt x="12546" y="27657"/>
                    <a:pt x="13901" y="27753"/>
                    <a:pt x="15243" y="28009"/>
                  </a:cubicBezTo>
                  <a:cubicBezTo>
                    <a:pt x="19002" y="28735"/>
                    <a:pt x="22715" y="30996"/>
                    <a:pt x="23999" y="34597"/>
                  </a:cubicBezTo>
                  <a:cubicBezTo>
                    <a:pt x="24241" y="35257"/>
                    <a:pt x="24427" y="35993"/>
                    <a:pt x="24985" y="36411"/>
                  </a:cubicBezTo>
                  <a:cubicBezTo>
                    <a:pt x="25267" y="36616"/>
                    <a:pt x="25570" y="36703"/>
                    <a:pt x="25883" y="36703"/>
                  </a:cubicBezTo>
                  <a:cubicBezTo>
                    <a:pt x="26850" y="36703"/>
                    <a:pt x="27903" y="35870"/>
                    <a:pt x="28670" y="35118"/>
                  </a:cubicBezTo>
                  <a:cubicBezTo>
                    <a:pt x="34355" y="29526"/>
                    <a:pt x="42041" y="26064"/>
                    <a:pt x="49969" y="25254"/>
                  </a:cubicBezTo>
                  <a:lnTo>
                    <a:pt x="499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30"/>
            <p:cNvSpPr/>
            <p:nvPr/>
          </p:nvSpPr>
          <p:spPr>
            <a:xfrm>
              <a:off x="4430915" y="796"/>
              <a:ext cx="4713022" cy="2691379"/>
            </a:xfrm>
            <a:custGeom>
              <a:avLst/>
              <a:gdLst/>
              <a:ahLst/>
              <a:cxnLst/>
              <a:rect l="l" t="t" r="r" b="b"/>
              <a:pathLst>
                <a:path w="44963" h="30436" extrusionOk="0">
                  <a:moveTo>
                    <a:pt x="2196" y="0"/>
                  </a:moveTo>
                  <a:cubicBezTo>
                    <a:pt x="1796" y="2057"/>
                    <a:pt x="2103" y="4188"/>
                    <a:pt x="2531" y="6235"/>
                  </a:cubicBezTo>
                  <a:cubicBezTo>
                    <a:pt x="2978" y="8375"/>
                    <a:pt x="3555" y="10506"/>
                    <a:pt x="3573" y="12693"/>
                  </a:cubicBezTo>
                  <a:cubicBezTo>
                    <a:pt x="3592" y="15112"/>
                    <a:pt x="2931" y="17494"/>
                    <a:pt x="1656" y="19560"/>
                  </a:cubicBezTo>
                  <a:cubicBezTo>
                    <a:pt x="1200" y="20313"/>
                    <a:pt x="651" y="21021"/>
                    <a:pt x="335" y="21849"/>
                  </a:cubicBezTo>
                  <a:cubicBezTo>
                    <a:pt x="28" y="22677"/>
                    <a:pt x="0" y="23682"/>
                    <a:pt x="521" y="24389"/>
                  </a:cubicBezTo>
                  <a:cubicBezTo>
                    <a:pt x="1047" y="25096"/>
                    <a:pt x="1909" y="25308"/>
                    <a:pt x="2819" y="25308"/>
                  </a:cubicBezTo>
                  <a:cubicBezTo>
                    <a:pt x="3360" y="25308"/>
                    <a:pt x="3916" y="25233"/>
                    <a:pt x="4429" y="25143"/>
                  </a:cubicBezTo>
                  <a:cubicBezTo>
                    <a:pt x="6320" y="24803"/>
                    <a:pt x="8235" y="24464"/>
                    <a:pt x="10150" y="24464"/>
                  </a:cubicBezTo>
                  <a:cubicBezTo>
                    <a:pt x="10545" y="24464"/>
                    <a:pt x="10939" y="24478"/>
                    <a:pt x="11334" y="24510"/>
                  </a:cubicBezTo>
                  <a:cubicBezTo>
                    <a:pt x="13641" y="24696"/>
                    <a:pt x="15986" y="25562"/>
                    <a:pt x="17512" y="27302"/>
                  </a:cubicBezTo>
                  <a:cubicBezTo>
                    <a:pt x="18508" y="28455"/>
                    <a:pt x="19271" y="30056"/>
                    <a:pt x="20769" y="30382"/>
                  </a:cubicBezTo>
                  <a:cubicBezTo>
                    <a:pt x="20942" y="30418"/>
                    <a:pt x="21114" y="30435"/>
                    <a:pt x="21284" y="30435"/>
                  </a:cubicBezTo>
                  <a:cubicBezTo>
                    <a:pt x="22454" y="30435"/>
                    <a:pt x="23564" y="29637"/>
                    <a:pt x="24547" y="28930"/>
                  </a:cubicBezTo>
                  <a:cubicBezTo>
                    <a:pt x="30465" y="24650"/>
                    <a:pt x="37676" y="22212"/>
                    <a:pt x="44962" y="21895"/>
                  </a:cubicBezTo>
                  <a:lnTo>
                    <a:pt x="4496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30"/>
            <p:cNvSpPr/>
            <p:nvPr/>
          </p:nvSpPr>
          <p:spPr>
            <a:xfrm>
              <a:off x="4831734" y="796"/>
              <a:ext cx="4312190" cy="2248446"/>
            </a:xfrm>
            <a:custGeom>
              <a:avLst/>
              <a:gdLst/>
              <a:ahLst/>
              <a:cxnLst/>
              <a:rect l="l" t="t" r="r" b="b"/>
              <a:pathLst>
                <a:path w="41139" h="25427" extrusionOk="0">
                  <a:moveTo>
                    <a:pt x="335" y="0"/>
                  </a:moveTo>
                  <a:cubicBezTo>
                    <a:pt x="28" y="1461"/>
                    <a:pt x="0" y="2978"/>
                    <a:pt x="252" y="4458"/>
                  </a:cubicBezTo>
                  <a:cubicBezTo>
                    <a:pt x="726" y="7277"/>
                    <a:pt x="1917" y="9957"/>
                    <a:pt x="2094" y="12814"/>
                  </a:cubicBezTo>
                  <a:cubicBezTo>
                    <a:pt x="2215" y="14712"/>
                    <a:pt x="1880" y="16610"/>
                    <a:pt x="1117" y="18359"/>
                  </a:cubicBezTo>
                  <a:cubicBezTo>
                    <a:pt x="838" y="18992"/>
                    <a:pt x="494" y="19671"/>
                    <a:pt x="661" y="20360"/>
                  </a:cubicBezTo>
                  <a:cubicBezTo>
                    <a:pt x="829" y="21049"/>
                    <a:pt x="1508" y="21514"/>
                    <a:pt x="2206" y="21663"/>
                  </a:cubicBezTo>
                  <a:cubicBezTo>
                    <a:pt x="2440" y="21710"/>
                    <a:pt x="2678" y="21729"/>
                    <a:pt x="2918" y="21729"/>
                  </a:cubicBezTo>
                  <a:cubicBezTo>
                    <a:pt x="3384" y="21729"/>
                    <a:pt x="3857" y="21659"/>
                    <a:pt x="4318" y="21598"/>
                  </a:cubicBezTo>
                  <a:cubicBezTo>
                    <a:pt x="5334" y="21466"/>
                    <a:pt x="6380" y="21381"/>
                    <a:pt x="7421" y="21381"/>
                  </a:cubicBezTo>
                  <a:cubicBezTo>
                    <a:pt x="9906" y="21381"/>
                    <a:pt x="12361" y="21865"/>
                    <a:pt x="14302" y="23347"/>
                  </a:cubicBezTo>
                  <a:cubicBezTo>
                    <a:pt x="15363" y="24156"/>
                    <a:pt x="16322" y="25282"/>
                    <a:pt x="17652" y="25413"/>
                  </a:cubicBezTo>
                  <a:cubicBezTo>
                    <a:pt x="17741" y="25422"/>
                    <a:pt x="17830" y="25426"/>
                    <a:pt x="17918" y="25426"/>
                  </a:cubicBezTo>
                  <a:cubicBezTo>
                    <a:pt x="19088" y="25426"/>
                    <a:pt x="20156" y="24655"/>
                    <a:pt x="21151" y="23989"/>
                  </a:cubicBezTo>
                  <a:cubicBezTo>
                    <a:pt x="26967" y="20099"/>
                    <a:pt x="34076" y="18964"/>
                    <a:pt x="41138" y="18601"/>
                  </a:cubicBezTo>
                  <a:lnTo>
                    <a:pt x="4113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30"/>
            <p:cNvSpPr/>
            <p:nvPr/>
          </p:nvSpPr>
          <p:spPr>
            <a:xfrm>
              <a:off x="5110651" y="796"/>
              <a:ext cx="4033264" cy="1953363"/>
            </a:xfrm>
            <a:custGeom>
              <a:avLst/>
              <a:gdLst/>
              <a:ahLst/>
              <a:cxnLst/>
              <a:rect l="l" t="t" r="r" b="b"/>
              <a:pathLst>
                <a:path w="38478" h="22090" extrusionOk="0">
                  <a:moveTo>
                    <a:pt x="159" y="0"/>
                  </a:moveTo>
                  <a:cubicBezTo>
                    <a:pt x="1" y="1685"/>
                    <a:pt x="66" y="2811"/>
                    <a:pt x="280" y="3862"/>
                  </a:cubicBezTo>
                  <a:cubicBezTo>
                    <a:pt x="661" y="5770"/>
                    <a:pt x="1443" y="7584"/>
                    <a:pt x="1722" y="9501"/>
                  </a:cubicBezTo>
                  <a:cubicBezTo>
                    <a:pt x="1992" y="11455"/>
                    <a:pt x="1731" y="13446"/>
                    <a:pt x="959" y="15261"/>
                  </a:cubicBezTo>
                  <a:cubicBezTo>
                    <a:pt x="699" y="15875"/>
                    <a:pt x="373" y="16480"/>
                    <a:pt x="261" y="17150"/>
                  </a:cubicBezTo>
                  <a:cubicBezTo>
                    <a:pt x="150" y="17810"/>
                    <a:pt x="298" y="18573"/>
                    <a:pt x="829" y="18983"/>
                  </a:cubicBezTo>
                  <a:cubicBezTo>
                    <a:pt x="1115" y="19204"/>
                    <a:pt x="1437" y="19290"/>
                    <a:pt x="1778" y="19290"/>
                  </a:cubicBezTo>
                  <a:cubicBezTo>
                    <a:pt x="2525" y="19290"/>
                    <a:pt x="3363" y="18880"/>
                    <a:pt x="4104" y="18592"/>
                  </a:cubicBezTo>
                  <a:cubicBezTo>
                    <a:pt x="4877" y="18304"/>
                    <a:pt x="5681" y="18164"/>
                    <a:pt x="6480" y="18164"/>
                  </a:cubicBezTo>
                  <a:cubicBezTo>
                    <a:pt x="8057" y="18164"/>
                    <a:pt x="9612" y="18711"/>
                    <a:pt x="10860" y="19755"/>
                  </a:cubicBezTo>
                  <a:cubicBezTo>
                    <a:pt x="11827" y="20583"/>
                    <a:pt x="12628" y="21719"/>
                    <a:pt x="13856" y="22016"/>
                  </a:cubicBezTo>
                  <a:cubicBezTo>
                    <a:pt x="14066" y="22067"/>
                    <a:pt x="14275" y="22090"/>
                    <a:pt x="14485" y="22090"/>
                  </a:cubicBezTo>
                  <a:cubicBezTo>
                    <a:pt x="15547" y="22090"/>
                    <a:pt x="16594" y="21501"/>
                    <a:pt x="17550" y="20965"/>
                  </a:cubicBezTo>
                  <a:cubicBezTo>
                    <a:pt x="23961" y="17420"/>
                    <a:pt x="31154" y="15549"/>
                    <a:pt x="38477" y="15531"/>
                  </a:cubicBezTo>
                  <a:lnTo>
                    <a:pt x="3847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30"/>
            <p:cNvSpPr/>
            <p:nvPr/>
          </p:nvSpPr>
          <p:spPr>
            <a:xfrm>
              <a:off x="5363259" y="796"/>
              <a:ext cx="3780648" cy="1612210"/>
            </a:xfrm>
            <a:custGeom>
              <a:avLst/>
              <a:gdLst/>
              <a:ahLst/>
              <a:cxnLst/>
              <a:rect l="l" t="t" r="r" b="b"/>
              <a:pathLst>
                <a:path w="36068" h="18232" extrusionOk="0">
                  <a:moveTo>
                    <a:pt x="494" y="0"/>
                  </a:moveTo>
                  <a:cubicBezTo>
                    <a:pt x="633" y="1834"/>
                    <a:pt x="754" y="3443"/>
                    <a:pt x="782" y="3778"/>
                  </a:cubicBezTo>
                  <a:cubicBezTo>
                    <a:pt x="1034" y="6951"/>
                    <a:pt x="1759" y="10441"/>
                    <a:pt x="671" y="13511"/>
                  </a:cubicBezTo>
                  <a:cubicBezTo>
                    <a:pt x="364" y="14377"/>
                    <a:pt x="1" y="15512"/>
                    <a:pt x="699" y="16098"/>
                  </a:cubicBezTo>
                  <a:cubicBezTo>
                    <a:pt x="931" y="16297"/>
                    <a:pt x="1201" y="16371"/>
                    <a:pt x="1490" y="16371"/>
                  </a:cubicBezTo>
                  <a:cubicBezTo>
                    <a:pt x="2066" y="16371"/>
                    <a:pt x="2718" y="16073"/>
                    <a:pt x="3295" y="15875"/>
                  </a:cubicBezTo>
                  <a:cubicBezTo>
                    <a:pt x="3784" y="15712"/>
                    <a:pt x="4293" y="15631"/>
                    <a:pt x="4800" y="15631"/>
                  </a:cubicBezTo>
                  <a:cubicBezTo>
                    <a:pt x="5566" y="15631"/>
                    <a:pt x="6328" y="15815"/>
                    <a:pt x="7017" y="16173"/>
                  </a:cubicBezTo>
                  <a:cubicBezTo>
                    <a:pt x="8217" y="16805"/>
                    <a:pt x="9166" y="17969"/>
                    <a:pt x="10497" y="18192"/>
                  </a:cubicBezTo>
                  <a:cubicBezTo>
                    <a:pt x="10658" y="18219"/>
                    <a:pt x="10818" y="18231"/>
                    <a:pt x="10978" y="18231"/>
                  </a:cubicBezTo>
                  <a:cubicBezTo>
                    <a:pt x="11973" y="18231"/>
                    <a:pt x="12942" y="17749"/>
                    <a:pt x="13856" y="17308"/>
                  </a:cubicBezTo>
                  <a:cubicBezTo>
                    <a:pt x="19216" y="14740"/>
                    <a:pt x="25069" y="13325"/>
                    <a:pt x="31015" y="13139"/>
                  </a:cubicBezTo>
                  <a:cubicBezTo>
                    <a:pt x="32410" y="13102"/>
                    <a:pt x="33918" y="13074"/>
                    <a:pt x="34969" y="12172"/>
                  </a:cubicBezTo>
                  <a:cubicBezTo>
                    <a:pt x="35528" y="11688"/>
                    <a:pt x="35853" y="11018"/>
                    <a:pt x="36067" y="10311"/>
                  </a:cubicBezTo>
                  <a:lnTo>
                    <a:pt x="3606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30"/>
            <p:cNvSpPr/>
            <p:nvPr/>
          </p:nvSpPr>
          <p:spPr>
            <a:xfrm>
              <a:off x="5572998" y="796"/>
              <a:ext cx="3485999" cy="1207478"/>
            </a:xfrm>
            <a:custGeom>
              <a:avLst/>
              <a:gdLst/>
              <a:ahLst/>
              <a:cxnLst/>
              <a:rect l="l" t="t" r="r" b="b"/>
              <a:pathLst>
                <a:path w="33257" h="13655" extrusionOk="0">
                  <a:moveTo>
                    <a:pt x="0" y="0"/>
                  </a:moveTo>
                  <a:cubicBezTo>
                    <a:pt x="438" y="1378"/>
                    <a:pt x="1154" y="2736"/>
                    <a:pt x="1638" y="4104"/>
                  </a:cubicBezTo>
                  <a:cubicBezTo>
                    <a:pt x="2317" y="6021"/>
                    <a:pt x="2578" y="8068"/>
                    <a:pt x="2373" y="10096"/>
                  </a:cubicBezTo>
                  <a:cubicBezTo>
                    <a:pt x="2280" y="11083"/>
                    <a:pt x="2113" y="12209"/>
                    <a:pt x="2764" y="12953"/>
                  </a:cubicBezTo>
                  <a:cubicBezTo>
                    <a:pt x="3247" y="13518"/>
                    <a:pt x="4009" y="13655"/>
                    <a:pt x="4784" y="13655"/>
                  </a:cubicBezTo>
                  <a:cubicBezTo>
                    <a:pt x="5068" y="13655"/>
                    <a:pt x="5355" y="13636"/>
                    <a:pt x="5630" y="13614"/>
                  </a:cubicBezTo>
                  <a:lnTo>
                    <a:pt x="21151" y="12237"/>
                  </a:lnTo>
                  <a:cubicBezTo>
                    <a:pt x="23691" y="12013"/>
                    <a:pt x="26334" y="11753"/>
                    <a:pt x="28511" y="10422"/>
                  </a:cubicBezTo>
                  <a:cubicBezTo>
                    <a:pt x="31740" y="8431"/>
                    <a:pt x="33257" y="4076"/>
                    <a:pt x="32066" y="466"/>
                  </a:cubicBezTo>
                  <a:cubicBezTo>
                    <a:pt x="32019" y="317"/>
                    <a:pt x="31973" y="159"/>
                    <a:pt x="319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30"/>
            <p:cNvSpPr/>
            <p:nvPr/>
          </p:nvSpPr>
          <p:spPr>
            <a:xfrm>
              <a:off x="5811980" y="796"/>
              <a:ext cx="2967140" cy="1085271"/>
            </a:xfrm>
            <a:custGeom>
              <a:avLst/>
              <a:gdLst/>
              <a:ahLst/>
              <a:cxnLst/>
              <a:rect l="l" t="t" r="r" b="b"/>
              <a:pathLst>
                <a:path w="28307" h="12273" extrusionOk="0">
                  <a:moveTo>
                    <a:pt x="0" y="0"/>
                  </a:moveTo>
                  <a:cubicBezTo>
                    <a:pt x="316" y="1424"/>
                    <a:pt x="1089" y="2811"/>
                    <a:pt x="1591" y="4206"/>
                  </a:cubicBezTo>
                  <a:cubicBezTo>
                    <a:pt x="2168" y="5825"/>
                    <a:pt x="2382" y="7556"/>
                    <a:pt x="2215" y="9268"/>
                  </a:cubicBezTo>
                  <a:cubicBezTo>
                    <a:pt x="2131" y="10106"/>
                    <a:pt x="1991" y="11046"/>
                    <a:pt x="2540" y="11678"/>
                  </a:cubicBezTo>
                  <a:cubicBezTo>
                    <a:pt x="2948" y="12155"/>
                    <a:pt x="3595" y="12273"/>
                    <a:pt x="4248" y="12273"/>
                  </a:cubicBezTo>
                  <a:cubicBezTo>
                    <a:pt x="4488" y="12273"/>
                    <a:pt x="4729" y="12257"/>
                    <a:pt x="4960" y="12237"/>
                  </a:cubicBezTo>
                  <a:lnTo>
                    <a:pt x="18071" y="11074"/>
                  </a:lnTo>
                  <a:cubicBezTo>
                    <a:pt x="20229" y="10878"/>
                    <a:pt x="22463" y="10664"/>
                    <a:pt x="24296" y="9538"/>
                  </a:cubicBezTo>
                  <a:cubicBezTo>
                    <a:pt x="27031" y="7854"/>
                    <a:pt x="28306" y="4178"/>
                    <a:pt x="27301" y="1126"/>
                  </a:cubicBezTo>
                  <a:cubicBezTo>
                    <a:pt x="27190" y="763"/>
                    <a:pt x="27096" y="382"/>
                    <a:pt x="2703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30"/>
            <p:cNvSpPr/>
            <p:nvPr/>
          </p:nvSpPr>
          <p:spPr>
            <a:xfrm>
              <a:off x="6069409"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30"/>
            <p:cNvSpPr/>
            <p:nvPr/>
          </p:nvSpPr>
          <p:spPr>
            <a:xfrm>
              <a:off x="6287847"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30"/>
            <p:cNvSpPr/>
            <p:nvPr/>
          </p:nvSpPr>
          <p:spPr>
            <a:xfrm>
              <a:off x="6539512"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30"/>
            <p:cNvSpPr/>
            <p:nvPr/>
          </p:nvSpPr>
          <p:spPr>
            <a:xfrm>
              <a:off x="0" y="485454"/>
              <a:ext cx="680806" cy="1604605"/>
            </a:xfrm>
            <a:custGeom>
              <a:avLst/>
              <a:gdLst/>
              <a:ahLst/>
              <a:cxnLst/>
              <a:rect l="l" t="t" r="r" b="b"/>
              <a:pathLst>
                <a:path w="6495" h="18146" extrusionOk="0">
                  <a:moveTo>
                    <a:pt x="0" y="0"/>
                  </a:moveTo>
                  <a:lnTo>
                    <a:pt x="0" y="18145"/>
                  </a:lnTo>
                  <a:cubicBezTo>
                    <a:pt x="1507" y="13474"/>
                    <a:pt x="6495" y="9128"/>
                    <a:pt x="5192" y="4290"/>
                  </a:cubicBezTo>
                  <a:cubicBezTo>
                    <a:pt x="4606" y="2233"/>
                    <a:pt x="2978" y="652"/>
                    <a:pt x="912" y="130"/>
                  </a:cubicBezTo>
                  <a:cubicBezTo>
                    <a:pt x="614" y="65"/>
                    <a:pt x="307" y="1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30"/>
            <p:cNvSpPr/>
            <p:nvPr/>
          </p:nvSpPr>
          <p:spPr>
            <a:xfrm>
              <a:off x="0" y="1592"/>
              <a:ext cx="9144078" cy="4051483"/>
            </a:xfrm>
            <a:custGeom>
              <a:avLst/>
              <a:gdLst/>
              <a:ahLst/>
              <a:cxnLst/>
              <a:rect l="l" t="t" r="r" b="b"/>
              <a:pathLst>
                <a:path w="87236" h="45817" extrusionOk="0">
                  <a:moveTo>
                    <a:pt x="39547" y="1"/>
                  </a:moveTo>
                  <a:cubicBezTo>
                    <a:pt x="39472" y="1638"/>
                    <a:pt x="39686" y="3341"/>
                    <a:pt x="39900" y="4970"/>
                  </a:cubicBezTo>
                  <a:cubicBezTo>
                    <a:pt x="40589" y="10329"/>
                    <a:pt x="41054" y="16080"/>
                    <a:pt x="38523" y="20863"/>
                  </a:cubicBezTo>
                  <a:cubicBezTo>
                    <a:pt x="35601" y="26390"/>
                    <a:pt x="29367" y="29293"/>
                    <a:pt x="23319" y="30922"/>
                  </a:cubicBezTo>
                  <a:cubicBezTo>
                    <a:pt x="20473" y="31687"/>
                    <a:pt x="17473" y="32243"/>
                    <a:pt x="14534" y="32243"/>
                  </a:cubicBezTo>
                  <a:cubicBezTo>
                    <a:pt x="11898" y="32243"/>
                    <a:pt x="9312" y="31796"/>
                    <a:pt x="6932" y="30652"/>
                  </a:cubicBezTo>
                  <a:cubicBezTo>
                    <a:pt x="5378" y="29898"/>
                    <a:pt x="3899" y="28800"/>
                    <a:pt x="3210" y="27218"/>
                  </a:cubicBezTo>
                  <a:cubicBezTo>
                    <a:pt x="2280" y="25041"/>
                    <a:pt x="3043" y="22519"/>
                    <a:pt x="4159" y="20435"/>
                  </a:cubicBezTo>
                  <a:cubicBezTo>
                    <a:pt x="5267" y="18350"/>
                    <a:pt x="6737" y="16406"/>
                    <a:pt x="7314" y="14117"/>
                  </a:cubicBezTo>
                  <a:cubicBezTo>
                    <a:pt x="8068" y="11102"/>
                    <a:pt x="7053" y="7715"/>
                    <a:pt x="4774" y="5621"/>
                  </a:cubicBezTo>
                  <a:cubicBezTo>
                    <a:pt x="3443" y="4421"/>
                    <a:pt x="1777" y="3658"/>
                    <a:pt x="0" y="3434"/>
                  </a:cubicBezTo>
                  <a:lnTo>
                    <a:pt x="0" y="5472"/>
                  </a:lnTo>
                  <a:cubicBezTo>
                    <a:pt x="307" y="5491"/>
                    <a:pt x="614" y="5537"/>
                    <a:pt x="912" y="5602"/>
                  </a:cubicBezTo>
                  <a:cubicBezTo>
                    <a:pt x="2978" y="6124"/>
                    <a:pt x="4606" y="7705"/>
                    <a:pt x="5192" y="9762"/>
                  </a:cubicBezTo>
                  <a:cubicBezTo>
                    <a:pt x="6495" y="14600"/>
                    <a:pt x="1507" y="18946"/>
                    <a:pt x="0" y="23617"/>
                  </a:cubicBezTo>
                  <a:lnTo>
                    <a:pt x="0" y="28363"/>
                  </a:lnTo>
                  <a:cubicBezTo>
                    <a:pt x="1284" y="31713"/>
                    <a:pt x="5332" y="33490"/>
                    <a:pt x="9017" y="33983"/>
                  </a:cubicBezTo>
                  <a:cubicBezTo>
                    <a:pt x="10321" y="34156"/>
                    <a:pt x="11622" y="34233"/>
                    <a:pt x="12921" y="34233"/>
                  </a:cubicBezTo>
                  <a:cubicBezTo>
                    <a:pt x="22781" y="34233"/>
                    <a:pt x="32486" y="29793"/>
                    <a:pt x="42468" y="29349"/>
                  </a:cubicBezTo>
                  <a:cubicBezTo>
                    <a:pt x="42931" y="29329"/>
                    <a:pt x="43396" y="29318"/>
                    <a:pt x="43863" y="29318"/>
                  </a:cubicBezTo>
                  <a:cubicBezTo>
                    <a:pt x="47222" y="29318"/>
                    <a:pt x="50633" y="29889"/>
                    <a:pt x="53476" y="31638"/>
                  </a:cubicBezTo>
                  <a:cubicBezTo>
                    <a:pt x="56715" y="33629"/>
                    <a:pt x="59059" y="37407"/>
                    <a:pt x="58482" y="41176"/>
                  </a:cubicBezTo>
                  <a:cubicBezTo>
                    <a:pt x="58231" y="42804"/>
                    <a:pt x="57729" y="44991"/>
                    <a:pt x="59236" y="45670"/>
                  </a:cubicBezTo>
                  <a:cubicBezTo>
                    <a:pt x="59458" y="45771"/>
                    <a:pt x="59679" y="45817"/>
                    <a:pt x="59896" y="45817"/>
                  </a:cubicBezTo>
                  <a:cubicBezTo>
                    <a:pt x="61018" y="45817"/>
                    <a:pt x="62052" y="44605"/>
                    <a:pt x="62754" y="43576"/>
                  </a:cubicBezTo>
                  <a:cubicBezTo>
                    <a:pt x="68281" y="35453"/>
                    <a:pt x="77502" y="30010"/>
                    <a:pt x="87235" y="28856"/>
                  </a:cubicBezTo>
                  <a:lnTo>
                    <a:pt x="87235" y="25245"/>
                  </a:lnTo>
                  <a:cubicBezTo>
                    <a:pt x="79307" y="26055"/>
                    <a:pt x="71621" y="29517"/>
                    <a:pt x="65936" y="35118"/>
                  </a:cubicBezTo>
                  <a:cubicBezTo>
                    <a:pt x="65171" y="35869"/>
                    <a:pt x="64121" y="36699"/>
                    <a:pt x="63160" y="36699"/>
                  </a:cubicBezTo>
                  <a:cubicBezTo>
                    <a:pt x="62846" y="36699"/>
                    <a:pt x="62542" y="36611"/>
                    <a:pt x="62260" y="36402"/>
                  </a:cubicBezTo>
                  <a:cubicBezTo>
                    <a:pt x="61693" y="35993"/>
                    <a:pt x="61507" y="35248"/>
                    <a:pt x="61274" y="34588"/>
                  </a:cubicBezTo>
                  <a:cubicBezTo>
                    <a:pt x="59981" y="30996"/>
                    <a:pt x="56268" y="28735"/>
                    <a:pt x="52518" y="28009"/>
                  </a:cubicBezTo>
                  <a:cubicBezTo>
                    <a:pt x="51177" y="27750"/>
                    <a:pt x="49824" y="27654"/>
                    <a:pt x="48464" y="27654"/>
                  </a:cubicBezTo>
                  <a:cubicBezTo>
                    <a:pt x="46012" y="27654"/>
                    <a:pt x="43540" y="27968"/>
                    <a:pt x="41091" y="28214"/>
                  </a:cubicBezTo>
                  <a:cubicBezTo>
                    <a:pt x="40771" y="28245"/>
                    <a:pt x="40436" y="28270"/>
                    <a:pt x="40104" y="28270"/>
                  </a:cubicBezTo>
                  <a:cubicBezTo>
                    <a:pt x="39257" y="28270"/>
                    <a:pt x="38427" y="28109"/>
                    <a:pt x="37900" y="27488"/>
                  </a:cubicBezTo>
                  <a:cubicBezTo>
                    <a:pt x="37276" y="26753"/>
                    <a:pt x="37341" y="25627"/>
                    <a:pt x="37769" y="24762"/>
                  </a:cubicBezTo>
                  <a:cubicBezTo>
                    <a:pt x="38197" y="23896"/>
                    <a:pt x="38905" y="23217"/>
                    <a:pt x="39528" y="22482"/>
                  </a:cubicBezTo>
                  <a:cubicBezTo>
                    <a:pt x="41826" y="19793"/>
                    <a:pt x="43055" y="16359"/>
                    <a:pt x="42999" y="12823"/>
                  </a:cubicBezTo>
                  <a:cubicBezTo>
                    <a:pt x="42924" y="9027"/>
                    <a:pt x="41361" y="5314"/>
                    <a:pt x="41798" y="1545"/>
                  </a:cubicBezTo>
                  <a:cubicBezTo>
                    <a:pt x="41854" y="1024"/>
                    <a:pt x="41957" y="503"/>
                    <a:pt x="420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75" name="Google Shape;1075;p30"/>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30"/>
          <p:cNvSpPr txBox="1">
            <a:spLocks noGrp="1"/>
          </p:cNvSpPr>
          <p:nvPr>
            <p:ph type="title"/>
          </p:nvPr>
        </p:nvSpPr>
        <p:spPr>
          <a:xfrm>
            <a:off x="1058925" y="1698050"/>
            <a:ext cx="3098700" cy="6006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4200"/>
              <a:buNone/>
              <a:defRPr sz="4100"/>
            </a:lvl1pPr>
            <a:lvl2pPr lvl="1" algn="l" rtl="0">
              <a:spcBef>
                <a:spcPts val="0"/>
              </a:spcBef>
              <a:spcAft>
                <a:spcPts val="0"/>
              </a:spcAft>
              <a:buSzPts val="4200"/>
              <a:buNone/>
              <a:defRPr sz="4200"/>
            </a:lvl2pPr>
            <a:lvl3pPr lvl="2" algn="l" rtl="0">
              <a:spcBef>
                <a:spcPts val="0"/>
              </a:spcBef>
              <a:spcAft>
                <a:spcPts val="0"/>
              </a:spcAft>
              <a:buSzPts val="4200"/>
              <a:buNone/>
              <a:defRPr sz="4200"/>
            </a:lvl3pPr>
            <a:lvl4pPr lvl="3" algn="l" rtl="0">
              <a:spcBef>
                <a:spcPts val="0"/>
              </a:spcBef>
              <a:spcAft>
                <a:spcPts val="0"/>
              </a:spcAft>
              <a:buSzPts val="4200"/>
              <a:buNone/>
              <a:defRPr sz="4200"/>
            </a:lvl4pPr>
            <a:lvl5pPr lvl="4" algn="l" rtl="0">
              <a:spcBef>
                <a:spcPts val="0"/>
              </a:spcBef>
              <a:spcAft>
                <a:spcPts val="0"/>
              </a:spcAft>
              <a:buSzPts val="4200"/>
              <a:buNone/>
              <a:defRPr sz="4200"/>
            </a:lvl5pPr>
            <a:lvl6pPr lvl="5" algn="l" rtl="0">
              <a:spcBef>
                <a:spcPts val="0"/>
              </a:spcBef>
              <a:spcAft>
                <a:spcPts val="0"/>
              </a:spcAft>
              <a:buSzPts val="4200"/>
              <a:buNone/>
              <a:defRPr sz="4200"/>
            </a:lvl6pPr>
            <a:lvl7pPr lvl="6" algn="l" rtl="0">
              <a:spcBef>
                <a:spcPts val="0"/>
              </a:spcBef>
              <a:spcAft>
                <a:spcPts val="0"/>
              </a:spcAft>
              <a:buSzPts val="4200"/>
              <a:buNone/>
              <a:defRPr sz="4200"/>
            </a:lvl7pPr>
            <a:lvl8pPr lvl="7" algn="l" rtl="0">
              <a:spcBef>
                <a:spcPts val="0"/>
              </a:spcBef>
              <a:spcAft>
                <a:spcPts val="0"/>
              </a:spcAft>
              <a:buSzPts val="4200"/>
              <a:buNone/>
              <a:defRPr sz="4200"/>
            </a:lvl8pPr>
            <a:lvl9pPr lvl="8" algn="l" rtl="0">
              <a:spcBef>
                <a:spcPts val="0"/>
              </a:spcBef>
              <a:spcAft>
                <a:spcPts val="0"/>
              </a:spcAft>
              <a:buSzPts val="4200"/>
              <a:buNone/>
              <a:defRPr sz="4200"/>
            </a:lvl9pPr>
          </a:lstStyle>
          <a:p>
            <a:endParaRPr/>
          </a:p>
        </p:txBody>
      </p:sp>
      <p:sp>
        <p:nvSpPr>
          <p:cNvPr id="1077" name="Google Shape;1077;p30"/>
          <p:cNvSpPr txBox="1">
            <a:spLocks noGrp="1"/>
          </p:cNvSpPr>
          <p:nvPr>
            <p:ph type="subTitle" idx="1"/>
          </p:nvPr>
        </p:nvSpPr>
        <p:spPr>
          <a:xfrm>
            <a:off x="1058925" y="2298650"/>
            <a:ext cx="3098700" cy="1247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078" name="Google Shape;1078;p30"/>
          <p:cNvSpPr>
            <a:spLocks noGrp="1"/>
          </p:cNvSpPr>
          <p:nvPr>
            <p:ph type="pic" idx="2"/>
          </p:nvPr>
        </p:nvSpPr>
        <p:spPr>
          <a:xfrm>
            <a:off x="4794900" y="1160600"/>
            <a:ext cx="2923200" cy="2923200"/>
          </a:xfrm>
          <a:prstGeom prst="roundRect">
            <a:avLst>
              <a:gd name="adj" fmla="val 16667"/>
            </a:avLst>
          </a:prstGeom>
          <a:noFill/>
          <a:ln>
            <a:no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hanks">
  <p:cSld name="CUSTOM_1">
    <p:spTree>
      <p:nvGrpSpPr>
        <p:cNvPr id="1" name="Shape 1079"/>
        <p:cNvGrpSpPr/>
        <p:nvPr/>
      </p:nvGrpSpPr>
      <p:grpSpPr>
        <a:xfrm>
          <a:off x="0" y="0"/>
          <a:ext cx="0" cy="0"/>
          <a:chOff x="0" y="0"/>
          <a:chExt cx="0" cy="0"/>
        </a:xfrm>
      </p:grpSpPr>
      <p:grpSp>
        <p:nvGrpSpPr>
          <p:cNvPr id="1080" name="Google Shape;1080;p31"/>
          <p:cNvGrpSpPr/>
          <p:nvPr/>
        </p:nvGrpSpPr>
        <p:grpSpPr>
          <a:xfrm flipH="1">
            <a:off x="0" y="50"/>
            <a:ext cx="9144003" cy="5143562"/>
            <a:chOff x="0" y="50"/>
            <a:chExt cx="9144003" cy="5143562"/>
          </a:xfrm>
        </p:grpSpPr>
        <p:sp>
          <p:nvSpPr>
            <p:cNvPr id="1081" name="Google Shape;1081;p31"/>
            <p:cNvSpPr/>
            <p:nvPr/>
          </p:nvSpPr>
          <p:spPr>
            <a:xfrm>
              <a:off x="0" y="934"/>
              <a:ext cx="9143964" cy="5142678"/>
            </a:xfrm>
            <a:custGeom>
              <a:avLst/>
              <a:gdLst/>
              <a:ahLst/>
              <a:cxnLst/>
              <a:rect l="l" t="t" r="r" b="b"/>
              <a:pathLst>
                <a:path w="87237" h="58157" extrusionOk="0">
                  <a:moveTo>
                    <a:pt x="1" y="0"/>
                  </a:moveTo>
                  <a:lnTo>
                    <a:pt x="1" y="58157"/>
                  </a:lnTo>
                  <a:lnTo>
                    <a:pt x="87236" y="58157"/>
                  </a:lnTo>
                  <a:lnTo>
                    <a:pt x="872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31"/>
            <p:cNvSpPr/>
            <p:nvPr/>
          </p:nvSpPr>
          <p:spPr>
            <a:xfrm>
              <a:off x="0" y="3832683"/>
              <a:ext cx="938431" cy="1310849"/>
            </a:xfrm>
            <a:custGeom>
              <a:avLst/>
              <a:gdLst/>
              <a:ahLst/>
              <a:cxnLst/>
              <a:rect l="l" t="t" r="r" b="b"/>
              <a:pathLst>
                <a:path w="8953" h="14824" extrusionOk="0">
                  <a:moveTo>
                    <a:pt x="1" y="1"/>
                  </a:moveTo>
                  <a:lnTo>
                    <a:pt x="1" y="14824"/>
                  </a:lnTo>
                  <a:lnTo>
                    <a:pt x="8952" y="14824"/>
                  </a:lnTo>
                  <a:cubicBezTo>
                    <a:pt x="8831" y="14656"/>
                    <a:pt x="8711" y="14498"/>
                    <a:pt x="8580" y="14349"/>
                  </a:cubicBezTo>
                  <a:cubicBezTo>
                    <a:pt x="5221" y="10385"/>
                    <a:pt x="2504" y="5919"/>
                    <a:pt x="531" y="1108"/>
                  </a:cubicBezTo>
                  <a:cubicBezTo>
                    <a:pt x="382" y="727"/>
                    <a:pt x="206" y="354"/>
                    <a:pt x="1" y="1"/>
                  </a:cubicBezTo>
                  <a:close/>
                </a:path>
              </a:pathLst>
            </a:custGeom>
            <a:solidFill>
              <a:srgbClr val="FED5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31"/>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31"/>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31"/>
            <p:cNvSpPr/>
            <p:nvPr/>
          </p:nvSpPr>
          <p:spPr>
            <a:xfrm>
              <a:off x="0" y="2309728"/>
              <a:ext cx="1929376" cy="2833836"/>
            </a:xfrm>
            <a:custGeom>
              <a:avLst/>
              <a:gdLst/>
              <a:ahLst/>
              <a:cxnLst/>
              <a:rect l="l" t="t" r="r" b="b"/>
              <a:pathLst>
                <a:path w="18407" h="32047" extrusionOk="0">
                  <a:moveTo>
                    <a:pt x="1" y="0"/>
                  </a:moveTo>
                  <a:lnTo>
                    <a:pt x="1" y="18778"/>
                  </a:lnTo>
                  <a:cubicBezTo>
                    <a:pt x="373" y="20955"/>
                    <a:pt x="969" y="23086"/>
                    <a:pt x="1788" y="25142"/>
                  </a:cubicBezTo>
                  <a:cubicBezTo>
                    <a:pt x="2774" y="27571"/>
                    <a:pt x="4104" y="29851"/>
                    <a:pt x="5593" y="32047"/>
                  </a:cubicBezTo>
                  <a:lnTo>
                    <a:pt x="18406" y="32047"/>
                  </a:lnTo>
                  <a:cubicBezTo>
                    <a:pt x="16024" y="31042"/>
                    <a:pt x="13717" y="29953"/>
                    <a:pt x="11753" y="28353"/>
                  </a:cubicBezTo>
                  <a:cubicBezTo>
                    <a:pt x="9790" y="26752"/>
                    <a:pt x="8273" y="24733"/>
                    <a:pt x="6924" y="22649"/>
                  </a:cubicBezTo>
                  <a:cubicBezTo>
                    <a:pt x="2988" y="16563"/>
                    <a:pt x="308" y="9519"/>
                    <a:pt x="922" y="2457"/>
                  </a:cubicBezTo>
                  <a:cubicBezTo>
                    <a:pt x="978" y="1805"/>
                    <a:pt x="1043" y="1089"/>
                    <a:pt x="643" y="549"/>
                  </a:cubicBezTo>
                  <a:cubicBezTo>
                    <a:pt x="401" y="223"/>
                    <a:pt x="187" y="56"/>
                    <a:pt x="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31"/>
            <p:cNvSpPr/>
            <p:nvPr/>
          </p:nvSpPr>
          <p:spPr>
            <a:xfrm>
              <a:off x="1048" y="934"/>
              <a:ext cx="3641045" cy="2341825"/>
            </a:xfrm>
            <a:custGeom>
              <a:avLst/>
              <a:gdLst/>
              <a:ahLst/>
              <a:cxnLst/>
              <a:rect l="l" t="t" r="r" b="b"/>
              <a:pathLst>
                <a:path w="34737" h="26483" extrusionOk="0">
                  <a:moveTo>
                    <a:pt x="12562" y="0"/>
                  </a:moveTo>
                  <a:cubicBezTo>
                    <a:pt x="12804" y="1852"/>
                    <a:pt x="13576" y="3694"/>
                    <a:pt x="14851" y="4988"/>
                  </a:cubicBezTo>
                  <a:cubicBezTo>
                    <a:pt x="15289" y="5434"/>
                    <a:pt x="15791" y="5853"/>
                    <a:pt x="15968" y="6439"/>
                  </a:cubicBezTo>
                  <a:cubicBezTo>
                    <a:pt x="15986" y="6523"/>
                    <a:pt x="16005" y="6597"/>
                    <a:pt x="16024" y="6672"/>
                  </a:cubicBezTo>
                  <a:cubicBezTo>
                    <a:pt x="16177" y="7536"/>
                    <a:pt x="15636" y="7805"/>
                    <a:pt x="14910" y="7805"/>
                  </a:cubicBezTo>
                  <a:cubicBezTo>
                    <a:pt x="13963" y="7805"/>
                    <a:pt x="12703" y="7349"/>
                    <a:pt x="12255" y="7165"/>
                  </a:cubicBezTo>
                  <a:cubicBezTo>
                    <a:pt x="10617" y="6507"/>
                    <a:pt x="9008" y="6129"/>
                    <a:pt x="7421" y="6129"/>
                  </a:cubicBezTo>
                  <a:cubicBezTo>
                    <a:pt x="5707" y="6129"/>
                    <a:pt x="4021" y="6570"/>
                    <a:pt x="2354" y="7574"/>
                  </a:cubicBezTo>
                  <a:cubicBezTo>
                    <a:pt x="1508" y="8086"/>
                    <a:pt x="717" y="8682"/>
                    <a:pt x="0" y="9361"/>
                  </a:cubicBezTo>
                  <a:lnTo>
                    <a:pt x="0" y="26482"/>
                  </a:lnTo>
                  <a:cubicBezTo>
                    <a:pt x="577" y="25971"/>
                    <a:pt x="903" y="25217"/>
                    <a:pt x="1219" y="24500"/>
                  </a:cubicBezTo>
                  <a:cubicBezTo>
                    <a:pt x="2336" y="22044"/>
                    <a:pt x="3741" y="19727"/>
                    <a:pt x="5407" y="17615"/>
                  </a:cubicBezTo>
                  <a:cubicBezTo>
                    <a:pt x="6337" y="16442"/>
                    <a:pt x="7389" y="15298"/>
                    <a:pt x="8747" y="14674"/>
                  </a:cubicBezTo>
                  <a:cubicBezTo>
                    <a:pt x="9684" y="14248"/>
                    <a:pt x="10714" y="14093"/>
                    <a:pt x="11744" y="14093"/>
                  </a:cubicBezTo>
                  <a:cubicBezTo>
                    <a:pt x="12064" y="14093"/>
                    <a:pt x="12384" y="14108"/>
                    <a:pt x="12702" y="14135"/>
                  </a:cubicBezTo>
                  <a:cubicBezTo>
                    <a:pt x="14507" y="14283"/>
                    <a:pt x="16312" y="14795"/>
                    <a:pt x="17736" y="15912"/>
                  </a:cubicBezTo>
                  <a:cubicBezTo>
                    <a:pt x="18536" y="16535"/>
                    <a:pt x="19187" y="17326"/>
                    <a:pt x="19904" y="18052"/>
                  </a:cubicBezTo>
                  <a:cubicBezTo>
                    <a:pt x="22398" y="20536"/>
                    <a:pt x="25626" y="22155"/>
                    <a:pt x="29107" y="22658"/>
                  </a:cubicBezTo>
                  <a:cubicBezTo>
                    <a:pt x="29522" y="22716"/>
                    <a:pt x="29953" y="22752"/>
                    <a:pt x="30383" y="22752"/>
                  </a:cubicBezTo>
                  <a:cubicBezTo>
                    <a:pt x="31544" y="22752"/>
                    <a:pt x="32695" y="22489"/>
                    <a:pt x="33489" y="21681"/>
                  </a:cubicBezTo>
                  <a:cubicBezTo>
                    <a:pt x="34736" y="20406"/>
                    <a:pt x="34559" y="18247"/>
                    <a:pt x="33610" y="16740"/>
                  </a:cubicBezTo>
                  <a:cubicBezTo>
                    <a:pt x="32661" y="15242"/>
                    <a:pt x="31116" y="14228"/>
                    <a:pt x="29646" y="13223"/>
                  </a:cubicBezTo>
                  <a:cubicBezTo>
                    <a:pt x="26129" y="10794"/>
                    <a:pt x="22584" y="7761"/>
                    <a:pt x="21653" y="3592"/>
                  </a:cubicBezTo>
                  <a:cubicBezTo>
                    <a:pt x="21393" y="2429"/>
                    <a:pt x="21514" y="1210"/>
                    <a:pt x="215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31"/>
            <p:cNvSpPr/>
            <p:nvPr/>
          </p:nvSpPr>
          <p:spPr>
            <a:xfrm>
              <a:off x="0" y="934"/>
              <a:ext cx="4865104" cy="5142678"/>
            </a:xfrm>
            <a:custGeom>
              <a:avLst/>
              <a:gdLst/>
              <a:ahLst/>
              <a:cxnLst/>
              <a:rect l="l" t="t" r="r" b="b"/>
              <a:pathLst>
                <a:path w="46415" h="58157" extrusionOk="0">
                  <a:moveTo>
                    <a:pt x="18118" y="0"/>
                  </a:moveTo>
                  <a:cubicBezTo>
                    <a:pt x="18109" y="2866"/>
                    <a:pt x="18909" y="5676"/>
                    <a:pt x="20426" y="8114"/>
                  </a:cubicBezTo>
                  <a:cubicBezTo>
                    <a:pt x="22659" y="11697"/>
                    <a:pt x="25990" y="14460"/>
                    <a:pt x="29126" y="17298"/>
                  </a:cubicBezTo>
                  <a:cubicBezTo>
                    <a:pt x="29600" y="17726"/>
                    <a:pt x="30103" y="18257"/>
                    <a:pt x="30010" y="18880"/>
                  </a:cubicBezTo>
                  <a:cubicBezTo>
                    <a:pt x="29923" y="19471"/>
                    <a:pt x="29290" y="19828"/>
                    <a:pt x="28680" y="19828"/>
                  </a:cubicBezTo>
                  <a:cubicBezTo>
                    <a:pt x="28569" y="19828"/>
                    <a:pt x="28459" y="19816"/>
                    <a:pt x="28354" y="19792"/>
                  </a:cubicBezTo>
                  <a:cubicBezTo>
                    <a:pt x="27665" y="19634"/>
                    <a:pt x="27116" y="19113"/>
                    <a:pt x="26623" y="18610"/>
                  </a:cubicBezTo>
                  <a:cubicBezTo>
                    <a:pt x="24511" y="16470"/>
                    <a:pt x="22473" y="14246"/>
                    <a:pt x="19988" y="12562"/>
                  </a:cubicBezTo>
                  <a:cubicBezTo>
                    <a:pt x="17875" y="11124"/>
                    <a:pt x="15367" y="10106"/>
                    <a:pt x="12832" y="10106"/>
                  </a:cubicBezTo>
                  <a:cubicBezTo>
                    <a:pt x="12398" y="10106"/>
                    <a:pt x="11963" y="10136"/>
                    <a:pt x="11530" y="10198"/>
                  </a:cubicBezTo>
                  <a:cubicBezTo>
                    <a:pt x="5603" y="11064"/>
                    <a:pt x="1601" y="17447"/>
                    <a:pt x="1" y="23123"/>
                  </a:cubicBezTo>
                  <a:lnTo>
                    <a:pt x="1" y="38663"/>
                  </a:lnTo>
                  <a:cubicBezTo>
                    <a:pt x="838" y="42990"/>
                    <a:pt x="2169" y="47298"/>
                    <a:pt x="4719" y="50899"/>
                  </a:cubicBezTo>
                  <a:cubicBezTo>
                    <a:pt x="6282" y="53114"/>
                    <a:pt x="8273" y="55002"/>
                    <a:pt x="10330" y="56789"/>
                  </a:cubicBezTo>
                  <a:cubicBezTo>
                    <a:pt x="10860" y="57254"/>
                    <a:pt x="11409" y="57710"/>
                    <a:pt x="11958" y="58157"/>
                  </a:cubicBezTo>
                  <a:lnTo>
                    <a:pt x="31657" y="58157"/>
                  </a:lnTo>
                  <a:cubicBezTo>
                    <a:pt x="31126" y="56854"/>
                    <a:pt x="29945" y="55896"/>
                    <a:pt x="28800" y="55040"/>
                  </a:cubicBezTo>
                  <a:cubicBezTo>
                    <a:pt x="25646" y="52695"/>
                    <a:pt x="22026" y="50145"/>
                    <a:pt x="21393" y="46265"/>
                  </a:cubicBezTo>
                  <a:cubicBezTo>
                    <a:pt x="21096" y="44478"/>
                    <a:pt x="21505" y="42645"/>
                    <a:pt x="22082" y="40933"/>
                  </a:cubicBezTo>
                  <a:cubicBezTo>
                    <a:pt x="22687" y="39109"/>
                    <a:pt x="23524" y="37286"/>
                    <a:pt x="25004" y="36076"/>
                  </a:cubicBezTo>
                  <a:cubicBezTo>
                    <a:pt x="26641" y="34717"/>
                    <a:pt x="28837" y="34299"/>
                    <a:pt x="30931" y="33917"/>
                  </a:cubicBezTo>
                  <a:cubicBezTo>
                    <a:pt x="33071" y="33536"/>
                    <a:pt x="35221" y="33154"/>
                    <a:pt x="37389" y="33117"/>
                  </a:cubicBezTo>
                  <a:cubicBezTo>
                    <a:pt x="37516" y="33115"/>
                    <a:pt x="37644" y="33114"/>
                    <a:pt x="37773" y="33114"/>
                  </a:cubicBezTo>
                  <a:cubicBezTo>
                    <a:pt x="38072" y="33114"/>
                    <a:pt x="38373" y="33118"/>
                    <a:pt x="38674" y="33118"/>
                  </a:cubicBezTo>
                  <a:cubicBezTo>
                    <a:pt x="39535" y="33118"/>
                    <a:pt x="40397" y="33089"/>
                    <a:pt x="41223" y="32866"/>
                  </a:cubicBezTo>
                  <a:cubicBezTo>
                    <a:pt x="44637" y="31944"/>
                    <a:pt x="46415" y="27692"/>
                    <a:pt x="45298" y="24342"/>
                  </a:cubicBezTo>
                  <a:cubicBezTo>
                    <a:pt x="44517" y="21988"/>
                    <a:pt x="42674" y="20164"/>
                    <a:pt x="41250" y="18136"/>
                  </a:cubicBezTo>
                  <a:cubicBezTo>
                    <a:pt x="39817" y="16098"/>
                    <a:pt x="38757" y="13437"/>
                    <a:pt x="39771" y="11175"/>
                  </a:cubicBezTo>
                  <a:cubicBezTo>
                    <a:pt x="40208" y="10217"/>
                    <a:pt x="40999" y="9231"/>
                    <a:pt x="40636" y="8244"/>
                  </a:cubicBezTo>
                  <a:cubicBezTo>
                    <a:pt x="40199" y="7109"/>
                    <a:pt x="38664" y="7053"/>
                    <a:pt x="37519" y="6616"/>
                  </a:cubicBezTo>
                  <a:cubicBezTo>
                    <a:pt x="35658" y="5900"/>
                    <a:pt x="34616" y="3564"/>
                    <a:pt x="35314" y="1703"/>
                  </a:cubicBezTo>
                  <a:cubicBezTo>
                    <a:pt x="35546" y="1079"/>
                    <a:pt x="35937" y="540"/>
                    <a:pt x="363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31"/>
            <p:cNvSpPr/>
            <p:nvPr/>
          </p:nvSpPr>
          <p:spPr>
            <a:xfrm>
              <a:off x="279025" y="50"/>
              <a:ext cx="7104425" cy="5142767"/>
            </a:xfrm>
            <a:custGeom>
              <a:avLst/>
              <a:gdLst/>
              <a:ahLst/>
              <a:cxnLst/>
              <a:rect l="l" t="t" r="r" b="b"/>
              <a:pathLst>
                <a:path w="67779" h="58158" extrusionOk="0">
                  <a:moveTo>
                    <a:pt x="25236" y="1"/>
                  </a:moveTo>
                  <a:cubicBezTo>
                    <a:pt x="24417" y="2234"/>
                    <a:pt x="24110" y="4625"/>
                    <a:pt x="24361" y="6998"/>
                  </a:cubicBezTo>
                  <a:cubicBezTo>
                    <a:pt x="24826" y="11065"/>
                    <a:pt x="26920" y="14842"/>
                    <a:pt x="29758" y="17792"/>
                  </a:cubicBezTo>
                  <a:cubicBezTo>
                    <a:pt x="30502" y="18574"/>
                    <a:pt x="31321" y="19327"/>
                    <a:pt x="31842" y="20277"/>
                  </a:cubicBezTo>
                  <a:cubicBezTo>
                    <a:pt x="32354" y="21235"/>
                    <a:pt x="32522" y="22463"/>
                    <a:pt x="31926" y="23375"/>
                  </a:cubicBezTo>
                  <a:cubicBezTo>
                    <a:pt x="31435" y="24134"/>
                    <a:pt x="30549" y="24470"/>
                    <a:pt x="29630" y="24470"/>
                  </a:cubicBezTo>
                  <a:cubicBezTo>
                    <a:pt x="29050" y="24470"/>
                    <a:pt x="28458" y="24336"/>
                    <a:pt x="27943" y="24092"/>
                  </a:cubicBezTo>
                  <a:cubicBezTo>
                    <a:pt x="26613" y="23459"/>
                    <a:pt x="25626" y="22286"/>
                    <a:pt x="24547" y="21291"/>
                  </a:cubicBezTo>
                  <a:cubicBezTo>
                    <a:pt x="21721" y="18677"/>
                    <a:pt x="17906" y="17103"/>
                    <a:pt x="14078" y="17103"/>
                  </a:cubicBezTo>
                  <a:cubicBezTo>
                    <a:pt x="13544" y="17103"/>
                    <a:pt x="13010" y="17134"/>
                    <a:pt x="12478" y="17197"/>
                  </a:cubicBezTo>
                  <a:cubicBezTo>
                    <a:pt x="8124" y="17718"/>
                    <a:pt x="4039" y="20481"/>
                    <a:pt x="2178" y="24455"/>
                  </a:cubicBezTo>
                  <a:cubicBezTo>
                    <a:pt x="1536" y="25832"/>
                    <a:pt x="1154" y="27311"/>
                    <a:pt x="893" y="28809"/>
                  </a:cubicBezTo>
                  <a:cubicBezTo>
                    <a:pt x="0" y="34132"/>
                    <a:pt x="670" y="39808"/>
                    <a:pt x="3369" y="44488"/>
                  </a:cubicBezTo>
                  <a:cubicBezTo>
                    <a:pt x="5518" y="48192"/>
                    <a:pt x="8505" y="51579"/>
                    <a:pt x="12246" y="53700"/>
                  </a:cubicBezTo>
                  <a:cubicBezTo>
                    <a:pt x="14795" y="55133"/>
                    <a:pt x="17680" y="56315"/>
                    <a:pt x="19997" y="58158"/>
                  </a:cubicBezTo>
                  <a:lnTo>
                    <a:pt x="26976" y="58158"/>
                  </a:lnTo>
                  <a:cubicBezTo>
                    <a:pt x="26241" y="56324"/>
                    <a:pt x="25226" y="54594"/>
                    <a:pt x="24389" y="52798"/>
                  </a:cubicBezTo>
                  <a:cubicBezTo>
                    <a:pt x="22649" y="49020"/>
                    <a:pt x="21728" y="44619"/>
                    <a:pt x="23142" y="40711"/>
                  </a:cubicBezTo>
                  <a:cubicBezTo>
                    <a:pt x="24357" y="37374"/>
                    <a:pt x="27689" y="34695"/>
                    <a:pt x="31121" y="34695"/>
                  </a:cubicBezTo>
                  <a:cubicBezTo>
                    <a:pt x="31710" y="34695"/>
                    <a:pt x="32301" y="34774"/>
                    <a:pt x="32884" y="34941"/>
                  </a:cubicBezTo>
                  <a:cubicBezTo>
                    <a:pt x="34644" y="35449"/>
                    <a:pt x="36366" y="36667"/>
                    <a:pt x="38091" y="36667"/>
                  </a:cubicBezTo>
                  <a:cubicBezTo>
                    <a:pt x="38455" y="36667"/>
                    <a:pt x="38819" y="36612"/>
                    <a:pt x="39184" y="36486"/>
                  </a:cubicBezTo>
                  <a:cubicBezTo>
                    <a:pt x="41454" y="35686"/>
                    <a:pt x="41957" y="32662"/>
                    <a:pt x="43781" y="31098"/>
                  </a:cubicBezTo>
                  <a:cubicBezTo>
                    <a:pt x="44157" y="30784"/>
                    <a:pt x="44615" y="30518"/>
                    <a:pt x="45109" y="30518"/>
                  </a:cubicBezTo>
                  <a:cubicBezTo>
                    <a:pt x="45140" y="30518"/>
                    <a:pt x="45172" y="30519"/>
                    <a:pt x="45204" y="30521"/>
                  </a:cubicBezTo>
                  <a:cubicBezTo>
                    <a:pt x="45791" y="30559"/>
                    <a:pt x="46293" y="30987"/>
                    <a:pt x="46665" y="31452"/>
                  </a:cubicBezTo>
                  <a:cubicBezTo>
                    <a:pt x="48303" y="33508"/>
                    <a:pt x="48173" y="36402"/>
                    <a:pt x="48526" y="39008"/>
                  </a:cubicBezTo>
                  <a:cubicBezTo>
                    <a:pt x="48926" y="41995"/>
                    <a:pt x="50210" y="45028"/>
                    <a:pt x="52723" y="46684"/>
                  </a:cubicBezTo>
                  <a:cubicBezTo>
                    <a:pt x="53993" y="47522"/>
                    <a:pt x="55470" y="47904"/>
                    <a:pt x="56972" y="47904"/>
                  </a:cubicBezTo>
                  <a:cubicBezTo>
                    <a:pt x="59443" y="47904"/>
                    <a:pt x="61980" y="46869"/>
                    <a:pt x="63768" y="45121"/>
                  </a:cubicBezTo>
                  <a:cubicBezTo>
                    <a:pt x="66643" y="42311"/>
                    <a:pt x="67778" y="38086"/>
                    <a:pt x="67658" y="34057"/>
                  </a:cubicBezTo>
                  <a:cubicBezTo>
                    <a:pt x="67592" y="32113"/>
                    <a:pt x="67248" y="30121"/>
                    <a:pt x="66243" y="28446"/>
                  </a:cubicBezTo>
                  <a:cubicBezTo>
                    <a:pt x="65378" y="27013"/>
                    <a:pt x="64075" y="25897"/>
                    <a:pt x="62744" y="24883"/>
                  </a:cubicBezTo>
                  <a:cubicBezTo>
                    <a:pt x="57701" y="21021"/>
                    <a:pt x="51932" y="18127"/>
                    <a:pt x="47168" y="13930"/>
                  </a:cubicBezTo>
                  <a:cubicBezTo>
                    <a:pt x="45549" y="12507"/>
                    <a:pt x="44013" y="10869"/>
                    <a:pt x="43325" y="8822"/>
                  </a:cubicBezTo>
                  <a:cubicBezTo>
                    <a:pt x="42404" y="6077"/>
                    <a:pt x="43092" y="2904"/>
                    <a:pt x="431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31"/>
            <p:cNvSpPr/>
            <p:nvPr/>
          </p:nvSpPr>
          <p:spPr>
            <a:xfrm>
              <a:off x="743264" y="50"/>
              <a:ext cx="6885986" cy="5142767"/>
            </a:xfrm>
            <a:custGeom>
              <a:avLst/>
              <a:gdLst/>
              <a:ahLst/>
              <a:cxnLst/>
              <a:rect l="l" t="t" r="r" b="b"/>
              <a:pathLst>
                <a:path w="65695" h="58158" extrusionOk="0">
                  <a:moveTo>
                    <a:pt x="24808" y="1"/>
                  </a:moveTo>
                  <a:cubicBezTo>
                    <a:pt x="24678" y="3946"/>
                    <a:pt x="25822" y="7929"/>
                    <a:pt x="27823" y="11316"/>
                  </a:cubicBezTo>
                  <a:cubicBezTo>
                    <a:pt x="30800" y="16350"/>
                    <a:pt x="35555" y="20156"/>
                    <a:pt x="40757" y="22817"/>
                  </a:cubicBezTo>
                  <a:cubicBezTo>
                    <a:pt x="44646" y="24808"/>
                    <a:pt x="49122" y="26483"/>
                    <a:pt x="51216" y="30307"/>
                  </a:cubicBezTo>
                  <a:cubicBezTo>
                    <a:pt x="51820" y="31424"/>
                    <a:pt x="52128" y="32959"/>
                    <a:pt x="51244" y="33862"/>
                  </a:cubicBezTo>
                  <a:cubicBezTo>
                    <a:pt x="50878" y="34237"/>
                    <a:pt x="50409" y="34399"/>
                    <a:pt x="49915" y="34399"/>
                  </a:cubicBezTo>
                  <a:cubicBezTo>
                    <a:pt x="48915" y="34399"/>
                    <a:pt x="47812" y="33735"/>
                    <a:pt x="47252" y="32838"/>
                  </a:cubicBezTo>
                  <a:cubicBezTo>
                    <a:pt x="46414" y="31498"/>
                    <a:pt x="46284" y="29833"/>
                    <a:pt x="45679" y="28372"/>
                  </a:cubicBezTo>
                  <a:cubicBezTo>
                    <a:pt x="44451" y="25376"/>
                    <a:pt x="41213" y="23487"/>
                    <a:pt x="37975" y="23338"/>
                  </a:cubicBezTo>
                  <a:cubicBezTo>
                    <a:pt x="37784" y="23329"/>
                    <a:pt x="37593" y="23325"/>
                    <a:pt x="37401" y="23325"/>
                  </a:cubicBezTo>
                  <a:cubicBezTo>
                    <a:pt x="34760" y="23325"/>
                    <a:pt x="32122" y="24170"/>
                    <a:pt x="30195" y="26027"/>
                  </a:cubicBezTo>
                  <a:cubicBezTo>
                    <a:pt x="28660" y="27516"/>
                    <a:pt x="27385" y="29656"/>
                    <a:pt x="25264" y="29898"/>
                  </a:cubicBezTo>
                  <a:cubicBezTo>
                    <a:pt x="25139" y="29913"/>
                    <a:pt x="25014" y="29920"/>
                    <a:pt x="24889" y="29920"/>
                  </a:cubicBezTo>
                  <a:cubicBezTo>
                    <a:pt x="23819" y="29920"/>
                    <a:pt x="22780" y="29405"/>
                    <a:pt x="21905" y="28763"/>
                  </a:cubicBezTo>
                  <a:cubicBezTo>
                    <a:pt x="19485" y="26986"/>
                    <a:pt x="17810" y="25329"/>
                    <a:pt x="14684" y="24864"/>
                  </a:cubicBezTo>
                  <a:cubicBezTo>
                    <a:pt x="14054" y="24767"/>
                    <a:pt x="13416" y="24719"/>
                    <a:pt x="12778" y="24719"/>
                  </a:cubicBezTo>
                  <a:cubicBezTo>
                    <a:pt x="10591" y="24719"/>
                    <a:pt x="8404" y="25287"/>
                    <a:pt x="6523" y="26418"/>
                  </a:cubicBezTo>
                  <a:cubicBezTo>
                    <a:pt x="1917" y="29191"/>
                    <a:pt x="0" y="34606"/>
                    <a:pt x="912" y="39752"/>
                  </a:cubicBezTo>
                  <a:cubicBezTo>
                    <a:pt x="1740" y="44302"/>
                    <a:pt x="4262" y="48378"/>
                    <a:pt x="7956" y="51160"/>
                  </a:cubicBezTo>
                  <a:cubicBezTo>
                    <a:pt x="10450" y="53021"/>
                    <a:pt x="13381" y="54212"/>
                    <a:pt x="15931" y="55999"/>
                  </a:cubicBezTo>
                  <a:cubicBezTo>
                    <a:pt x="16852" y="56632"/>
                    <a:pt x="17708" y="57357"/>
                    <a:pt x="18490" y="58158"/>
                  </a:cubicBezTo>
                  <a:lnTo>
                    <a:pt x="31712" y="58158"/>
                  </a:lnTo>
                  <a:cubicBezTo>
                    <a:pt x="33955" y="56083"/>
                    <a:pt x="36983" y="54845"/>
                    <a:pt x="40032" y="54845"/>
                  </a:cubicBezTo>
                  <a:cubicBezTo>
                    <a:pt x="40184" y="54845"/>
                    <a:pt x="40335" y="54848"/>
                    <a:pt x="40487" y="54854"/>
                  </a:cubicBezTo>
                  <a:cubicBezTo>
                    <a:pt x="43451" y="54971"/>
                    <a:pt x="46311" y="56170"/>
                    <a:pt x="49260" y="56170"/>
                  </a:cubicBezTo>
                  <a:cubicBezTo>
                    <a:pt x="49356" y="56170"/>
                    <a:pt x="49453" y="56169"/>
                    <a:pt x="49550" y="56166"/>
                  </a:cubicBezTo>
                  <a:cubicBezTo>
                    <a:pt x="52928" y="56073"/>
                    <a:pt x="56203" y="54203"/>
                    <a:pt x="57980" y="51337"/>
                  </a:cubicBezTo>
                  <a:cubicBezTo>
                    <a:pt x="58595" y="50341"/>
                    <a:pt x="59051" y="49243"/>
                    <a:pt x="59804" y="48350"/>
                  </a:cubicBezTo>
                  <a:cubicBezTo>
                    <a:pt x="60521" y="47513"/>
                    <a:pt x="61461" y="46898"/>
                    <a:pt x="62270" y="46135"/>
                  </a:cubicBezTo>
                  <a:cubicBezTo>
                    <a:pt x="64662" y="43902"/>
                    <a:pt x="65694" y="40441"/>
                    <a:pt x="65359" y="37184"/>
                  </a:cubicBezTo>
                  <a:cubicBezTo>
                    <a:pt x="65024" y="33936"/>
                    <a:pt x="63433" y="30894"/>
                    <a:pt x="61256" y="28446"/>
                  </a:cubicBezTo>
                  <a:cubicBezTo>
                    <a:pt x="60595" y="27702"/>
                    <a:pt x="59860" y="26986"/>
                    <a:pt x="59516" y="26055"/>
                  </a:cubicBezTo>
                  <a:cubicBezTo>
                    <a:pt x="59088" y="24910"/>
                    <a:pt x="59302" y="23636"/>
                    <a:pt x="59246" y="22417"/>
                  </a:cubicBezTo>
                  <a:cubicBezTo>
                    <a:pt x="59134" y="20100"/>
                    <a:pt x="58064" y="17941"/>
                    <a:pt x="56296" y="16452"/>
                  </a:cubicBezTo>
                  <a:cubicBezTo>
                    <a:pt x="53216" y="13875"/>
                    <a:pt x="48778" y="13884"/>
                    <a:pt x="45018" y="12470"/>
                  </a:cubicBezTo>
                  <a:cubicBezTo>
                    <a:pt x="43371" y="11846"/>
                    <a:pt x="41845" y="10944"/>
                    <a:pt x="40505" y="9799"/>
                  </a:cubicBezTo>
                  <a:cubicBezTo>
                    <a:pt x="39594" y="9027"/>
                    <a:pt x="38747" y="8096"/>
                    <a:pt x="38375" y="6961"/>
                  </a:cubicBezTo>
                  <a:cubicBezTo>
                    <a:pt x="37612" y="4681"/>
                    <a:pt x="38849" y="2327"/>
                    <a:pt x="3979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31"/>
            <p:cNvSpPr/>
            <p:nvPr/>
          </p:nvSpPr>
          <p:spPr>
            <a:xfrm>
              <a:off x="1631806" y="50"/>
              <a:ext cx="6306659" cy="5142767"/>
            </a:xfrm>
            <a:custGeom>
              <a:avLst/>
              <a:gdLst/>
              <a:ahLst/>
              <a:cxnLst/>
              <a:rect l="l" t="t" r="r" b="b"/>
              <a:pathLst>
                <a:path w="60168" h="58158" extrusionOk="0">
                  <a:moveTo>
                    <a:pt x="27860" y="1"/>
                  </a:moveTo>
                  <a:cubicBezTo>
                    <a:pt x="27636" y="801"/>
                    <a:pt x="27478" y="1629"/>
                    <a:pt x="27395" y="2457"/>
                  </a:cubicBezTo>
                  <a:cubicBezTo>
                    <a:pt x="27153" y="4812"/>
                    <a:pt x="27395" y="7194"/>
                    <a:pt x="28102" y="9455"/>
                  </a:cubicBezTo>
                  <a:cubicBezTo>
                    <a:pt x="30112" y="15810"/>
                    <a:pt x="35211" y="20770"/>
                    <a:pt x="40850" y="24315"/>
                  </a:cubicBezTo>
                  <a:cubicBezTo>
                    <a:pt x="43250" y="25822"/>
                    <a:pt x="45837" y="27200"/>
                    <a:pt x="47540" y="29461"/>
                  </a:cubicBezTo>
                  <a:cubicBezTo>
                    <a:pt x="50220" y="33034"/>
                    <a:pt x="49680" y="39343"/>
                    <a:pt x="44758" y="40590"/>
                  </a:cubicBezTo>
                  <a:cubicBezTo>
                    <a:pt x="44308" y="40705"/>
                    <a:pt x="43847" y="40760"/>
                    <a:pt x="43385" y="40760"/>
                  </a:cubicBezTo>
                  <a:cubicBezTo>
                    <a:pt x="41344" y="40760"/>
                    <a:pt x="39296" y="39681"/>
                    <a:pt x="38226" y="37928"/>
                  </a:cubicBezTo>
                  <a:cubicBezTo>
                    <a:pt x="37900" y="37370"/>
                    <a:pt x="37639" y="36774"/>
                    <a:pt x="37463" y="36151"/>
                  </a:cubicBezTo>
                  <a:cubicBezTo>
                    <a:pt x="36681" y="33471"/>
                    <a:pt x="37211" y="30140"/>
                    <a:pt x="35434" y="27814"/>
                  </a:cubicBezTo>
                  <a:cubicBezTo>
                    <a:pt x="34437" y="26511"/>
                    <a:pt x="32779" y="25834"/>
                    <a:pt x="31131" y="25834"/>
                  </a:cubicBezTo>
                  <a:cubicBezTo>
                    <a:pt x="30719" y="25834"/>
                    <a:pt x="30307" y="25876"/>
                    <a:pt x="29907" y="25962"/>
                  </a:cubicBezTo>
                  <a:cubicBezTo>
                    <a:pt x="27897" y="26399"/>
                    <a:pt x="26176" y="27749"/>
                    <a:pt x="24975" y="29423"/>
                  </a:cubicBezTo>
                  <a:cubicBezTo>
                    <a:pt x="24073" y="30689"/>
                    <a:pt x="23440" y="32131"/>
                    <a:pt x="22444" y="33332"/>
                  </a:cubicBezTo>
                  <a:cubicBezTo>
                    <a:pt x="21563" y="34376"/>
                    <a:pt x="20289" y="35227"/>
                    <a:pt x="18961" y="35227"/>
                  </a:cubicBezTo>
                  <a:cubicBezTo>
                    <a:pt x="18773" y="35227"/>
                    <a:pt x="18585" y="35210"/>
                    <a:pt x="18397" y="35174"/>
                  </a:cubicBezTo>
                  <a:cubicBezTo>
                    <a:pt x="16982" y="34913"/>
                    <a:pt x="15987" y="33722"/>
                    <a:pt x="14889" y="32801"/>
                  </a:cubicBezTo>
                  <a:cubicBezTo>
                    <a:pt x="13235" y="31416"/>
                    <a:pt x="11048" y="30603"/>
                    <a:pt x="8910" y="30603"/>
                  </a:cubicBezTo>
                  <a:cubicBezTo>
                    <a:pt x="7558" y="30603"/>
                    <a:pt x="6226" y="30928"/>
                    <a:pt x="5062" y="31638"/>
                  </a:cubicBezTo>
                  <a:cubicBezTo>
                    <a:pt x="3332" y="32699"/>
                    <a:pt x="2122" y="34476"/>
                    <a:pt x="1387" y="36374"/>
                  </a:cubicBezTo>
                  <a:cubicBezTo>
                    <a:pt x="0" y="39975"/>
                    <a:pt x="270" y="44274"/>
                    <a:pt x="2503" y="47419"/>
                  </a:cubicBezTo>
                  <a:cubicBezTo>
                    <a:pt x="4225" y="49839"/>
                    <a:pt x="6905" y="51374"/>
                    <a:pt x="9352" y="53068"/>
                  </a:cubicBezTo>
                  <a:cubicBezTo>
                    <a:pt x="11334" y="54426"/>
                    <a:pt x="13297" y="56064"/>
                    <a:pt x="14386" y="58158"/>
                  </a:cubicBezTo>
                  <a:lnTo>
                    <a:pt x="27497" y="58158"/>
                  </a:lnTo>
                  <a:cubicBezTo>
                    <a:pt x="27627" y="57590"/>
                    <a:pt x="27878" y="57060"/>
                    <a:pt x="28251" y="56613"/>
                  </a:cubicBezTo>
                  <a:cubicBezTo>
                    <a:pt x="28983" y="55756"/>
                    <a:pt x="30100" y="55405"/>
                    <a:pt x="31249" y="55405"/>
                  </a:cubicBezTo>
                  <a:cubicBezTo>
                    <a:pt x="31895" y="55405"/>
                    <a:pt x="32551" y="55516"/>
                    <a:pt x="33154" y="55710"/>
                  </a:cubicBezTo>
                  <a:cubicBezTo>
                    <a:pt x="34839" y="56250"/>
                    <a:pt x="36318" y="57292"/>
                    <a:pt x="37965" y="57925"/>
                  </a:cubicBezTo>
                  <a:cubicBezTo>
                    <a:pt x="38188" y="58018"/>
                    <a:pt x="38421" y="58092"/>
                    <a:pt x="38654" y="58158"/>
                  </a:cubicBezTo>
                  <a:lnTo>
                    <a:pt x="41985" y="58158"/>
                  </a:lnTo>
                  <a:cubicBezTo>
                    <a:pt x="42357" y="58027"/>
                    <a:pt x="42701" y="57832"/>
                    <a:pt x="42999" y="57581"/>
                  </a:cubicBezTo>
                  <a:cubicBezTo>
                    <a:pt x="44451" y="56362"/>
                    <a:pt x="44590" y="54147"/>
                    <a:pt x="45735" y="52630"/>
                  </a:cubicBezTo>
                  <a:cubicBezTo>
                    <a:pt x="47735" y="49960"/>
                    <a:pt x="51811" y="50379"/>
                    <a:pt x="54882" y="49066"/>
                  </a:cubicBezTo>
                  <a:cubicBezTo>
                    <a:pt x="57627" y="47903"/>
                    <a:pt x="59599" y="45140"/>
                    <a:pt x="59832" y="42171"/>
                  </a:cubicBezTo>
                  <a:cubicBezTo>
                    <a:pt x="60167" y="37891"/>
                    <a:pt x="57152" y="33918"/>
                    <a:pt x="57348" y="29619"/>
                  </a:cubicBezTo>
                  <a:cubicBezTo>
                    <a:pt x="57431" y="27935"/>
                    <a:pt x="58008" y="26269"/>
                    <a:pt x="57785" y="24603"/>
                  </a:cubicBezTo>
                  <a:cubicBezTo>
                    <a:pt x="57487" y="22398"/>
                    <a:pt x="55868" y="20621"/>
                    <a:pt x="54240" y="19113"/>
                  </a:cubicBezTo>
                  <a:cubicBezTo>
                    <a:pt x="51997" y="17029"/>
                    <a:pt x="49569" y="15084"/>
                    <a:pt x="47875" y="12535"/>
                  </a:cubicBezTo>
                  <a:cubicBezTo>
                    <a:pt x="46172" y="9985"/>
                    <a:pt x="45325" y="6617"/>
                    <a:pt x="46610" y="3834"/>
                  </a:cubicBezTo>
                  <a:cubicBezTo>
                    <a:pt x="47242" y="2448"/>
                    <a:pt x="48350" y="1322"/>
                    <a:pt x="491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31"/>
            <p:cNvSpPr/>
            <p:nvPr/>
          </p:nvSpPr>
          <p:spPr>
            <a:xfrm>
              <a:off x="8439629" y="934"/>
              <a:ext cx="704374" cy="1065198"/>
            </a:xfrm>
            <a:custGeom>
              <a:avLst/>
              <a:gdLst/>
              <a:ahLst/>
              <a:cxnLst/>
              <a:rect l="l" t="t" r="r" b="b"/>
              <a:pathLst>
                <a:path w="6720" h="12046" extrusionOk="0">
                  <a:moveTo>
                    <a:pt x="3044" y="0"/>
                  </a:moveTo>
                  <a:cubicBezTo>
                    <a:pt x="3044" y="121"/>
                    <a:pt x="3044" y="242"/>
                    <a:pt x="3034" y="363"/>
                  </a:cubicBezTo>
                  <a:cubicBezTo>
                    <a:pt x="2932" y="1787"/>
                    <a:pt x="2364" y="3127"/>
                    <a:pt x="1769" y="4401"/>
                  </a:cubicBezTo>
                  <a:cubicBezTo>
                    <a:pt x="857" y="6365"/>
                    <a:pt x="1" y="8747"/>
                    <a:pt x="1173" y="10561"/>
                  </a:cubicBezTo>
                  <a:cubicBezTo>
                    <a:pt x="1791" y="11488"/>
                    <a:pt x="2827" y="12046"/>
                    <a:pt x="3932" y="12046"/>
                  </a:cubicBezTo>
                  <a:cubicBezTo>
                    <a:pt x="3992" y="12046"/>
                    <a:pt x="4053" y="12044"/>
                    <a:pt x="4114" y="12041"/>
                  </a:cubicBezTo>
                  <a:cubicBezTo>
                    <a:pt x="4785" y="12004"/>
                    <a:pt x="5456" y="11762"/>
                    <a:pt x="6104" y="11762"/>
                  </a:cubicBezTo>
                  <a:cubicBezTo>
                    <a:pt x="6283" y="11762"/>
                    <a:pt x="6460" y="11781"/>
                    <a:pt x="6635" y="11827"/>
                  </a:cubicBezTo>
                  <a:lnTo>
                    <a:pt x="6719" y="11855"/>
                  </a:lnTo>
                  <a:lnTo>
                    <a:pt x="67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31"/>
            <p:cNvSpPr/>
            <p:nvPr/>
          </p:nvSpPr>
          <p:spPr>
            <a:xfrm>
              <a:off x="8268985" y="50"/>
              <a:ext cx="875016" cy="1526701"/>
            </a:xfrm>
            <a:custGeom>
              <a:avLst/>
              <a:gdLst/>
              <a:ahLst/>
              <a:cxnLst/>
              <a:rect l="l" t="t" r="r" b="b"/>
              <a:pathLst>
                <a:path w="8348" h="17265" extrusionOk="0">
                  <a:moveTo>
                    <a:pt x="401" y="1"/>
                  </a:moveTo>
                  <a:cubicBezTo>
                    <a:pt x="661" y="587"/>
                    <a:pt x="884" y="1192"/>
                    <a:pt x="1061" y="1806"/>
                  </a:cubicBezTo>
                  <a:cubicBezTo>
                    <a:pt x="1862" y="4663"/>
                    <a:pt x="643" y="7222"/>
                    <a:pt x="242" y="9967"/>
                  </a:cubicBezTo>
                  <a:cubicBezTo>
                    <a:pt x="10" y="11614"/>
                    <a:pt x="1" y="13409"/>
                    <a:pt x="987" y="14768"/>
                  </a:cubicBezTo>
                  <a:cubicBezTo>
                    <a:pt x="1973" y="16126"/>
                    <a:pt x="3713" y="16694"/>
                    <a:pt x="5360" y="17020"/>
                  </a:cubicBezTo>
                  <a:cubicBezTo>
                    <a:pt x="6060" y="17158"/>
                    <a:pt x="6778" y="17264"/>
                    <a:pt x="7485" y="17264"/>
                  </a:cubicBezTo>
                  <a:cubicBezTo>
                    <a:pt x="7775" y="17264"/>
                    <a:pt x="8063" y="17246"/>
                    <a:pt x="8347" y="17206"/>
                  </a:cubicBezTo>
                  <a:lnTo>
                    <a:pt x="8347" y="10097"/>
                  </a:lnTo>
                  <a:cubicBezTo>
                    <a:pt x="7441" y="10249"/>
                    <a:pt x="6500" y="10560"/>
                    <a:pt x="5629" y="10560"/>
                  </a:cubicBezTo>
                  <a:cubicBezTo>
                    <a:pt x="5167" y="10560"/>
                    <a:pt x="4724" y="10472"/>
                    <a:pt x="4318" y="10227"/>
                  </a:cubicBezTo>
                  <a:cubicBezTo>
                    <a:pt x="3248" y="9585"/>
                    <a:pt x="2997" y="8096"/>
                    <a:pt x="3313" y="6887"/>
                  </a:cubicBezTo>
                  <a:cubicBezTo>
                    <a:pt x="3620" y="5677"/>
                    <a:pt x="4346" y="4625"/>
                    <a:pt x="4839" y="3472"/>
                  </a:cubicBezTo>
                  <a:cubicBezTo>
                    <a:pt x="5304" y="2383"/>
                    <a:pt x="5528" y="1192"/>
                    <a:pt x="5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31"/>
            <p:cNvSpPr/>
            <p:nvPr/>
          </p:nvSpPr>
          <p:spPr>
            <a:xfrm>
              <a:off x="2750528" y="361888"/>
              <a:ext cx="6393448" cy="4781717"/>
            </a:xfrm>
            <a:custGeom>
              <a:avLst/>
              <a:gdLst/>
              <a:ahLst/>
              <a:cxnLst/>
              <a:rect l="l" t="t" r="r" b="b"/>
              <a:pathLst>
                <a:path w="60996" h="54075" extrusionOk="0">
                  <a:moveTo>
                    <a:pt x="39390" y="0"/>
                  </a:moveTo>
                  <a:cubicBezTo>
                    <a:pt x="37790" y="0"/>
                    <a:pt x="36166" y="928"/>
                    <a:pt x="35146" y="2218"/>
                  </a:cubicBezTo>
                  <a:cubicBezTo>
                    <a:pt x="32968" y="4991"/>
                    <a:pt x="33052" y="9020"/>
                    <a:pt x="34373" y="12295"/>
                  </a:cubicBezTo>
                  <a:cubicBezTo>
                    <a:pt x="35695" y="15570"/>
                    <a:pt x="38040" y="18306"/>
                    <a:pt x="40189" y="21098"/>
                  </a:cubicBezTo>
                  <a:cubicBezTo>
                    <a:pt x="42338" y="23898"/>
                    <a:pt x="44386" y="26941"/>
                    <a:pt x="44935" y="30431"/>
                  </a:cubicBezTo>
                  <a:cubicBezTo>
                    <a:pt x="45530" y="34227"/>
                    <a:pt x="44199" y="38200"/>
                    <a:pt x="41678" y="41085"/>
                  </a:cubicBezTo>
                  <a:cubicBezTo>
                    <a:pt x="39156" y="43979"/>
                    <a:pt x="35536" y="45812"/>
                    <a:pt x="31749" y="46454"/>
                  </a:cubicBezTo>
                  <a:cubicBezTo>
                    <a:pt x="31019" y="46579"/>
                    <a:pt x="30261" y="46656"/>
                    <a:pt x="29508" y="46656"/>
                  </a:cubicBezTo>
                  <a:cubicBezTo>
                    <a:pt x="27909" y="46656"/>
                    <a:pt x="26330" y="46311"/>
                    <a:pt x="25078" y="45356"/>
                  </a:cubicBezTo>
                  <a:cubicBezTo>
                    <a:pt x="23663" y="44286"/>
                    <a:pt x="22863" y="42602"/>
                    <a:pt x="22156" y="40964"/>
                  </a:cubicBezTo>
                  <a:cubicBezTo>
                    <a:pt x="21449" y="39336"/>
                    <a:pt x="20741" y="37633"/>
                    <a:pt x="19420" y="36442"/>
                  </a:cubicBezTo>
                  <a:cubicBezTo>
                    <a:pt x="18594" y="35697"/>
                    <a:pt x="17451" y="35214"/>
                    <a:pt x="16360" y="35214"/>
                  </a:cubicBezTo>
                  <a:cubicBezTo>
                    <a:pt x="15706" y="35214"/>
                    <a:pt x="15072" y="35387"/>
                    <a:pt x="14535" y="35781"/>
                  </a:cubicBezTo>
                  <a:cubicBezTo>
                    <a:pt x="13239" y="36721"/>
                    <a:pt x="12525" y="38770"/>
                    <a:pt x="10962" y="38770"/>
                  </a:cubicBezTo>
                  <a:cubicBezTo>
                    <a:pt x="10931" y="38770"/>
                    <a:pt x="10900" y="38770"/>
                    <a:pt x="10869" y="38768"/>
                  </a:cubicBezTo>
                  <a:cubicBezTo>
                    <a:pt x="10366" y="38740"/>
                    <a:pt x="9901" y="38480"/>
                    <a:pt x="9482" y="38200"/>
                  </a:cubicBezTo>
                  <a:cubicBezTo>
                    <a:pt x="8207" y="37363"/>
                    <a:pt x="7054" y="36302"/>
                    <a:pt x="5649" y="35707"/>
                  </a:cubicBezTo>
                  <a:cubicBezTo>
                    <a:pt x="5054" y="35460"/>
                    <a:pt x="4388" y="35318"/>
                    <a:pt x="3738" y="35318"/>
                  </a:cubicBezTo>
                  <a:cubicBezTo>
                    <a:pt x="2841" y="35318"/>
                    <a:pt x="1976" y="35590"/>
                    <a:pt x="1377" y="36237"/>
                  </a:cubicBezTo>
                  <a:cubicBezTo>
                    <a:pt x="1005" y="36665"/>
                    <a:pt x="745" y="37168"/>
                    <a:pt x="614" y="37707"/>
                  </a:cubicBezTo>
                  <a:cubicBezTo>
                    <a:pt x="0" y="40099"/>
                    <a:pt x="1340" y="42602"/>
                    <a:pt x="3145" y="44267"/>
                  </a:cubicBezTo>
                  <a:cubicBezTo>
                    <a:pt x="4951" y="45942"/>
                    <a:pt x="7202" y="47031"/>
                    <a:pt x="9194" y="48483"/>
                  </a:cubicBezTo>
                  <a:cubicBezTo>
                    <a:pt x="11259" y="49999"/>
                    <a:pt x="13027" y="51897"/>
                    <a:pt x="14395" y="54075"/>
                  </a:cubicBezTo>
                  <a:lnTo>
                    <a:pt x="60995" y="54075"/>
                  </a:lnTo>
                  <a:lnTo>
                    <a:pt x="60995" y="26355"/>
                  </a:lnTo>
                  <a:cubicBezTo>
                    <a:pt x="60137" y="26444"/>
                    <a:pt x="59274" y="26533"/>
                    <a:pt x="58409" y="26533"/>
                  </a:cubicBezTo>
                  <a:cubicBezTo>
                    <a:pt x="58185" y="26533"/>
                    <a:pt x="57962" y="26527"/>
                    <a:pt x="57738" y="26513"/>
                  </a:cubicBezTo>
                  <a:cubicBezTo>
                    <a:pt x="53532" y="26271"/>
                    <a:pt x="49810" y="23377"/>
                    <a:pt x="47652" y="19758"/>
                  </a:cubicBezTo>
                  <a:cubicBezTo>
                    <a:pt x="45493" y="16138"/>
                    <a:pt x="44683" y="11876"/>
                    <a:pt x="44274" y="7680"/>
                  </a:cubicBezTo>
                  <a:cubicBezTo>
                    <a:pt x="44004" y="4832"/>
                    <a:pt x="43502" y="1389"/>
                    <a:pt x="40868" y="291"/>
                  </a:cubicBezTo>
                  <a:cubicBezTo>
                    <a:pt x="40391" y="92"/>
                    <a:pt x="39891" y="0"/>
                    <a:pt x="393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31"/>
            <p:cNvSpPr/>
            <p:nvPr/>
          </p:nvSpPr>
          <p:spPr>
            <a:xfrm>
              <a:off x="8192887" y="3934726"/>
              <a:ext cx="951114" cy="1208804"/>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31"/>
            <p:cNvSpPr/>
            <p:nvPr/>
          </p:nvSpPr>
          <p:spPr>
            <a:xfrm>
              <a:off x="2398445" y="1730"/>
              <a:ext cx="6745530" cy="5141882"/>
            </a:xfrm>
            <a:custGeom>
              <a:avLst/>
              <a:gdLst/>
              <a:ahLst/>
              <a:cxnLst/>
              <a:rect l="l" t="t" r="r" b="b"/>
              <a:pathLst>
                <a:path w="64355" h="58148" extrusionOk="0">
                  <a:moveTo>
                    <a:pt x="33889" y="0"/>
                  </a:moveTo>
                  <a:cubicBezTo>
                    <a:pt x="30530" y="2801"/>
                    <a:pt x="28250" y="6998"/>
                    <a:pt x="29004" y="11232"/>
                  </a:cubicBezTo>
                  <a:cubicBezTo>
                    <a:pt x="29609" y="14609"/>
                    <a:pt x="31963" y="17382"/>
                    <a:pt x="34522" y="19671"/>
                  </a:cubicBezTo>
                  <a:cubicBezTo>
                    <a:pt x="36820" y="21718"/>
                    <a:pt x="39938" y="23579"/>
                    <a:pt x="41659" y="26185"/>
                  </a:cubicBezTo>
                  <a:cubicBezTo>
                    <a:pt x="43371" y="28753"/>
                    <a:pt x="44981" y="31424"/>
                    <a:pt x="45344" y="34569"/>
                  </a:cubicBezTo>
                  <a:cubicBezTo>
                    <a:pt x="45975" y="40161"/>
                    <a:pt x="41780" y="45911"/>
                    <a:pt x="35955" y="45911"/>
                  </a:cubicBezTo>
                  <a:cubicBezTo>
                    <a:pt x="35770" y="45911"/>
                    <a:pt x="35584" y="45905"/>
                    <a:pt x="35397" y="45893"/>
                  </a:cubicBezTo>
                  <a:cubicBezTo>
                    <a:pt x="32587" y="45716"/>
                    <a:pt x="29888" y="44032"/>
                    <a:pt x="28557" y="41548"/>
                  </a:cubicBezTo>
                  <a:cubicBezTo>
                    <a:pt x="27357" y="39305"/>
                    <a:pt x="27273" y="36625"/>
                    <a:pt x="26231" y="34299"/>
                  </a:cubicBezTo>
                  <a:cubicBezTo>
                    <a:pt x="25840" y="33406"/>
                    <a:pt x="25245" y="32531"/>
                    <a:pt x="24342" y="32177"/>
                  </a:cubicBezTo>
                  <a:cubicBezTo>
                    <a:pt x="24053" y="32065"/>
                    <a:pt x="23750" y="32014"/>
                    <a:pt x="23444" y="32014"/>
                  </a:cubicBezTo>
                  <a:cubicBezTo>
                    <a:pt x="22766" y="32014"/>
                    <a:pt x="22075" y="32264"/>
                    <a:pt x="21504" y="32643"/>
                  </a:cubicBezTo>
                  <a:cubicBezTo>
                    <a:pt x="20676" y="33201"/>
                    <a:pt x="20053" y="34001"/>
                    <a:pt x="19448" y="34792"/>
                  </a:cubicBezTo>
                  <a:cubicBezTo>
                    <a:pt x="18080" y="36560"/>
                    <a:pt x="16600" y="39175"/>
                    <a:pt x="14060" y="39277"/>
                  </a:cubicBezTo>
                  <a:cubicBezTo>
                    <a:pt x="14021" y="39279"/>
                    <a:pt x="13982" y="39279"/>
                    <a:pt x="13944" y="39279"/>
                  </a:cubicBezTo>
                  <a:cubicBezTo>
                    <a:pt x="12221" y="39279"/>
                    <a:pt x="10833" y="37883"/>
                    <a:pt x="9259" y="37137"/>
                  </a:cubicBezTo>
                  <a:cubicBezTo>
                    <a:pt x="8401" y="36728"/>
                    <a:pt x="7449" y="36525"/>
                    <a:pt x="6498" y="36525"/>
                  </a:cubicBezTo>
                  <a:cubicBezTo>
                    <a:pt x="5241" y="36525"/>
                    <a:pt x="3984" y="36879"/>
                    <a:pt x="2941" y="37584"/>
                  </a:cubicBezTo>
                  <a:cubicBezTo>
                    <a:pt x="1098" y="38812"/>
                    <a:pt x="0" y="41082"/>
                    <a:pt x="205" y="43278"/>
                  </a:cubicBezTo>
                  <a:cubicBezTo>
                    <a:pt x="475" y="46191"/>
                    <a:pt x="2745" y="48480"/>
                    <a:pt x="5034" y="50294"/>
                  </a:cubicBezTo>
                  <a:cubicBezTo>
                    <a:pt x="7835" y="52518"/>
                    <a:pt x="10813" y="54966"/>
                    <a:pt x="11604" y="58148"/>
                  </a:cubicBezTo>
                  <a:lnTo>
                    <a:pt x="20723" y="58148"/>
                  </a:lnTo>
                  <a:cubicBezTo>
                    <a:pt x="18173" y="53542"/>
                    <a:pt x="13632" y="49931"/>
                    <a:pt x="8803" y="47577"/>
                  </a:cubicBezTo>
                  <a:cubicBezTo>
                    <a:pt x="7593" y="46991"/>
                    <a:pt x="6309" y="46423"/>
                    <a:pt x="5453" y="45391"/>
                  </a:cubicBezTo>
                  <a:cubicBezTo>
                    <a:pt x="4606" y="44348"/>
                    <a:pt x="4364" y="42664"/>
                    <a:pt x="5323" y="41715"/>
                  </a:cubicBezTo>
                  <a:cubicBezTo>
                    <a:pt x="5751" y="41301"/>
                    <a:pt x="6269" y="41130"/>
                    <a:pt x="6820" y="41130"/>
                  </a:cubicBezTo>
                  <a:cubicBezTo>
                    <a:pt x="8016" y="41130"/>
                    <a:pt x="9370" y="41937"/>
                    <a:pt x="10320" y="42822"/>
                  </a:cubicBezTo>
                  <a:cubicBezTo>
                    <a:pt x="11495" y="43919"/>
                    <a:pt x="12899" y="45217"/>
                    <a:pt x="14388" y="45217"/>
                  </a:cubicBezTo>
                  <a:cubicBezTo>
                    <a:pt x="14655" y="45217"/>
                    <a:pt x="14924" y="45175"/>
                    <a:pt x="15195" y="45084"/>
                  </a:cubicBezTo>
                  <a:cubicBezTo>
                    <a:pt x="16917" y="44497"/>
                    <a:pt x="17708" y="42097"/>
                    <a:pt x="19513" y="41929"/>
                  </a:cubicBezTo>
                  <a:cubicBezTo>
                    <a:pt x="19582" y="41923"/>
                    <a:pt x="19649" y="41919"/>
                    <a:pt x="19716" y="41919"/>
                  </a:cubicBezTo>
                  <a:cubicBezTo>
                    <a:pt x="21257" y="41919"/>
                    <a:pt x="22270" y="43629"/>
                    <a:pt x="22974" y="45056"/>
                  </a:cubicBezTo>
                  <a:cubicBezTo>
                    <a:pt x="24417" y="47949"/>
                    <a:pt x="26399" y="50862"/>
                    <a:pt x="29441" y="51960"/>
                  </a:cubicBezTo>
                  <a:cubicBezTo>
                    <a:pt x="30375" y="52297"/>
                    <a:pt x="31342" y="52438"/>
                    <a:pt x="32321" y="52438"/>
                  </a:cubicBezTo>
                  <a:cubicBezTo>
                    <a:pt x="34423" y="52438"/>
                    <a:pt x="36579" y="51788"/>
                    <a:pt x="38579" y="51039"/>
                  </a:cubicBezTo>
                  <a:cubicBezTo>
                    <a:pt x="40850" y="50183"/>
                    <a:pt x="43120" y="49159"/>
                    <a:pt x="44897" y="47512"/>
                  </a:cubicBezTo>
                  <a:cubicBezTo>
                    <a:pt x="48322" y="44339"/>
                    <a:pt x="49438" y="39231"/>
                    <a:pt x="48740" y="34606"/>
                  </a:cubicBezTo>
                  <a:cubicBezTo>
                    <a:pt x="48042" y="29981"/>
                    <a:pt x="45753" y="25757"/>
                    <a:pt x="43250" y="21821"/>
                  </a:cubicBezTo>
                  <a:cubicBezTo>
                    <a:pt x="42115" y="20034"/>
                    <a:pt x="41101" y="18341"/>
                    <a:pt x="40180" y="16442"/>
                  </a:cubicBezTo>
                  <a:cubicBezTo>
                    <a:pt x="39510" y="15056"/>
                    <a:pt x="38840" y="13660"/>
                    <a:pt x="38607" y="12144"/>
                  </a:cubicBezTo>
                  <a:cubicBezTo>
                    <a:pt x="38374" y="10627"/>
                    <a:pt x="38626" y="8970"/>
                    <a:pt x="39649" y="7826"/>
                  </a:cubicBezTo>
                  <a:cubicBezTo>
                    <a:pt x="40287" y="7112"/>
                    <a:pt x="41258" y="6685"/>
                    <a:pt x="42199" y="6685"/>
                  </a:cubicBezTo>
                  <a:cubicBezTo>
                    <a:pt x="42767" y="6685"/>
                    <a:pt x="43324" y="6841"/>
                    <a:pt x="43790" y="7184"/>
                  </a:cubicBezTo>
                  <a:cubicBezTo>
                    <a:pt x="44888" y="8003"/>
                    <a:pt x="45167" y="9501"/>
                    <a:pt x="45362" y="10850"/>
                  </a:cubicBezTo>
                  <a:cubicBezTo>
                    <a:pt x="46172" y="16452"/>
                    <a:pt x="47875" y="22677"/>
                    <a:pt x="51634" y="27069"/>
                  </a:cubicBezTo>
                  <a:cubicBezTo>
                    <a:pt x="54362" y="30261"/>
                    <a:pt x="58444" y="32484"/>
                    <a:pt x="62583" y="32484"/>
                  </a:cubicBezTo>
                  <a:cubicBezTo>
                    <a:pt x="63174" y="32484"/>
                    <a:pt x="63765" y="32439"/>
                    <a:pt x="64354" y="32345"/>
                  </a:cubicBezTo>
                  <a:lnTo>
                    <a:pt x="64354" y="28120"/>
                  </a:lnTo>
                  <a:cubicBezTo>
                    <a:pt x="64062" y="28123"/>
                    <a:pt x="63769" y="28127"/>
                    <a:pt x="63477" y="28127"/>
                  </a:cubicBezTo>
                  <a:cubicBezTo>
                    <a:pt x="62857" y="28127"/>
                    <a:pt x="62241" y="28110"/>
                    <a:pt x="61646" y="28027"/>
                  </a:cubicBezTo>
                  <a:cubicBezTo>
                    <a:pt x="57580" y="27385"/>
                    <a:pt x="54826" y="23393"/>
                    <a:pt x="53849" y="19392"/>
                  </a:cubicBezTo>
                  <a:cubicBezTo>
                    <a:pt x="52872" y="15391"/>
                    <a:pt x="53169" y="11204"/>
                    <a:pt x="52537" y="7137"/>
                  </a:cubicBezTo>
                  <a:cubicBezTo>
                    <a:pt x="52137" y="4606"/>
                    <a:pt x="51243" y="2001"/>
                    <a:pt x="497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31"/>
            <p:cNvSpPr/>
            <p:nvPr/>
          </p:nvSpPr>
          <p:spPr>
            <a:xfrm>
              <a:off x="7229296" y="3342363"/>
              <a:ext cx="1914701" cy="1801180"/>
            </a:xfrm>
            <a:custGeom>
              <a:avLst/>
              <a:gdLst/>
              <a:ahLst/>
              <a:cxnLst/>
              <a:rect l="l" t="t" r="r" b="b"/>
              <a:pathLst>
                <a:path w="18267" h="20369" extrusionOk="0">
                  <a:moveTo>
                    <a:pt x="18266" y="0"/>
                  </a:moveTo>
                  <a:cubicBezTo>
                    <a:pt x="17680" y="261"/>
                    <a:pt x="17140" y="744"/>
                    <a:pt x="16684" y="1219"/>
                  </a:cubicBezTo>
                  <a:cubicBezTo>
                    <a:pt x="15931" y="2029"/>
                    <a:pt x="15102" y="2950"/>
                    <a:pt x="14004" y="3006"/>
                  </a:cubicBezTo>
                  <a:cubicBezTo>
                    <a:pt x="13970" y="3007"/>
                    <a:pt x="13936" y="3008"/>
                    <a:pt x="13902" y="3008"/>
                  </a:cubicBezTo>
                  <a:cubicBezTo>
                    <a:pt x="12996" y="3008"/>
                    <a:pt x="12198" y="2421"/>
                    <a:pt x="11408" y="1954"/>
                  </a:cubicBezTo>
                  <a:cubicBezTo>
                    <a:pt x="10895" y="1657"/>
                    <a:pt x="10280" y="1414"/>
                    <a:pt x="9704" y="1414"/>
                  </a:cubicBezTo>
                  <a:cubicBezTo>
                    <a:pt x="9361" y="1414"/>
                    <a:pt x="9032" y="1500"/>
                    <a:pt x="8747" y="1712"/>
                  </a:cubicBezTo>
                  <a:cubicBezTo>
                    <a:pt x="8058" y="2215"/>
                    <a:pt x="7984" y="3182"/>
                    <a:pt x="7947" y="4038"/>
                  </a:cubicBezTo>
                  <a:cubicBezTo>
                    <a:pt x="7817" y="6970"/>
                    <a:pt x="7444" y="9919"/>
                    <a:pt x="6421" y="12664"/>
                  </a:cubicBezTo>
                  <a:cubicBezTo>
                    <a:pt x="5397" y="15419"/>
                    <a:pt x="3657" y="17968"/>
                    <a:pt x="1210" y="19587"/>
                  </a:cubicBezTo>
                  <a:cubicBezTo>
                    <a:pt x="810" y="19848"/>
                    <a:pt x="391" y="20090"/>
                    <a:pt x="0" y="20369"/>
                  </a:cubicBezTo>
                  <a:lnTo>
                    <a:pt x="11129" y="20369"/>
                  </a:lnTo>
                  <a:cubicBezTo>
                    <a:pt x="12311" y="18778"/>
                    <a:pt x="13018" y="16889"/>
                    <a:pt x="13176" y="14916"/>
                  </a:cubicBezTo>
                  <a:cubicBezTo>
                    <a:pt x="13297" y="13223"/>
                    <a:pt x="13009" y="11501"/>
                    <a:pt x="13334" y="9836"/>
                  </a:cubicBezTo>
                  <a:cubicBezTo>
                    <a:pt x="13446" y="9277"/>
                    <a:pt x="13688" y="8663"/>
                    <a:pt x="14218" y="8458"/>
                  </a:cubicBezTo>
                  <a:cubicBezTo>
                    <a:pt x="14354" y="8406"/>
                    <a:pt x="14493" y="8385"/>
                    <a:pt x="14634" y="8385"/>
                  </a:cubicBezTo>
                  <a:cubicBezTo>
                    <a:pt x="15016" y="8385"/>
                    <a:pt x="15415" y="8534"/>
                    <a:pt x="15810" y="8589"/>
                  </a:cubicBezTo>
                  <a:cubicBezTo>
                    <a:pt x="15912" y="8601"/>
                    <a:pt x="16015" y="8608"/>
                    <a:pt x="16117" y="8608"/>
                  </a:cubicBezTo>
                  <a:cubicBezTo>
                    <a:pt x="16904" y="8608"/>
                    <a:pt x="17665" y="8241"/>
                    <a:pt x="18266" y="7714"/>
                  </a:cubicBezTo>
                  <a:lnTo>
                    <a:pt x="182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31"/>
            <p:cNvSpPr/>
            <p:nvPr/>
          </p:nvSpPr>
          <p:spPr>
            <a:xfrm>
              <a:off x="4084756" y="2797749"/>
              <a:ext cx="5059226" cy="2345805"/>
            </a:xfrm>
            <a:custGeom>
              <a:avLst/>
              <a:gdLst/>
              <a:ahLst/>
              <a:cxnLst/>
              <a:rect l="l" t="t" r="r" b="b"/>
              <a:pathLst>
                <a:path w="48267" h="26528" extrusionOk="0">
                  <a:moveTo>
                    <a:pt x="35378" y="1"/>
                  </a:moveTo>
                  <a:cubicBezTo>
                    <a:pt x="35229" y="1"/>
                    <a:pt x="35089" y="58"/>
                    <a:pt x="34969" y="194"/>
                  </a:cubicBezTo>
                  <a:cubicBezTo>
                    <a:pt x="34718" y="492"/>
                    <a:pt x="34830" y="948"/>
                    <a:pt x="34951" y="1320"/>
                  </a:cubicBezTo>
                  <a:cubicBezTo>
                    <a:pt x="35686" y="3609"/>
                    <a:pt x="36235" y="5982"/>
                    <a:pt x="36272" y="8383"/>
                  </a:cubicBezTo>
                  <a:cubicBezTo>
                    <a:pt x="36402" y="16050"/>
                    <a:pt x="30763" y="23429"/>
                    <a:pt x="23338" y="25318"/>
                  </a:cubicBezTo>
                  <a:cubicBezTo>
                    <a:pt x="22014" y="25656"/>
                    <a:pt x="20645" y="25830"/>
                    <a:pt x="19278" y="25830"/>
                  </a:cubicBezTo>
                  <a:cubicBezTo>
                    <a:pt x="16993" y="25830"/>
                    <a:pt x="14714" y="25345"/>
                    <a:pt x="12665" y="24332"/>
                  </a:cubicBezTo>
                  <a:cubicBezTo>
                    <a:pt x="9362" y="22694"/>
                    <a:pt x="6831" y="19810"/>
                    <a:pt x="4756" y="16758"/>
                  </a:cubicBezTo>
                  <a:cubicBezTo>
                    <a:pt x="4290" y="16078"/>
                    <a:pt x="3816" y="15362"/>
                    <a:pt x="3136" y="14897"/>
                  </a:cubicBezTo>
                  <a:cubicBezTo>
                    <a:pt x="2745" y="14632"/>
                    <a:pt x="2263" y="14470"/>
                    <a:pt x="1797" y="14470"/>
                  </a:cubicBezTo>
                  <a:cubicBezTo>
                    <a:pt x="1443" y="14470"/>
                    <a:pt x="1099" y="14563"/>
                    <a:pt x="810" y="14776"/>
                  </a:cubicBezTo>
                  <a:cubicBezTo>
                    <a:pt x="10" y="15362"/>
                    <a:pt x="1" y="16618"/>
                    <a:pt x="503" y="17474"/>
                  </a:cubicBezTo>
                  <a:cubicBezTo>
                    <a:pt x="996" y="18330"/>
                    <a:pt x="1862" y="18898"/>
                    <a:pt x="2662" y="19493"/>
                  </a:cubicBezTo>
                  <a:cubicBezTo>
                    <a:pt x="5174" y="21345"/>
                    <a:pt x="7380" y="23708"/>
                    <a:pt x="8710" y="26528"/>
                  </a:cubicBezTo>
                  <a:lnTo>
                    <a:pt x="32075" y="26528"/>
                  </a:lnTo>
                  <a:cubicBezTo>
                    <a:pt x="33480" y="25672"/>
                    <a:pt x="34737" y="24602"/>
                    <a:pt x="35797" y="23346"/>
                  </a:cubicBezTo>
                  <a:cubicBezTo>
                    <a:pt x="38421" y="20219"/>
                    <a:pt x="39789" y="16162"/>
                    <a:pt x="40050" y="12086"/>
                  </a:cubicBezTo>
                  <a:cubicBezTo>
                    <a:pt x="40087" y="11537"/>
                    <a:pt x="40106" y="10970"/>
                    <a:pt x="40366" y="10486"/>
                  </a:cubicBezTo>
                  <a:cubicBezTo>
                    <a:pt x="40585" y="10084"/>
                    <a:pt x="40905" y="9935"/>
                    <a:pt x="41272" y="9935"/>
                  </a:cubicBezTo>
                  <a:cubicBezTo>
                    <a:pt x="42215" y="9935"/>
                    <a:pt x="43476" y="10919"/>
                    <a:pt x="44172" y="11147"/>
                  </a:cubicBezTo>
                  <a:cubicBezTo>
                    <a:pt x="44510" y="11259"/>
                    <a:pt x="44866" y="11305"/>
                    <a:pt x="45226" y="11305"/>
                  </a:cubicBezTo>
                  <a:cubicBezTo>
                    <a:pt x="45730" y="11305"/>
                    <a:pt x="46243" y="11215"/>
                    <a:pt x="46731" y="11091"/>
                  </a:cubicBezTo>
                  <a:cubicBezTo>
                    <a:pt x="47261" y="10951"/>
                    <a:pt x="47773" y="10756"/>
                    <a:pt x="48266" y="10523"/>
                  </a:cubicBezTo>
                  <a:lnTo>
                    <a:pt x="48266" y="3628"/>
                  </a:lnTo>
                  <a:cubicBezTo>
                    <a:pt x="46811" y="4508"/>
                    <a:pt x="45250" y="5437"/>
                    <a:pt x="43567" y="5437"/>
                  </a:cubicBezTo>
                  <a:cubicBezTo>
                    <a:pt x="43453" y="5437"/>
                    <a:pt x="43338" y="5433"/>
                    <a:pt x="43223" y="5424"/>
                  </a:cubicBezTo>
                  <a:cubicBezTo>
                    <a:pt x="42106" y="5331"/>
                    <a:pt x="41064" y="4819"/>
                    <a:pt x="40087" y="4270"/>
                  </a:cubicBezTo>
                  <a:cubicBezTo>
                    <a:pt x="38635" y="3451"/>
                    <a:pt x="37528" y="2484"/>
                    <a:pt x="36672" y="1041"/>
                  </a:cubicBezTo>
                  <a:cubicBezTo>
                    <a:pt x="36383" y="556"/>
                    <a:pt x="35839" y="1"/>
                    <a:pt x="353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31"/>
            <p:cNvSpPr/>
            <p:nvPr/>
          </p:nvSpPr>
          <p:spPr>
            <a:xfrm>
              <a:off x="7234117" y="934"/>
              <a:ext cx="1909880" cy="2664409"/>
            </a:xfrm>
            <a:custGeom>
              <a:avLst/>
              <a:gdLst/>
              <a:ahLst/>
              <a:cxnLst/>
              <a:rect l="l" t="t" r="r" b="b"/>
              <a:pathLst>
                <a:path w="18221" h="30131" extrusionOk="0">
                  <a:moveTo>
                    <a:pt x="1" y="0"/>
                  </a:moveTo>
                  <a:cubicBezTo>
                    <a:pt x="1471" y="1452"/>
                    <a:pt x="2476" y="3331"/>
                    <a:pt x="3099" y="5285"/>
                  </a:cubicBezTo>
                  <a:cubicBezTo>
                    <a:pt x="4030" y="8170"/>
                    <a:pt x="4197" y="11222"/>
                    <a:pt x="4495" y="14237"/>
                  </a:cubicBezTo>
                  <a:cubicBezTo>
                    <a:pt x="4839" y="17726"/>
                    <a:pt x="5398" y="21904"/>
                    <a:pt x="7473" y="24817"/>
                  </a:cubicBezTo>
                  <a:cubicBezTo>
                    <a:pt x="9464" y="27608"/>
                    <a:pt x="12702" y="29544"/>
                    <a:pt x="16089" y="30028"/>
                  </a:cubicBezTo>
                  <a:cubicBezTo>
                    <a:pt x="16556" y="30095"/>
                    <a:pt x="17027" y="30130"/>
                    <a:pt x="17497" y="30130"/>
                  </a:cubicBezTo>
                  <a:cubicBezTo>
                    <a:pt x="17739" y="30130"/>
                    <a:pt x="17980" y="30121"/>
                    <a:pt x="18220" y="30102"/>
                  </a:cubicBezTo>
                  <a:lnTo>
                    <a:pt x="18220" y="21988"/>
                  </a:lnTo>
                  <a:cubicBezTo>
                    <a:pt x="17708" y="21914"/>
                    <a:pt x="17178" y="21858"/>
                    <a:pt x="16657" y="21783"/>
                  </a:cubicBezTo>
                  <a:cubicBezTo>
                    <a:pt x="15187" y="21588"/>
                    <a:pt x="13707" y="21290"/>
                    <a:pt x="12386" y="20611"/>
                  </a:cubicBezTo>
                  <a:cubicBezTo>
                    <a:pt x="11074" y="19932"/>
                    <a:pt x="9911" y="18834"/>
                    <a:pt x="9427" y="17438"/>
                  </a:cubicBezTo>
                  <a:cubicBezTo>
                    <a:pt x="9017" y="16303"/>
                    <a:pt x="9092" y="15056"/>
                    <a:pt x="9157" y="13846"/>
                  </a:cubicBezTo>
                  <a:cubicBezTo>
                    <a:pt x="9390" y="9984"/>
                    <a:pt x="9594" y="6076"/>
                    <a:pt x="8841" y="2280"/>
                  </a:cubicBezTo>
                  <a:cubicBezTo>
                    <a:pt x="8682" y="1508"/>
                    <a:pt x="8487" y="744"/>
                    <a:pt x="824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31"/>
            <p:cNvSpPr/>
            <p:nvPr/>
          </p:nvSpPr>
          <p:spPr>
            <a:xfrm>
              <a:off x="7994886" y="934"/>
              <a:ext cx="1149114" cy="2098296"/>
            </a:xfrm>
            <a:custGeom>
              <a:avLst/>
              <a:gdLst/>
              <a:ahLst/>
              <a:cxnLst/>
              <a:rect l="l" t="t" r="r" b="b"/>
              <a:pathLst>
                <a:path w="10963" h="23729" extrusionOk="0">
                  <a:moveTo>
                    <a:pt x="1" y="0"/>
                  </a:moveTo>
                  <a:cubicBezTo>
                    <a:pt x="866" y="1303"/>
                    <a:pt x="1397" y="2792"/>
                    <a:pt x="1555" y="4346"/>
                  </a:cubicBezTo>
                  <a:cubicBezTo>
                    <a:pt x="1843" y="6988"/>
                    <a:pt x="1452" y="9640"/>
                    <a:pt x="1192" y="12283"/>
                  </a:cubicBezTo>
                  <a:cubicBezTo>
                    <a:pt x="1006" y="14153"/>
                    <a:pt x="894" y="16089"/>
                    <a:pt x="1424" y="17894"/>
                  </a:cubicBezTo>
                  <a:cubicBezTo>
                    <a:pt x="2401" y="21216"/>
                    <a:pt x="5714" y="23709"/>
                    <a:pt x="9176" y="23728"/>
                  </a:cubicBezTo>
                  <a:cubicBezTo>
                    <a:pt x="9209" y="23729"/>
                    <a:pt x="9243" y="23729"/>
                    <a:pt x="9276" y="23729"/>
                  </a:cubicBezTo>
                  <a:cubicBezTo>
                    <a:pt x="9847" y="23729"/>
                    <a:pt x="10409" y="23654"/>
                    <a:pt x="10962" y="23505"/>
                  </a:cubicBezTo>
                  <a:lnTo>
                    <a:pt x="10962" y="15688"/>
                  </a:lnTo>
                  <a:cubicBezTo>
                    <a:pt x="10258" y="15732"/>
                    <a:pt x="9546" y="15848"/>
                    <a:pt x="8848" y="15848"/>
                  </a:cubicBezTo>
                  <a:cubicBezTo>
                    <a:pt x="8799" y="15848"/>
                    <a:pt x="8750" y="15848"/>
                    <a:pt x="8701" y="15847"/>
                  </a:cubicBezTo>
                  <a:cubicBezTo>
                    <a:pt x="6682" y="15754"/>
                    <a:pt x="4886" y="14544"/>
                    <a:pt x="4039" y="12711"/>
                  </a:cubicBezTo>
                  <a:cubicBezTo>
                    <a:pt x="2625" y="9547"/>
                    <a:pt x="4532" y="5927"/>
                    <a:pt x="4486" y="2466"/>
                  </a:cubicBezTo>
                  <a:cubicBezTo>
                    <a:pt x="4477" y="1628"/>
                    <a:pt x="4346" y="800"/>
                    <a:pt x="410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00" name="Google Shape;1100;p31"/>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31"/>
          <p:cNvSpPr txBox="1">
            <a:spLocks noGrp="1"/>
          </p:cNvSpPr>
          <p:nvPr>
            <p:ph type="title"/>
          </p:nvPr>
        </p:nvSpPr>
        <p:spPr>
          <a:xfrm>
            <a:off x="2965650" y="766600"/>
            <a:ext cx="3212700" cy="675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500"/>
              <a:buNone/>
              <a:defRPr sz="60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1102" name="Google Shape;1102;p31"/>
          <p:cNvSpPr txBox="1">
            <a:spLocks noGrp="1"/>
          </p:cNvSpPr>
          <p:nvPr>
            <p:ph type="subTitle" idx="1"/>
          </p:nvPr>
        </p:nvSpPr>
        <p:spPr>
          <a:xfrm>
            <a:off x="2854650" y="1538000"/>
            <a:ext cx="3434700" cy="11343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03" name="Google Shape;1103;p31"/>
          <p:cNvSpPr txBox="1"/>
          <p:nvPr/>
        </p:nvSpPr>
        <p:spPr>
          <a:xfrm>
            <a:off x="2892700" y="3430875"/>
            <a:ext cx="3358500" cy="615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300"/>
              </a:spcBef>
              <a:spcAft>
                <a:spcPts val="0"/>
              </a:spcAft>
              <a:buNone/>
            </a:pPr>
            <a:r>
              <a:rPr lang="en" sz="1200">
                <a:solidFill>
                  <a:schemeClr val="dk1"/>
                </a:solidFill>
                <a:latin typeface="Assistant Medium"/>
                <a:ea typeface="Assistant Medium"/>
                <a:cs typeface="Assistant Medium"/>
                <a:sym typeface="Assistant Medium"/>
              </a:rPr>
              <a:t>CREDITS: This presentation template was created by </a:t>
            </a:r>
            <a:r>
              <a:rPr lang="en" sz="1200" b="1">
                <a:solidFill>
                  <a:schemeClr val="dk1"/>
                </a:solidFill>
                <a:uFill>
                  <a:noFill/>
                </a:uFill>
                <a:latin typeface="Assistant"/>
                <a:ea typeface="Assistant"/>
                <a:cs typeface="Assistant"/>
                <a:sym typeface="Assistant"/>
                <a:hlinkClick r:id="rId2">
                  <a:extLst>
                    <a:ext uri="{A12FA001-AC4F-418D-AE19-62706E023703}">
                      <ahyp:hlinkClr xmlns:ahyp="http://schemas.microsoft.com/office/drawing/2018/hyperlinkcolor" val="tx"/>
                    </a:ext>
                  </a:extLst>
                </a:hlinkClick>
              </a:rPr>
              <a:t>Slidesgo</a:t>
            </a:r>
            <a:r>
              <a:rPr lang="en" sz="1200">
                <a:solidFill>
                  <a:schemeClr val="dk1"/>
                </a:solidFill>
                <a:latin typeface="Assistant Medium"/>
                <a:ea typeface="Assistant Medium"/>
                <a:cs typeface="Assistant Medium"/>
                <a:sym typeface="Assistant Medium"/>
              </a:rPr>
              <a:t>, and includes icons by </a:t>
            </a:r>
            <a:r>
              <a:rPr lang="en" sz="1200" b="1">
                <a:solidFill>
                  <a:schemeClr val="dk1"/>
                </a:solidFill>
                <a:uFill>
                  <a:noFill/>
                </a:uFill>
                <a:latin typeface="Assistant"/>
                <a:ea typeface="Assistant"/>
                <a:cs typeface="Assistant"/>
                <a:sym typeface="Assistant"/>
                <a:hlinkClick r:id="rId3">
                  <a:extLst>
                    <a:ext uri="{A12FA001-AC4F-418D-AE19-62706E023703}">
                      <ahyp:hlinkClr xmlns:ahyp="http://schemas.microsoft.com/office/drawing/2018/hyperlinkcolor" val="tx"/>
                    </a:ext>
                  </a:extLst>
                </a:hlinkClick>
              </a:rPr>
              <a:t>Flaticon</a:t>
            </a:r>
            <a:r>
              <a:rPr lang="en" sz="1200">
                <a:solidFill>
                  <a:schemeClr val="dk1"/>
                </a:solidFill>
                <a:latin typeface="Assistant Medium"/>
                <a:ea typeface="Assistant Medium"/>
                <a:cs typeface="Assistant Medium"/>
                <a:sym typeface="Assistant Medium"/>
              </a:rPr>
              <a:t>, and infographics &amp; images by </a:t>
            </a:r>
            <a:r>
              <a:rPr lang="en" sz="1200" b="1">
                <a:solidFill>
                  <a:schemeClr val="dk1"/>
                </a:solidFill>
                <a:uFill>
                  <a:noFill/>
                </a:uFill>
                <a:latin typeface="Assistant"/>
                <a:ea typeface="Assistant"/>
                <a:cs typeface="Assistant"/>
                <a:sym typeface="Assistant"/>
                <a:hlinkClick r:id="rId4">
                  <a:extLst>
                    <a:ext uri="{A12FA001-AC4F-418D-AE19-62706E023703}">
                      <ahyp:hlinkClr xmlns:ahyp="http://schemas.microsoft.com/office/drawing/2018/hyperlinkcolor" val="tx"/>
                    </a:ext>
                  </a:extLst>
                </a:hlinkClick>
              </a:rPr>
              <a:t>Freepik</a:t>
            </a:r>
            <a:endParaRPr sz="1200" b="1">
              <a:solidFill>
                <a:schemeClr val="dk1"/>
              </a:solidFill>
              <a:latin typeface="Assistant"/>
              <a:ea typeface="Assistant"/>
              <a:cs typeface="Assistant"/>
              <a:sym typeface="Assistant"/>
            </a:endParaRPr>
          </a:p>
        </p:txBody>
      </p:sp>
      <p:grpSp>
        <p:nvGrpSpPr>
          <p:cNvPr id="1104" name="Google Shape;1104;p31"/>
          <p:cNvGrpSpPr/>
          <p:nvPr/>
        </p:nvGrpSpPr>
        <p:grpSpPr>
          <a:xfrm flipH="1">
            <a:off x="6472564" y="51"/>
            <a:ext cx="2671435" cy="1718197"/>
            <a:chOff x="152398" y="-152341"/>
            <a:chExt cx="3641045" cy="2341825"/>
          </a:xfrm>
        </p:grpSpPr>
        <p:sp>
          <p:nvSpPr>
            <p:cNvPr id="1105" name="Google Shape;1105;p31"/>
            <p:cNvSpPr/>
            <p:nvPr/>
          </p:nvSpPr>
          <p:spPr>
            <a:xfrm>
              <a:off x="152400" y="-152341"/>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106;p31"/>
            <p:cNvSpPr/>
            <p:nvPr/>
          </p:nvSpPr>
          <p:spPr>
            <a:xfrm>
              <a:off x="152398" y="-152341"/>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31"/>
            <p:cNvSpPr/>
            <p:nvPr/>
          </p:nvSpPr>
          <p:spPr>
            <a:xfrm>
              <a:off x="152398" y="-152341"/>
              <a:ext cx="3641045" cy="2341825"/>
            </a:xfrm>
            <a:custGeom>
              <a:avLst/>
              <a:gdLst/>
              <a:ahLst/>
              <a:cxnLst/>
              <a:rect l="l" t="t" r="r" b="b"/>
              <a:pathLst>
                <a:path w="34737" h="26483" extrusionOk="0">
                  <a:moveTo>
                    <a:pt x="12562" y="0"/>
                  </a:moveTo>
                  <a:cubicBezTo>
                    <a:pt x="12804" y="1852"/>
                    <a:pt x="13576" y="3694"/>
                    <a:pt x="14851" y="4988"/>
                  </a:cubicBezTo>
                  <a:cubicBezTo>
                    <a:pt x="15289" y="5434"/>
                    <a:pt x="15791" y="5853"/>
                    <a:pt x="15968" y="6439"/>
                  </a:cubicBezTo>
                  <a:cubicBezTo>
                    <a:pt x="15986" y="6523"/>
                    <a:pt x="16005" y="6597"/>
                    <a:pt x="16024" y="6672"/>
                  </a:cubicBezTo>
                  <a:cubicBezTo>
                    <a:pt x="16177" y="7536"/>
                    <a:pt x="15636" y="7805"/>
                    <a:pt x="14910" y="7805"/>
                  </a:cubicBezTo>
                  <a:cubicBezTo>
                    <a:pt x="13963" y="7805"/>
                    <a:pt x="12703" y="7349"/>
                    <a:pt x="12255" y="7165"/>
                  </a:cubicBezTo>
                  <a:cubicBezTo>
                    <a:pt x="10617" y="6507"/>
                    <a:pt x="9008" y="6129"/>
                    <a:pt x="7421" y="6129"/>
                  </a:cubicBezTo>
                  <a:cubicBezTo>
                    <a:pt x="5707" y="6129"/>
                    <a:pt x="4021" y="6570"/>
                    <a:pt x="2354" y="7574"/>
                  </a:cubicBezTo>
                  <a:cubicBezTo>
                    <a:pt x="1508" y="8086"/>
                    <a:pt x="717" y="8682"/>
                    <a:pt x="0" y="9361"/>
                  </a:cubicBezTo>
                  <a:lnTo>
                    <a:pt x="0" y="26482"/>
                  </a:lnTo>
                  <a:cubicBezTo>
                    <a:pt x="577" y="25971"/>
                    <a:pt x="903" y="25217"/>
                    <a:pt x="1219" y="24500"/>
                  </a:cubicBezTo>
                  <a:cubicBezTo>
                    <a:pt x="2336" y="22044"/>
                    <a:pt x="3741" y="19727"/>
                    <a:pt x="5407" y="17615"/>
                  </a:cubicBezTo>
                  <a:cubicBezTo>
                    <a:pt x="6337" y="16442"/>
                    <a:pt x="7389" y="15298"/>
                    <a:pt x="8747" y="14674"/>
                  </a:cubicBezTo>
                  <a:cubicBezTo>
                    <a:pt x="9684" y="14248"/>
                    <a:pt x="10714" y="14093"/>
                    <a:pt x="11744" y="14093"/>
                  </a:cubicBezTo>
                  <a:cubicBezTo>
                    <a:pt x="12064" y="14093"/>
                    <a:pt x="12384" y="14108"/>
                    <a:pt x="12702" y="14135"/>
                  </a:cubicBezTo>
                  <a:cubicBezTo>
                    <a:pt x="14507" y="14283"/>
                    <a:pt x="16312" y="14795"/>
                    <a:pt x="17736" y="15912"/>
                  </a:cubicBezTo>
                  <a:cubicBezTo>
                    <a:pt x="18536" y="16535"/>
                    <a:pt x="19187" y="17326"/>
                    <a:pt x="19904" y="18052"/>
                  </a:cubicBezTo>
                  <a:cubicBezTo>
                    <a:pt x="22398" y="20536"/>
                    <a:pt x="25626" y="22155"/>
                    <a:pt x="29107" y="22658"/>
                  </a:cubicBezTo>
                  <a:cubicBezTo>
                    <a:pt x="29522" y="22716"/>
                    <a:pt x="29953" y="22752"/>
                    <a:pt x="30383" y="22752"/>
                  </a:cubicBezTo>
                  <a:cubicBezTo>
                    <a:pt x="31544" y="22752"/>
                    <a:pt x="32695" y="22489"/>
                    <a:pt x="33489" y="21681"/>
                  </a:cubicBezTo>
                  <a:cubicBezTo>
                    <a:pt x="34736" y="20406"/>
                    <a:pt x="34559" y="18247"/>
                    <a:pt x="33610" y="16740"/>
                  </a:cubicBezTo>
                  <a:cubicBezTo>
                    <a:pt x="32661" y="15242"/>
                    <a:pt x="31116" y="14228"/>
                    <a:pt x="29646" y="13223"/>
                  </a:cubicBezTo>
                  <a:cubicBezTo>
                    <a:pt x="26129" y="10794"/>
                    <a:pt x="22584" y="7761"/>
                    <a:pt x="21653" y="3592"/>
                  </a:cubicBezTo>
                  <a:cubicBezTo>
                    <a:pt x="21393" y="2429"/>
                    <a:pt x="21514" y="1210"/>
                    <a:pt x="215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8" name="Google Shape;1108;p31"/>
          <p:cNvGrpSpPr/>
          <p:nvPr/>
        </p:nvGrpSpPr>
        <p:grpSpPr>
          <a:xfrm flipH="1">
            <a:off x="8" y="3276674"/>
            <a:ext cx="4026241" cy="1866825"/>
            <a:chOff x="4656421" y="3062814"/>
            <a:chExt cx="4487563" cy="2080724"/>
          </a:xfrm>
        </p:grpSpPr>
        <p:sp>
          <p:nvSpPr>
            <p:cNvPr id="1109" name="Google Shape;1109;p31"/>
            <p:cNvSpPr/>
            <p:nvPr/>
          </p:nvSpPr>
          <p:spPr>
            <a:xfrm>
              <a:off x="8300351" y="4071324"/>
              <a:ext cx="843632" cy="1072206"/>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31"/>
            <p:cNvSpPr/>
            <p:nvPr/>
          </p:nvSpPr>
          <p:spPr>
            <a:xfrm>
              <a:off x="7445641" y="3545891"/>
              <a:ext cx="1698329" cy="1597643"/>
            </a:xfrm>
            <a:custGeom>
              <a:avLst/>
              <a:gdLst/>
              <a:ahLst/>
              <a:cxnLst/>
              <a:rect l="l" t="t" r="r" b="b"/>
              <a:pathLst>
                <a:path w="18267" h="20369" extrusionOk="0">
                  <a:moveTo>
                    <a:pt x="18266" y="0"/>
                  </a:moveTo>
                  <a:cubicBezTo>
                    <a:pt x="17680" y="261"/>
                    <a:pt x="17140" y="744"/>
                    <a:pt x="16684" y="1219"/>
                  </a:cubicBezTo>
                  <a:cubicBezTo>
                    <a:pt x="15931" y="2029"/>
                    <a:pt x="15102" y="2950"/>
                    <a:pt x="14004" y="3006"/>
                  </a:cubicBezTo>
                  <a:cubicBezTo>
                    <a:pt x="13970" y="3007"/>
                    <a:pt x="13936" y="3008"/>
                    <a:pt x="13902" y="3008"/>
                  </a:cubicBezTo>
                  <a:cubicBezTo>
                    <a:pt x="12996" y="3008"/>
                    <a:pt x="12198" y="2421"/>
                    <a:pt x="11408" y="1954"/>
                  </a:cubicBezTo>
                  <a:cubicBezTo>
                    <a:pt x="10895" y="1657"/>
                    <a:pt x="10280" y="1414"/>
                    <a:pt x="9704" y="1414"/>
                  </a:cubicBezTo>
                  <a:cubicBezTo>
                    <a:pt x="9361" y="1414"/>
                    <a:pt x="9032" y="1500"/>
                    <a:pt x="8747" y="1712"/>
                  </a:cubicBezTo>
                  <a:cubicBezTo>
                    <a:pt x="8058" y="2215"/>
                    <a:pt x="7984" y="3182"/>
                    <a:pt x="7947" y="4038"/>
                  </a:cubicBezTo>
                  <a:cubicBezTo>
                    <a:pt x="7817" y="6970"/>
                    <a:pt x="7444" y="9919"/>
                    <a:pt x="6421" y="12664"/>
                  </a:cubicBezTo>
                  <a:cubicBezTo>
                    <a:pt x="5397" y="15419"/>
                    <a:pt x="3657" y="17968"/>
                    <a:pt x="1210" y="19587"/>
                  </a:cubicBezTo>
                  <a:cubicBezTo>
                    <a:pt x="810" y="19848"/>
                    <a:pt x="391" y="20090"/>
                    <a:pt x="0" y="20369"/>
                  </a:cubicBezTo>
                  <a:lnTo>
                    <a:pt x="11129" y="20369"/>
                  </a:lnTo>
                  <a:cubicBezTo>
                    <a:pt x="12311" y="18778"/>
                    <a:pt x="13018" y="16889"/>
                    <a:pt x="13176" y="14916"/>
                  </a:cubicBezTo>
                  <a:cubicBezTo>
                    <a:pt x="13297" y="13223"/>
                    <a:pt x="13009" y="11501"/>
                    <a:pt x="13334" y="9836"/>
                  </a:cubicBezTo>
                  <a:cubicBezTo>
                    <a:pt x="13446" y="9277"/>
                    <a:pt x="13688" y="8663"/>
                    <a:pt x="14218" y="8458"/>
                  </a:cubicBezTo>
                  <a:cubicBezTo>
                    <a:pt x="14354" y="8406"/>
                    <a:pt x="14493" y="8385"/>
                    <a:pt x="14634" y="8385"/>
                  </a:cubicBezTo>
                  <a:cubicBezTo>
                    <a:pt x="15016" y="8385"/>
                    <a:pt x="15415" y="8534"/>
                    <a:pt x="15810" y="8589"/>
                  </a:cubicBezTo>
                  <a:cubicBezTo>
                    <a:pt x="15912" y="8601"/>
                    <a:pt x="16015" y="8608"/>
                    <a:pt x="16117" y="8608"/>
                  </a:cubicBezTo>
                  <a:cubicBezTo>
                    <a:pt x="16904" y="8608"/>
                    <a:pt x="17665" y="8241"/>
                    <a:pt x="18266" y="7714"/>
                  </a:cubicBezTo>
                  <a:lnTo>
                    <a:pt x="182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31"/>
            <p:cNvSpPr/>
            <p:nvPr/>
          </p:nvSpPr>
          <p:spPr>
            <a:xfrm>
              <a:off x="4656421" y="3062814"/>
              <a:ext cx="4487504" cy="2080724"/>
            </a:xfrm>
            <a:custGeom>
              <a:avLst/>
              <a:gdLst/>
              <a:ahLst/>
              <a:cxnLst/>
              <a:rect l="l" t="t" r="r" b="b"/>
              <a:pathLst>
                <a:path w="48267" h="26528" extrusionOk="0">
                  <a:moveTo>
                    <a:pt x="35378" y="1"/>
                  </a:moveTo>
                  <a:cubicBezTo>
                    <a:pt x="35229" y="1"/>
                    <a:pt x="35089" y="58"/>
                    <a:pt x="34969" y="194"/>
                  </a:cubicBezTo>
                  <a:cubicBezTo>
                    <a:pt x="34718" y="492"/>
                    <a:pt x="34830" y="948"/>
                    <a:pt x="34951" y="1320"/>
                  </a:cubicBezTo>
                  <a:cubicBezTo>
                    <a:pt x="35686" y="3609"/>
                    <a:pt x="36235" y="5982"/>
                    <a:pt x="36272" y="8383"/>
                  </a:cubicBezTo>
                  <a:cubicBezTo>
                    <a:pt x="36402" y="16050"/>
                    <a:pt x="30763" y="23429"/>
                    <a:pt x="23338" y="25318"/>
                  </a:cubicBezTo>
                  <a:cubicBezTo>
                    <a:pt x="22014" y="25656"/>
                    <a:pt x="20645" y="25830"/>
                    <a:pt x="19278" y="25830"/>
                  </a:cubicBezTo>
                  <a:cubicBezTo>
                    <a:pt x="16993" y="25830"/>
                    <a:pt x="14714" y="25345"/>
                    <a:pt x="12665" y="24332"/>
                  </a:cubicBezTo>
                  <a:cubicBezTo>
                    <a:pt x="9362" y="22694"/>
                    <a:pt x="6831" y="19810"/>
                    <a:pt x="4756" y="16758"/>
                  </a:cubicBezTo>
                  <a:cubicBezTo>
                    <a:pt x="4290" y="16078"/>
                    <a:pt x="3816" y="15362"/>
                    <a:pt x="3136" y="14897"/>
                  </a:cubicBezTo>
                  <a:cubicBezTo>
                    <a:pt x="2745" y="14632"/>
                    <a:pt x="2263" y="14470"/>
                    <a:pt x="1797" y="14470"/>
                  </a:cubicBezTo>
                  <a:cubicBezTo>
                    <a:pt x="1443" y="14470"/>
                    <a:pt x="1099" y="14563"/>
                    <a:pt x="810" y="14776"/>
                  </a:cubicBezTo>
                  <a:cubicBezTo>
                    <a:pt x="10" y="15362"/>
                    <a:pt x="1" y="16618"/>
                    <a:pt x="503" y="17474"/>
                  </a:cubicBezTo>
                  <a:cubicBezTo>
                    <a:pt x="996" y="18330"/>
                    <a:pt x="1862" y="18898"/>
                    <a:pt x="2662" y="19493"/>
                  </a:cubicBezTo>
                  <a:cubicBezTo>
                    <a:pt x="5174" y="21345"/>
                    <a:pt x="7380" y="23708"/>
                    <a:pt x="8710" y="26528"/>
                  </a:cubicBezTo>
                  <a:lnTo>
                    <a:pt x="32075" y="26528"/>
                  </a:lnTo>
                  <a:cubicBezTo>
                    <a:pt x="33480" y="25672"/>
                    <a:pt x="34737" y="24602"/>
                    <a:pt x="35797" y="23346"/>
                  </a:cubicBezTo>
                  <a:cubicBezTo>
                    <a:pt x="38421" y="20219"/>
                    <a:pt x="39789" y="16162"/>
                    <a:pt x="40050" y="12086"/>
                  </a:cubicBezTo>
                  <a:cubicBezTo>
                    <a:pt x="40087" y="11537"/>
                    <a:pt x="40106" y="10970"/>
                    <a:pt x="40366" y="10486"/>
                  </a:cubicBezTo>
                  <a:cubicBezTo>
                    <a:pt x="40585" y="10084"/>
                    <a:pt x="40905" y="9935"/>
                    <a:pt x="41272" y="9935"/>
                  </a:cubicBezTo>
                  <a:cubicBezTo>
                    <a:pt x="42215" y="9935"/>
                    <a:pt x="43476" y="10919"/>
                    <a:pt x="44172" y="11147"/>
                  </a:cubicBezTo>
                  <a:cubicBezTo>
                    <a:pt x="44510" y="11259"/>
                    <a:pt x="44866" y="11305"/>
                    <a:pt x="45226" y="11305"/>
                  </a:cubicBezTo>
                  <a:cubicBezTo>
                    <a:pt x="45730" y="11305"/>
                    <a:pt x="46243" y="11215"/>
                    <a:pt x="46731" y="11091"/>
                  </a:cubicBezTo>
                  <a:cubicBezTo>
                    <a:pt x="47261" y="10951"/>
                    <a:pt x="47773" y="10756"/>
                    <a:pt x="48266" y="10523"/>
                  </a:cubicBezTo>
                  <a:lnTo>
                    <a:pt x="48266" y="3628"/>
                  </a:lnTo>
                  <a:cubicBezTo>
                    <a:pt x="46811" y="4508"/>
                    <a:pt x="45250" y="5437"/>
                    <a:pt x="43567" y="5437"/>
                  </a:cubicBezTo>
                  <a:cubicBezTo>
                    <a:pt x="43453" y="5437"/>
                    <a:pt x="43338" y="5433"/>
                    <a:pt x="43223" y="5424"/>
                  </a:cubicBezTo>
                  <a:cubicBezTo>
                    <a:pt x="42106" y="5331"/>
                    <a:pt x="41064" y="4819"/>
                    <a:pt x="40087" y="4270"/>
                  </a:cubicBezTo>
                  <a:cubicBezTo>
                    <a:pt x="38635" y="3451"/>
                    <a:pt x="37528" y="2484"/>
                    <a:pt x="36672" y="1041"/>
                  </a:cubicBezTo>
                  <a:cubicBezTo>
                    <a:pt x="36383" y="556"/>
                    <a:pt x="35839" y="1"/>
                    <a:pt x="353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p:cSld name="CUSTOM_10">
    <p:spTree>
      <p:nvGrpSpPr>
        <p:cNvPr id="1" name="Shape 1112"/>
        <p:cNvGrpSpPr/>
        <p:nvPr/>
      </p:nvGrpSpPr>
      <p:grpSpPr>
        <a:xfrm>
          <a:off x="0" y="0"/>
          <a:ext cx="0" cy="0"/>
          <a:chOff x="0" y="0"/>
          <a:chExt cx="0" cy="0"/>
        </a:xfrm>
      </p:grpSpPr>
      <p:grpSp>
        <p:nvGrpSpPr>
          <p:cNvPr id="1113" name="Google Shape;1113;p32"/>
          <p:cNvGrpSpPr/>
          <p:nvPr/>
        </p:nvGrpSpPr>
        <p:grpSpPr>
          <a:xfrm flipH="1">
            <a:off x="0" y="0"/>
            <a:ext cx="9144078" cy="5143562"/>
            <a:chOff x="0" y="0"/>
            <a:chExt cx="9144078" cy="5143562"/>
          </a:xfrm>
        </p:grpSpPr>
        <p:sp>
          <p:nvSpPr>
            <p:cNvPr id="1114" name="Google Shape;1114;p32"/>
            <p:cNvSpPr/>
            <p:nvPr/>
          </p:nvSpPr>
          <p:spPr>
            <a:xfrm>
              <a:off x="0" y="796"/>
              <a:ext cx="9144078" cy="5142767"/>
            </a:xfrm>
            <a:custGeom>
              <a:avLst/>
              <a:gdLst/>
              <a:ahLst/>
              <a:cxnLst/>
              <a:rect l="l" t="t" r="r" b="b"/>
              <a:pathLst>
                <a:path w="87236" h="58158" extrusionOk="0">
                  <a:moveTo>
                    <a:pt x="0" y="0"/>
                  </a:moveTo>
                  <a:lnTo>
                    <a:pt x="0" y="58157"/>
                  </a:lnTo>
                  <a:lnTo>
                    <a:pt x="87235" y="58157"/>
                  </a:lnTo>
                  <a:lnTo>
                    <a:pt x="8723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32"/>
            <p:cNvSpPr/>
            <p:nvPr/>
          </p:nvSpPr>
          <p:spPr>
            <a:xfrm>
              <a:off x="0" y="796"/>
              <a:ext cx="4071209" cy="2610910"/>
            </a:xfrm>
            <a:custGeom>
              <a:avLst/>
              <a:gdLst/>
              <a:ahLst/>
              <a:cxnLst/>
              <a:rect l="l" t="t" r="r" b="b"/>
              <a:pathLst>
                <a:path w="38840" h="29526" extrusionOk="0">
                  <a:moveTo>
                    <a:pt x="0" y="0"/>
                  </a:moveTo>
                  <a:lnTo>
                    <a:pt x="0" y="522"/>
                  </a:lnTo>
                  <a:cubicBezTo>
                    <a:pt x="1917" y="615"/>
                    <a:pt x="3815" y="1108"/>
                    <a:pt x="5471" y="2085"/>
                  </a:cubicBezTo>
                  <a:cubicBezTo>
                    <a:pt x="8040" y="3602"/>
                    <a:pt x="9938" y="6374"/>
                    <a:pt x="10049" y="9361"/>
                  </a:cubicBezTo>
                  <a:cubicBezTo>
                    <a:pt x="10143" y="11613"/>
                    <a:pt x="9259" y="13781"/>
                    <a:pt x="8319" y="15819"/>
                  </a:cubicBezTo>
                  <a:cubicBezTo>
                    <a:pt x="7370" y="17857"/>
                    <a:pt x="6309" y="19895"/>
                    <a:pt x="5974" y="22128"/>
                  </a:cubicBezTo>
                  <a:cubicBezTo>
                    <a:pt x="5648" y="24352"/>
                    <a:pt x="6197" y="26864"/>
                    <a:pt x="7956" y="28260"/>
                  </a:cubicBezTo>
                  <a:cubicBezTo>
                    <a:pt x="9217" y="29254"/>
                    <a:pt x="10846" y="29526"/>
                    <a:pt x="12487" y="29526"/>
                  </a:cubicBezTo>
                  <a:cubicBezTo>
                    <a:pt x="13074" y="29526"/>
                    <a:pt x="13663" y="29491"/>
                    <a:pt x="14237" y="29442"/>
                  </a:cubicBezTo>
                  <a:cubicBezTo>
                    <a:pt x="18024" y="29125"/>
                    <a:pt x="21774" y="28409"/>
                    <a:pt x="25422" y="27320"/>
                  </a:cubicBezTo>
                  <a:cubicBezTo>
                    <a:pt x="27999" y="26548"/>
                    <a:pt x="30549" y="25571"/>
                    <a:pt x="32763" y="24036"/>
                  </a:cubicBezTo>
                  <a:cubicBezTo>
                    <a:pt x="34978" y="22509"/>
                    <a:pt x="36857" y="20388"/>
                    <a:pt x="37723" y="17848"/>
                  </a:cubicBezTo>
                  <a:cubicBezTo>
                    <a:pt x="38839" y="14544"/>
                    <a:pt x="38179" y="10953"/>
                    <a:pt x="37583" y="7519"/>
                  </a:cubicBezTo>
                  <a:cubicBezTo>
                    <a:pt x="37155" y="5044"/>
                    <a:pt x="36792" y="2438"/>
                    <a:pt x="37155" y="0"/>
                  </a:cubicBezTo>
                  <a:lnTo>
                    <a:pt x="34969" y="0"/>
                  </a:lnTo>
                  <a:cubicBezTo>
                    <a:pt x="34941" y="159"/>
                    <a:pt x="34913" y="317"/>
                    <a:pt x="34885" y="475"/>
                  </a:cubicBezTo>
                  <a:cubicBezTo>
                    <a:pt x="33982" y="6440"/>
                    <a:pt x="36671" y="12851"/>
                    <a:pt x="34261" y="18397"/>
                  </a:cubicBezTo>
                  <a:cubicBezTo>
                    <a:pt x="32819" y="21719"/>
                    <a:pt x="29702" y="24147"/>
                    <a:pt x="26287" y="25487"/>
                  </a:cubicBezTo>
                  <a:cubicBezTo>
                    <a:pt x="22872" y="26827"/>
                    <a:pt x="19150" y="27218"/>
                    <a:pt x="15474" y="27413"/>
                  </a:cubicBezTo>
                  <a:cubicBezTo>
                    <a:pt x="15058" y="27434"/>
                    <a:pt x="14632" y="27448"/>
                    <a:pt x="14204" y="27448"/>
                  </a:cubicBezTo>
                  <a:cubicBezTo>
                    <a:pt x="12277" y="27448"/>
                    <a:pt x="10313" y="27155"/>
                    <a:pt x="9072" y="25785"/>
                  </a:cubicBezTo>
                  <a:cubicBezTo>
                    <a:pt x="7714" y="24268"/>
                    <a:pt x="7760" y="21942"/>
                    <a:pt x="8430" y="20034"/>
                  </a:cubicBezTo>
                  <a:cubicBezTo>
                    <a:pt x="9110" y="18127"/>
                    <a:pt x="10301" y="16433"/>
                    <a:pt x="11036" y="14554"/>
                  </a:cubicBezTo>
                  <a:cubicBezTo>
                    <a:pt x="12683" y="10366"/>
                    <a:pt x="11836" y="5323"/>
                    <a:pt x="8905" y="1871"/>
                  </a:cubicBezTo>
                  <a:cubicBezTo>
                    <a:pt x="8309" y="1173"/>
                    <a:pt x="7639" y="549"/>
                    <a:pt x="69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32"/>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rgbClr val="00419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32"/>
            <p:cNvSpPr/>
            <p:nvPr/>
          </p:nvSpPr>
          <p:spPr>
            <a:xfrm>
              <a:off x="0" y="1592"/>
              <a:ext cx="4302337" cy="2850726"/>
            </a:xfrm>
            <a:custGeom>
              <a:avLst/>
              <a:gdLst/>
              <a:ahLst/>
              <a:cxnLst/>
              <a:rect l="l" t="t" r="r" b="b"/>
              <a:pathLst>
                <a:path w="41045" h="32238" extrusionOk="0">
                  <a:moveTo>
                    <a:pt x="37174" y="1"/>
                  </a:moveTo>
                  <a:cubicBezTo>
                    <a:pt x="36811" y="2448"/>
                    <a:pt x="37174" y="5044"/>
                    <a:pt x="37602" y="7519"/>
                  </a:cubicBezTo>
                  <a:cubicBezTo>
                    <a:pt x="38188" y="10944"/>
                    <a:pt x="38849" y="14545"/>
                    <a:pt x="37732" y="17839"/>
                  </a:cubicBezTo>
                  <a:cubicBezTo>
                    <a:pt x="36867" y="20388"/>
                    <a:pt x="34987" y="22510"/>
                    <a:pt x="32773" y="24036"/>
                  </a:cubicBezTo>
                  <a:cubicBezTo>
                    <a:pt x="30558" y="25562"/>
                    <a:pt x="28008" y="26539"/>
                    <a:pt x="25431" y="27311"/>
                  </a:cubicBezTo>
                  <a:cubicBezTo>
                    <a:pt x="21783" y="28409"/>
                    <a:pt x="18033" y="29116"/>
                    <a:pt x="14246" y="29433"/>
                  </a:cubicBezTo>
                  <a:cubicBezTo>
                    <a:pt x="13666" y="29482"/>
                    <a:pt x="13070" y="29518"/>
                    <a:pt x="12477" y="29518"/>
                  </a:cubicBezTo>
                  <a:cubicBezTo>
                    <a:pt x="10842" y="29518"/>
                    <a:pt x="9221" y="29248"/>
                    <a:pt x="7965" y="28251"/>
                  </a:cubicBezTo>
                  <a:cubicBezTo>
                    <a:pt x="6197" y="26855"/>
                    <a:pt x="5648" y="24352"/>
                    <a:pt x="5983" y="22119"/>
                  </a:cubicBezTo>
                  <a:cubicBezTo>
                    <a:pt x="6318" y="19886"/>
                    <a:pt x="7379" y="17848"/>
                    <a:pt x="8328" y="15810"/>
                  </a:cubicBezTo>
                  <a:cubicBezTo>
                    <a:pt x="9277" y="13772"/>
                    <a:pt x="10143" y="11604"/>
                    <a:pt x="10049" y="9352"/>
                  </a:cubicBezTo>
                  <a:cubicBezTo>
                    <a:pt x="9938" y="6365"/>
                    <a:pt x="8040" y="3593"/>
                    <a:pt x="5471" y="2076"/>
                  </a:cubicBezTo>
                  <a:cubicBezTo>
                    <a:pt x="3815" y="1099"/>
                    <a:pt x="1917" y="606"/>
                    <a:pt x="0" y="513"/>
                  </a:cubicBezTo>
                  <a:lnTo>
                    <a:pt x="0" y="3434"/>
                  </a:lnTo>
                  <a:cubicBezTo>
                    <a:pt x="1777" y="3658"/>
                    <a:pt x="3434" y="4421"/>
                    <a:pt x="4764" y="5621"/>
                  </a:cubicBezTo>
                  <a:cubicBezTo>
                    <a:pt x="7044" y="7724"/>
                    <a:pt x="8058" y="11102"/>
                    <a:pt x="7314" y="14107"/>
                  </a:cubicBezTo>
                  <a:cubicBezTo>
                    <a:pt x="6737" y="16396"/>
                    <a:pt x="5267" y="18341"/>
                    <a:pt x="4150" y="20425"/>
                  </a:cubicBezTo>
                  <a:cubicBezTo>
                    <a:pt x="3043" y="22510"/>
                    <a:pt x="2280" y="25041"/>
                    <a:pt x="3210" y="27209"/>
                  </a:cubicBezTo>
                  <a:cubicBezTo>
                    <a:pt x="3890" y="28791"/>
                    <a:pt x="5369" y="29898"/>
                    <a:pt x="6923" y="30642"/>
                  </a:cubicBezTo>
                  <a:cubicBezTo>
                    <a:pt x="9309" y="31789"/>
                    <a:pt x="11902" y="32238"/>
                    <a:pt x="14544" y="32238"/>
                  </a:cubicBezTo>
                  <a:cubicBezTo>
                    <a:pt x="17477" y="32238"/>
                    <a:pt x="20470" y="31685"/>
                    <a:pt x="23309" y="30922"/>
                  </a:cubicBezTo>
                  <a:cubicBezTo>
                    <a:pt x="29348" y="29293"/>
                    <a:pt x="35592" y="26390"/>
                    <a:pt x="38514" y="20853"/>
                  </a:cubicBezTo>
                  <a:cubicBezTo>
                    <a:pt x="41045" y="16080"/>
                    <a:pt x="40579" y="10329"/>
                    <a:pt x="39900" y="4970"/>
                  </a:cubicBezTo>
                  <a:cubicBezTo>
                    <a:pt x="39677" y="3341"/>
                    <a:pt x="39463" y="1638"/>
                    <a:pt x="3954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32"/>
            <p:cNvSpPr/>
            <p:nvPr/>
          </p:nvSpPr>
          <p:spPr>
            <a:xfrm>
              <a:off x="0" y="2760456"/>
              <a:ext cx="9144078" cy="2283110"/>
            </a:xfrm>
            <a:custGeom>
              <a:avLst/>
              <a:gdLst/>
              <a:ahLst/>
              <a:cxnLst/>
              <a:rect l="l" t="t" r="r" b="b"/>
              <a:pathLst>
                <a:path w="87236" h="25819" extrusionOk="0">
                  <a:moveTo>
                    <a:pt x="87235" y="1"/>
                  </a:moveTo>
                  <a:cubicBezTo>
                    <a:pt x="76013" y="3174"/>
                    <a:pt x="65992" y="10627"/>
                    <a:pt x="59962" y="20621"/>
                  </a:cubicBezTo>
                  <a:cubicBezTo>
                    <a:pt x="59487" y="21402"/>
                    <a:pt x="59022" y="22212"/>
                    <a:pt x="58296" y="22761"/>
                  </a:cubicBezTo>
                  <a:cubicBezTo>
                    <a:pt x="57869" y="23075"/>
                    <a:pt x="57329" y="23269"/>
                    <a:pt x="56809" y="23269"/>
                  </a:cubicBezTo>
                  <a:cubicBezTo>
                    <a:pt x="56434" y="23269"/>
                    <a:pt x="56069" y="23168"/>
                    <a:pt x="55765" y="22938"/>
                  </a:cubicBezTo>
                  <a:cubicBezTo>
                    <a:pt x="54872" y="22268"/>
                    <a:pt x="54937" y="20928"/>
                    <a:pt x="55095" y="19821"/>
                  </a:cubicBezTo>
                  <a:cubicBezTo>
                    <a:pt x="55765" y="14973"/>
                    <a:pt x="56138" y="9576"/>
                    <a:pt x="53216" y="5649"/>
                  </a:cubicBezTo>
                  <a:cubicBezTo>
                    <a:pt x="51457" y="3285"/>
                    <a:pt x="48684" y="1806"/>
                    <a:pt x="45800" y="1155"/>
                  </a:cubicBezTo>
                  <a:cubicBezTo>
                    <a:pt x="44321" y="824"/>
                    <a:pt x="42808" y="696"/>
                    <a:pt x="41288" y="696"/>
                  </a:cubicBezTo>
                  <a:cubicBezTo>
                    <a:pt x="39853" y="696"/>
                    <a:pt x="38411" y="811"/>
                    <a:pt x="36988" y="978"/>
                  </a:cubicBezTo>
                  <a:cubicBezTo>
                    <a:pt x="30046" y="1806"/>
                    <a:pt x="23281" y="3872"/>
                    <a:pt x="16303" y="4346"/>
                  </a:cubicBezTo>
                  <a:cubicBezTo>
                    <a:pt x="15475" y="4402"/>
                    <a:pt x="14639" y="4432"/>
                    <a:pt x="13799" y="4432"/>
                  </a:cubicBezTo>
                  <a:cubicBezTo>
                    <a:pt x="8939" y="4432"/>
                    <a:pt x="3975" y="3441"/>
                    <a:pt x="0" y="894"/>
                  </a:cubicBezTo>
                  <a:lnTo>
                    <a:pt x="0" y="3713"/>
                  </a:lnTo>
                  <a:cubicBezTo>
                    <a:pt x="3744" y="6029"/>
                    <a:pt x="8309" y="6883"/>
                    <a:pt x="12864" y="6883"/>
                  </a:cubicBezTo>
                  <a:cubicBezTo>
                    <a:pt x="14423" y="6883"/>
                    <a:pt x="15980" y="6783"/>
                    <a:pt x="17503" y="6607"/>
                  </a:cubicBezTo>
                  <a:cubicBezTo>
                    <a:pt x="24491" y="5798"/>
                    <a:pt x="31302" y="3648"/>
                    <a:pt x="38328" y="3378"/>
                  </a:cubicBezTo>
                  <a:cubicBezTo>
                    <a:pt x="38738" y="3363"/>
                    <a:pt x="39150" y="3355"/>
                    <a:pt x="39563" y="3355"/>
                  </a:cubicBezTo>
                  <a:cubicBezTo>
                    <a:pt x="42168" y="3355"/>
                    <a:pt x="44784" y="3693"/>
                    <a:pt x="47130" y="4802"/>
                  </a:cubicBezTo>
                  <a:cubicBezTo>
                    <a:pt x="49847" y="6086"/>
                    <a:pt x="52136" y="8543"/>
                    <a:pt x="52602" y="11502"/>
                  </a:cubicBezTo>
                  <a:cubicBezTo>
                    <a:pt x="52983" y="14005"/>
                    <a:pt x="52081" y="16499"/>
                    <a:pt x="51801" y="19011"/>
                  </a:cubicBezTo>
                  <a:cubicBezTo>
                    <a:pt x="51532" y="21523"/>
                    <a:pt x="52220" y="24529"/>
                    <a:pt x="54546" y="25515"/>
                  </a:cubicBezTo>
                  <a:cubicBezTo>
                    <a:pt x="55036" y="25725"/>
                    <a:pt x="55555" y="25819"/>
                    <a:pt x="56079" y="25819"/>
                  </a:cubicBezTo>
                  <a:cubicBezTo>
                    <a:pt x="57279" y="25819"/>
                    <a:pt x="58507" y="25326"/>
                    <a:pt x="59478" y="24594"/>
                  </a:cubicBezTo>
                  <a:cubicBezTo>
                    <a:pt x="60874" y="23543"/>
                    <a:pt x="61870" y="22054"/>
                    <a:pt x="62893" y="20630"/>
                  </a:cubicBezTo>
                  <a:cubicBezTo>
                    <a:pt x="66048" y="16238"/>
                    <a:pt x="69695" y="12135"/>
                    <a:pt x="74096" y="8980"/>
                  </a:cubicBezTo>
                  <a:cubicBezTo>
                    <a:pt x="77995" y="6189"/>
                    <a:pt x="82508" y="4169"/>
                    <a:pt x="87235" y="3518"/>
                  </a:cubicBezTo>
                  <a:lnTo>
                    <a:pt x="8723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32"/>
            <p:cNvSpPr/>
            <p:nvPr/>
          </p:nvSpPr>
          <p:spPr>
            <a:xfrm>
              <a:off x="0" y="3208683"/>
              <a:ext cx="5379153" cy="1934794"/>
            </a:xfrm>
            <a:custGeom>
              <a:avLst/>
              <a:gdLst/>
              <a:ahLst/>
              <a:cxnLst/>
              <a:rect l="l" t="t" r="r" b="b"/>
              <a:pathLst>
                <a:path w="51318" h="21880" extrusionOk="0">
                  <a:moveTo>
                    <a:pt x="39086" y="0"/>
                  </a:moveTo>
                  <a:cubicBezTo>
                    <a:pt x="30687" y="0"/>
                    <a:pt x="22553" y="4306"/>
                    <a:pt x="14079" y="4348"/>
                  </a:cubicBezTo>
                  <a:cubicBezTo>
                    <a:pt x="14031" y="4349"/>
                    <a:pt x="13984" y="4349"/>
                    <a:pt x="13937" y="4349"/>
                  </a:cubicBezTo>
                  <a:cubicBezTo>
                    <a:pt x="9082" y="4349"/>
                    <a:pt x="4322" y="2931"/>
                    <a:pt x="0" y="673"/>
                  </a:cubicBezTo>
                  <a:lnTo>
                    <a:pt x="0" y="2283"/>
                  </a:lnTo>
                  <a:cubicBezTo>
                    <a:pt x="3527" y="4358"/>
                    <a:pt x="7574" y="5549"/>
                    <a:pt x="11659" y="5949"/>
                  </a:cubicBezTo>
                  <a:cubicBezTo>
                    <a:pt x="12761" y="6057"/>
                    <a:pt x="13866" y="6108"/>
                    <a:pt x="14970" y="6108"/>
                  </a:cubicBezTo>
                  <a:cubicBezTo>
                    <a:pt x="19016" y="6108"/>
                    <a:pt x="23061" y="5420"/>
                    <a:pt x="26957" y="4302"/>
                  </a:cubicBezTo>
                  <a:cubicBezTo>
                    <a:pt x="30148" y="3390"/>
                    <a:pt x="33266" y="2190"/>
                    <a:pt x="36541" y="1678"/>
                  </a:cubicBezTo>
                  <a:cubicBezTo>
                    <a:pt x="37486" y="1533"/>
                    <a:pt x="38454" y="1451"/>
                    <a:pt x="39419" y="1451"/>
                  </a:cubicBezTo>
                  <a:cubicBezTo>
                    <a:pt x="41798" y="1451"/>
                    <a:pt x="44162" y="1950"/>
                    <a:pt x="46135" y="3241"/>
                  </a:cubicBezTo>
                  <a:cubicBezTo>
                    <a:pt x="47651" y="4237"/>
                    <a:pt x="48935" y="5819"/>
                    <a:pt x="48935" y="7624"/>
                  </a:cubicBezTo>
                  <a:cubicBezTo>
                    <a:pt x="48935" y="9196"/>
                    <a:pt x="47996" y="10583"/>
                    <a:pt x="47354" y="12025"/>
                  </a:cubicBezTo>
                  <a:cubicBezTo>
                    <a:pt x="46200" y="14649"/>
                    <a:pt x="46032" y="17599"/>
                    <a:pt x="46879" y="20344"/>
                  </a:cubicBezTo>
                  <a:cubicBezTo>
                    <a:pt x="47037" y="20865"/>
                    <a:pt x="47242" y="21377"/>
                    <a:pt x="47484" y="21879"/>
                  </a:cubicBezTo>
                  <a:lnTo>
                    <a:pt x="49810" y="21879"/>
                  </a:lnTo>
                  <a:cubicBezTo>
                    <a:pt x="48954" y="19730"/>
                    <a:pt x="48749" y="17320"/>
                    <a:pt x="49345" y="15077"/>
                  </a:cubicBezTo>
                  <a:cubicBezTo>
                    <a:pt x="49922" y="12881"/>
                    <a:pt x="51197" y="10843"/>
                    <a:pt x="51252" y="8592"/>
                  </a:cubicBezTo>
                  <a:cubicBezTo>
                    <a:pt x="51318" y="6172"/>
                    <a:pt x="49922" y="3865"/>
                    <a:pt x="47977" y="2422"/>
                  </a:cubicBezTo>
                  <a:cubicBezTo>
                    <a:pt x="46042" y="980"/>
                    <a:pt x="43613" y="319"/>
                    <a:pt x="41203" y="96"/>
                  </a:cubicBezTo>
                  <a:cubicBezTo>
                    <a:pt x="40495" y="31"/>
                    <a:pt x="39790" y="0"/>
                    <a:pt x="3908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32"/>
            <p:cNvSpPr/>
            <p:nvPr/>
          </p:nvSpPr>
          <p:spPr>
            <a:xfrm>
              <a:off x="0" y="3607127"/>
              <a:ext cx="4775390" cy="1536339"/>
            </a:xfrm>
            <a:custGeom>
              <a:avLst/>
              <a:gdLst/>
              <a:ahLst/>
              <a:cxnLst/>
              <a:rect l="l" t="t" r="r" b="b"/>
              <a:pathLst>
                <a:path w="45558" h="17374" extrusionOk="0">
                  <a:moveTo>
                    <a:pt x="0" y="1"/>
                  </a:moveTo>
                  <a:lnTo>
                    <a:pt x="0" y="3955"/>
                  </a:lnTo>
                  <a:cubicBezTo>
                    <a:pt x="968" y="4774"/>
                    <a:pt x="2066" y="5435"/>
                    <a:pt x="3238" y="5919"/>
                  </a:cubicBezTo>
                  <a:cubicBezTo>
                    <a:pt x="5992" y="7063"/>
                    <a:pt x="9035" y="7324"/>
                    <a:pt x="12022" y="7324"/>
                  </a:cubicBezTo>
                  <a:cubicBezTo>
                    <a:pt x="17168" y="7305"/>
                    <a:pt x="22276" y="6542"/>
                    <a:pt x="27199" y="5053"/>
                  </a:cubicBezTo>
                  <a:cubicBezTo>
                    <a:pt x="30446" y="4076"/>
                    <a:pt x="33657" y="2764"/>
                    <a:pt x="37034" y="2653"/>
                  </a:cubicBezTo>
                  <a:cubicBezTo>
                    <a:pt x="37167" y="2648"/>
                    <a:pt x="37301" y="2645"/>
                    <a:pt x="37436" y="2645"/>
                  </a:cubicBezTo>
                  <a:cubicBezTo>
                    <a:pt x="38796" y="2645"/>
                    <a:pt x="40201" y="2920"/>
                    <a:pt x="41175" y="3834"/>
                  </a:cubicBezTo>
                  <a:cubicBezTo>
                    <a:pt x="42217" y="4821"/>
                    <a:pt x="42543" y="6375"/>
                    <a:pt x="42431" y="7798"/>
                  </a:cubicBezTo>
                  <a:cubicBezTo>
                    <a:pt x="42320" y="9231"/>
                    <a:pt x="41826" y="10590"/>
                    <a:pt x="41454" y="11976"/>
                  </a:cubicBezTo>
                  <a:cubicBezTo>
                    <a:pt x="40980" y="13735"/>
                    <a:pt x="40682" y="15568"/>
                    <a:pt x="40905" y="17373"/>
                  </a:cubicBezTo>
                  <a:lnTo>
                    <a:pt x="44199" y="17373"/>
                  </a:lnTo>
                  <a:cubicBezTo>
                    <a:pt x="43306" y="15000"/>
                    <a:pt x="43204" y="12330"/>
                    <a:pt x="44106" y="9957"/>
                  </a:cubicBezTo>
                  <a:cubicBezTo>
                    <a:pt x="44646" y="8580"/>
                    <a:pt x="45483" y="7249"/>
                    <a:pt x="45511" y="5770"/>
                  </a:cubicBezTo>
                  <a:cubicBezTo>
                    <a:pt x="45558" y="3872"/>
                    <a:pt x="44208" y="2150"/>
                    <a:pt x="42524" y="1285"/>
                  </a:cubicBezTo>
                  <a:cubicBezTo>
                    <a:pt x="41089" y="547"/>
                    <a:pt x="39451" y="337"/>
                    <a:pt x="37823" y="337"/>
                  </a:cubicBezTo>
                  <a:cubicBezTo>
                    <a:pt x="37541" y="337"/>
                    <a:pt x="37259" y="343"/>
                    <a:pt x="36978" y="354"/>
                  </a:cubicBezTo>
                  <a:cubicBezTo>
                    <a:pt x="30921" y="605"/>
                    <a:pt x="25114" y="2904"/>
                    <a:pt x="19085" y="3574"/>
                  </a:cubicBezTo>
                  <a:cubicBezTo>
                    <a:pt x="17891" y="3700"/>
                    <a:pt x="16695" y="3763"/>
                    <a:pt x="15502" y="3763"/>
                  </a:cubicBezTo>
                  <a:cubicBezTo>
                    <a:pt x="10123" y="3763"/>
                    <a:pt x="4806" y="2484"/>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32"/>
            <p:cNvSpPr/>
            <p:nvPr/>
          </p:nvSpPr>
          <p:spPr>
            <a:xfrm>
              <a:off x="0" y="4092139"/>
              <a:ext cx="4149195" cy="1051315"/>
            </a:xfrm>
            <a:custGeom>
              <a:avLst/>
              <a:gdLst/>
              <a:ahLst/>
              <a:cxnLst/>
              <a:rect l="l" t="t" r="r" b="b"/>
              <a:pathLst>
                <a:path w="39584" h="11889" extrusionOk="0">
                  <a:moveTo>
                    <a:pt x="35803" y="1"/>
                  </a:moveTo>
                  <a:cubicBezTo>
                    <a:pt x="35430" y="1"/>
                    <a:pt x="35054" y="27"/>
                    <a:pt x="34689" y="61"/>
                  </a:cubicBezTo>
                  <a:cubicBezTo>
                    <a:pt x="30687" y="474"/>
                    <a:pt x="21665" y="3882"/>
                    <a:pt x="11730" y="3882"/>
                  </a:cubicBezTo>
                  <a:cubicBezTo>
                    <a:pt x="11363" y="3882"/>
                    <a:pt x="10995" y="3877"/>
                    <a:pt x="10626" y="3867"/>
                  </a:cubicBezTo>
                  <a:cubicBezTo>
                    <a:pt x="5704" y="3746"/>
                    <a:pt x="2224" y="2109"/>
                    <a:pt x="0" y="517"/>
                  </a:cubicBezTo>
                  <a:lnTo>
                    <a:pt x="0" y="11888"/>
                  </a:lnTo>
                  <a:lnTo>
                    <a:pt x="37788" y="11888"/>
                  </a:lnTo>
                  <a:cubicBezTo>
                    <a:pt x="37853" y="10427"/>
                    <a:pt x="38188" y="8976"/>
                    <a:pt x="38625" y="7580"/>
                  </a:cubicBezTo>
                  <a:cubicBezTo>
                    <a:pt x="38998" y="6389"/>
                    <a:pt x="39454" y="5198"/>
                    <a:pt x="39519" y="3942"/>
                  </a:cubicBezTo>
                  <a:cubicBezTo>
                    <a:pt x="39584" y="2695"/>
                    <a:pt x="39174" y="1336"/>
                    <a:pt x="38160" y="620"/>
                  </a:cubicBezTo>
                  <a:cubicBezTo>
                    <a:pt x="37483" y="136"/>
                    <a:pt x="36648" y="1"/>
                    <a:pt x="358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32"/>
            <p:cNvSpPr/>
            <p:nvPr/>
          </p:nvSpPr>
          <p:spPr>
            <a:xfrm>
              <a:off x="0" y="4341056"/>
              <a:ext cx="3866391" cy="802391"/>
            </a:xfrm>
            <a:custGeom>
              <a:avLst/>
              <a:gdLst/>
              <a:ahLst/>
              <a:cxnLst/>
              <a:rect l="l" t="t" r="r" b="b"/>
              <a:pathLst>
                <a:path w="36886" h="9074" extrusionOk="0">
                  <a:moveTo>
                    <a:pt x="0" y="1"/>
                  </a:moveTo>
                  <a:lnTo>
                    <a:pt x="0" y="9073"/>
                  </a:lnTo>
                  <a:lnTo>
                    <a:pt x="35257" y="9073"/>
                  </a:lnTo>
                  <a:cubicBezTo>
                    <a:pt x="35294" y="7975"/>
                    <a:pt x="35601" y="6877"/>
                    <a:pt x="36020" y="5816"/>
                  </a:cubicBezTo>
                  <a:cubicBezTo>
                    <a:pt x="36355" y="4942"/>
                    <a:pt x="36764" y="4076"/>
                    <a:pt x="36820" y="3165"/>
                  </a:cubicBezTo>
                  <a:cubicBezTo>
                    <a:pt x="36885" y="2243"/>
                    <a:pt x="36522" y="1257"/>
                    <a:pt x="35592" y="717"/>
                  </a:cubicBezTo>
                  <a:cubicBezTo>
                    <a:pt x="34981" y="370"/>
                    <a:pt x="34228" y="272"/>
                    <a:pt x="33465" y="272"/>
                  </a:cubicBezTo>
                  <a:cubicBezTo>
                    <a:pt x="33123" y="272"/>
                    <a:pt x="32780" y="291"/>
                    <a:pt x="32447" y="317"/>
                  </a:cubicBezTo>
                  <a:cubicBezTo>
                    <a:pt x="28829" y="613"/>
                    <a:pt x="20647" y="3110"/>
                    <a:pt x="11644" y="3110"/>
                  </a:cubicBezTo>
                  <a:cubicBezTo>
                    <a:pt x="11315" y="3110"/>
                    <a:pt x="10985" y="3106"/>
                    <a:pt x="10654" y="3099"/>
                  </a:cubicBezTo>
                  <a:cubicBezTo>
                    <a:pt x="5341" y="2988"/>
                    <a:pt x="1898" y="1322"/>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32"/>
            <p:cNvSpPr/>
            <p:nvPr/>
          </p:nvSpPr>
          <p:spPr>
            <a:xfrm>
              <a:off x="0" y="4447254"/>
              <a:ext cx="3629393" cy="696190"/>
            </a:xfrm>
            <a:custGeom>
              <a:avLst/>
              <a:gdLst/>
              <a:ahLst/>
              <a:cxnLst/>
              <a:rect l="l" t="t" r="r" b="b"/>
              <a:pathLst>
                <a:path w="34625" h="7873" extrusionOk="0">
                  <a:moveTo>
                    <a:pt x="0" y="0"/>
                  </a:moveTo>
                  <a:lnTo>
                    <a:pt x="0" y="7872"/>
                  </a:lnTo>
                  <a:lnTo>
                    <a:pt x="33117" y="7872"/>
                  </a:lnTo>
                  <a:cubicBezTo>
                    <a:pt x="33173" y="6998"/>
                    <a:pt x="33452" y="6132"/>
                    <a:pt x="33815" y="5304"/>
                  </a:cubicBezTo>
                  <a:cubicBezTo>
                    <a:pt x="34122" y="4588"/>
                    <a:pt x="34503" y="3871"/>
                    <a:pt x="34550" y="3117"/>
                  </a:cubicBezTo>
                  <a:cubicBezTo>
                    <a:pt x="34624" y="2289"/>
                    <a:pt x="34178" y="1489"/>
                    <a:pt x="33424" y="1126"/>
                  </a:cubicBezTo>
                  <a:cubicBezTo>
                    <a:pt x="32863" y="836"/>
                    <a:pt x="32169" y="751"/>
                    <a:pt x="31468" y="751"/>
                  </a:cubicBezTo>
                  <a:cubicBezTo>
                    <a:pt x="31156" y="751"/>
                    <a:pt x="30843" y="768"/>
                    <a:pt x="30539" y="791"/>
                  </a:cubicBezTo>
                  <a:cubicBezTo>
                    <a:pt x="27216" y="1034"/>
                    <a:pt x="19715" y="3079"/>
                    <a:pt x="11458" y="3079"/>
                  </a:cubicBezTo>
                  <a:cubicBezTo>
                    <a:pt x="11160" y="3079"/>
                    <a:pt x="10861" y="3076"/>
                    <a:pt x="10561" y="3071"/>
                  </a:cubicBezTo>
                  <a:cubicBezTo>
                    <a:pt x="4820" y="2968"/>
                    <a:pt x="1470" y="108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32"/>
            <p:cNvSpPr/>
            <p:nvPr/>
          </p:nvSpPr>
          <p:spPr>
            <a:xfrm>
              <a:off x="0" y="4550093"/>
              <a:ext cx="3424574" cy="593349"/>
            </a:xfrm>
            <a:custGeom>
              <a:avLst/>
              <a:gdLst/>
              <a:ahLst/>
              <a:cxnLst/>
              <a:rect l="l" t="t" r="r" b="b"/>
              <a:pathLst>
                <a:path w="32671" h="6710" extrusionOk="0">
                  <a:moveTo>
                    <a:pt x="0" y="0"/>
                  </a:moveTo>
                  <a:lnTo>
                    <a:pt x="0" y="6709"/>
                  </a:lnTo>
                  <a:lnTo>
                    <a:pt x="32270" y="6709"/>
                  </a:lnTo>
                  <a:cubicBezTo>
                    <a:pt x="32121" y="6374"/>
                    <a:pt x="32010" y="6021"/>
                    <a:pt x="31935" y="5658"/>
                  </a:cubicBezTo>
                  <a:cubicBezTo>
                    <a:pt x="31758" y="4523"/>
                    <a:pt x="32670" y="3601"/>
                    <a:pt x="32549" y="2494"/>
                  </a:cubicBezTo>
                  <a:cubicBezTo>
                    <a:pt x="32465" y="1889"/>
                    <a:pt x="32093" y="1368"/>
                    <a:pt x="31554" y="1098"/>
                  </a:cubicBezTo>
                  <a:cubicBezTo>
                    <a:pt x="31051" y="828"/>
                    <a:pt x="30483" y="773"/>
                    <a:pt x="29925" y="773"/>
                  </a:cubicBezTo>
                  <a:cubicBezTo>
                    <a:pt x="27366" y="791"/>
                    <a:pt x="24938" y="2019"/>
                    <a:pt x="22444" y="2717"/>
                  </a:cubicBezTo>
                  <a:cubicBezTo>
                    <a:pt x="20188" y="3351"/>
                    <a:pt x="17870" y="3621"/>
                    <a:pt x="15547" y="3621"/>
                  </a:cubicBezTo>
                  <a:cubicBezTo>
                    <a:pt x="13194" y="3621"/>
                    <a:pt x="10836" y="3344"/>
                    <a:pt x="8533" y="2885"/>
                  </a:cubicBezTo>
                  <a:cubicBezTo>
                    <a:pt x="4131" y="2010"/>
                    <a:pt x="1126" y="596"/>
                    <a:pt x="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32"/>
            <p:cNvSpPr/>
            <p:nvPr/>
          </p:nvSpPr>
          <p:spPr>
            <a:xfrm>
              <a:off x="0" y="4671854"/>
              <a:ext cx="3305499" cy="471584"/>
            </a:xfrm>
            <a:custGeom>
              <a:avLst/>
              <a:gdLst/>
              <a:ahLst/>
              <a:cxnLst/>
              <a:rect l="l" t="t" r="r" b="b"/>
              <a:pathLst>
                <a:path w="31535" h="5333" extrusionOk="0">
                  <a:moveTo>
                    <a:pt x="0" y="0"/>
                  </a:moveTo>
                  <a:lnTo>
                    <a:pt x="0" y="5332"/>
                  </a:lnTo>
                  <a:lnTo>
                    <a:pt x="31135" y="5332"/>
                  </a:lnTo>
                  <a:cubicBezTo>
                    <a:pt x="31005" y="5109"/>
                    <a:pt x="30912" y="4867"/>
                    <a:pt x="30846" y="4606"/>
                  </a:cubicBezTo>
                  <a:cubicBezTo>
                    <a:pt x="30670" y="3760"/>
                    <a:pt x="31535" y="3090"/>
                    <a:pt x="31395" y="2252"/>
                  </a:cubicBezTo>
                  <a:cubicBezTo>
                    <a:pt x="31330" y="1796"/>
                    <a:pt x="30921" y="1406"/>
                    <a:pt x="30446" y="1210"/>
                  </a:cubicBezTo>
                  <a:cubicBezTo>
                    <a:pt x="29962" y="1005"/>
                    <a:pt x="29423" y="950"/>
                    <a:pt x="28892" y="950"/>
                  </a:cubicBezTo>
                  <a:cubicBezTo>
                    <a:pt x="26436" y="950"/>
                    <a:pt x="24128" y="1834"/>
                    <a:pt x="21746" y="2336"/>
                  </a:cubicBezTo>
                  <a:cubicBezTo>
                    <a:pt x="19697" y="2773"/>
                    <a:pt x="17589" y="2961"/>
                    <a:pt x="15471" y="2961"/>
                  </a:cubicBezTo>
                  <a:cubicBezTo>
                    <a:pt x="13126" y="2961"/>
                    <a:pt x="10770" y="2731"/>
                    <a:pt x="8468" y="2355"/>
                  </a:cubicBezTo>
                  <a:cubicBezTo>
                    <a:pt x="3787" y="1582"/>
                    <a:pt x="754" y="335"/>
                    <a:pt x="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32"/>
            <p:cNvSpPr/>
            <p:nvPr/>
          </p:nvSpPr>
          <p:spPr>
            <a:xfrm>
              <a:off x="6605861" y="3322487"/>
              <a:ext cx="2538007" cy="1820988"/>
            </a:xfrm>
            <a:custGeom>
              <a:avLst/>
              <a:gdLst/>
              <a:ahLst/>
              <a:cxnLst/>
              <a:rect l="l" t="t" r="r" b="b"/>
              <a:pathLst>
                <a:path w="24213" h="20593" extrusionOk="0">
                  <a:moveTo>
                    <a:pt x="23614" y="0"/>
                  </a:moveTo>
                  <a:cubicBezTo>
                    <a:pt x="14949" y="0"/>
                    <a:pt x="6606" y="5690"/>
                    <a:pt x="2513" y="13167"/>
                  </a:cubicBezTo>
                  <a:cubicBezTo>
                    <a:pt x="1833" y="14404"/>
                    <a:pt x="1266" y="15698"/>
                    <a:pt x="829" y="17038"/>
                  </a:cubicBezTo>
                  <a:cubicBezTo>
                    <a:pt x="438" y="18192"/>
                    <a:pt x="159" y="19383"/>
                    <a:pt x="0" y="20592"/>
                  </a:cubicBezTo>
                  <a:lnTo>
                    <a:pt x="24212" y="20592"/>
                  </a:lnTo>
                  <a:lnTo>
                    <a:pt x="24212" y="9"/>
                  </a:lnTo>
                  <a:cubicBezTo>
                    <a:pt x="24013" y="3"/>
                    <a:pt x="23813" y="0"/>
                    <a:pt x="236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32"/>
            <p:cNvSpPr/>
            <p:nvPr/>
          </p:nvSpPr>
          <p:spPr>
            <a:xfrm>
              <a:off x="6729754" y="3420285"/>
              <a:ext cx="2414109" cy="1723187"/>
            </a:xfrm>
            <a:custGeom>
              <a:avLst/>
              <a:gdLst/>
              <a:ahLst/>
              <a:cxnLst/>
              <a:rect l="l" t="t" r="r" b="b"/>
              <a:pathLst>
                <a:path w="23031" h="19487" extrusionOk="0">
                  <a:moveTo>
                    <a:pt x="22131" y="0"/>
                  </a:moveTo>
                  <a:cubicBezTo>
                    <a:pt x="14020" y="0"/>
                    <a:pt x="6212" y="5327"/>
                    <a:pt x="2373" y="12331"/>
                  </a:cubicBezTo>
                  <a:cubicBezTo>
                    <a:pt x="1740" y="13484"/>
                    <a:pt x="1210" y="14703"/>
                    <a:pt x="800" y="15950"/>
                  </a:cubicBezTo>
                  <a:cubicBezTo>
                    <a:pt x="410" y="17104"/>
                    <a:pt x="140" y="18286"/>
                    <a:pt x="0" y="19486"/>
                  </a:cubicBezTo>
                  <a:lnTo>
                    <a:pt x="23030" y="19486"/>
                  </a:lnTo>
                  <a:lnTo>
                    <a:pt x="23030" y="20"/>
                  </a:lnTo>
                  <a:lnTo>
                    <a:pt x="22984" y="20"/>
                  </a:lnTo>
                  <a:cubicBezTo>
                    <a:pt x="22699" y="7"/>
                    <a:pt x="22415" y="0"/>
                    <a:pt x="221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32"/>
            <p:cNvSpPr/>
            <p:nvPr/>
          </p:nvSpPr>
          <p:spPr>
            <a:xfrm>
              <a:off x="6900396" y="3555398"/>
              <a:ext cx="2243462" cy="1588069"/>
            </a:xfrm>
            <a:custGeom>
              <a:avLst/>
              <a:gdLst/>
              <a:ahLst/>
              <a:cxnLst/>
              <a:rect l="l" t="t" r="r" b="b"/>
              <a:pathLst>
                <a:path w="21403" h="17959" extrusionOk="0">
                  <a:moveTo>
                    <a:pt x="20091" y="0"/>
                  </a:moveTo>
                  <a:cubicBezTo>
                    <a:pt x="12734" y="0"/>
                    <a:pt x="5658" y="4836"/>
                    <a:pt x="2178" y="11175"/>
                  </a:cubicBezTo>
                  <a:cubicBezTo>
                    <a:pt x="1601" y="12226"/>
                    <a:pt x="1126" y="13324"/>
                    <a:pt x="754" y="14460"/>
                  </a:cubicBezTo>
                  <a:cubicBezTo>
                    <a:pt x="363" y="15595"/>
                    <a:pt x="112" y="16767"/>
                    <a:pt x="1" y="17958"/>
                  </a:cubicBezTo>
                  <a:lnTo>
                    <a:pt x="21402" y="17958"/>
                  </a:lnTo>
                  <a:lnTo>
                    <a:pt x="21402" y="55"/>
                  </a:lnTo>
                  <a:cubicBezTo>
                    <a:pt x="21225" y="37"/>
                    <a:pt x="21039" y="27"/>
                    <a:pt x="20863" y="18"/>
                  </a:cubicBezTo>
                  <a:cubicBezTo>
                    <a:pt x="20605" y="6"/>
                    <a:pt x="20348" y="0"/>
                    <a:pt x="200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32"/>
            <p:cNvSpPr/>
            <p:nvPr/>
          </p:nvSpPr>
          <p:spPr>
            <a:xfrm>
              <a:off x="7034980" y="3660005"/>
              <a:ext cx="2108874" cy="1483460"/>
            </a:xfrm>
            <a:custGeom>
              <a:avLst/>
              <a:gdLst/>
              <a:ahLst/>
              <a:cxnLst/>
              <a:rect l="l" t="t" r="r" b="b"/>
              <a:pathLst>
                <a:path w="20119" h="16776" extrusionOk="0">
                  <a:moveTo>
                    <a:pt x="18486" y="0"/>
                  </a:moveTo>
                  <a:cubicBezTo>
                    <a:pt x="11721" y="0"/>
                    <a:pt x="5202" y="4445"/>
                    <a:pt x="2011" y="10280"/>
                  </a:cubicBezTo>
                  <a:cubicBezTo>
                    <a:pt x="1480" y="11248"/>
                    <a:pt x="1043" y="12253"/>
                    <a:pt x="698" y="13304"/>
                  </a:cubicBezTo>
                  <a:cubicBezTo>
                    <a:pt x="317" y="14421"/>
                    <a:pt x="75" y="15594"/>
                    <a:pt x="1" y="16775"/>
                  </a:cubicBezTo>
                  <a:lnTo>
                    <a:pt x="20118" y="16775"/>
                  </a:lnTo>
                  <a:lnTo>
                    <a:pt x="20118" y="91"/>
                  </a:lnTo>
                  <a:cubicBezTo>
                    <a:pt x="19811" y="54"/>
                    <a:pt x="19504" y="35"/>
                    <a:pt x="19197" y="17"/>
                  </a:cubicBezTo>
                  <a:cubicBezTo>
                    <a:pt x="18960" y="6"/>
                    <a:pt x="18723" y="0"/>
                    <a:pt x="18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32"/>
            <p:cNvSpPr/>
            <p:nvPr/>
          </p:nvSpPr>
          <p:spPr>
            <a:xfrm>
              <a:off x="7141265" y="3744098"/>
              <a:ext cx="2002586" cy="1399365"/>
            </a:xfrm>
            <a:custGeom>
              <a:avLst/>
              <a:gdLst/>
              <a:ahLst/>
              <a:cxnLst/>
              <a:rect l="l" t="t" r="r" b="b"/>
              <a:pathLst>
                <a:path w="19105" h="15825" extrusionOk="0">
                  <a:moveTo>
                    <a:pt x="17225" y="0"/>
                  </a:moveTo>
                  <a:cubicBezTo>
                    <a:pt x="10932" y="0"/>
                    <a:pt x="4867" y="4129"/>
                    <a:pt x="1890" y="9562"/>
                  </a:cubicBezTo>
                  <a:cubicBezTo>
                    <a:pt x="1397" y="10455"/>
                    <a:pt x="987" y="11404"/>
                    <a:pt x="671" y="12372"/>
                  </a:cubicBezTo>
                  <a:cubicBezTo>
                    <a:pt x="289" y="13489"/>
                    <a:pt x="66" y="14652"/>
                    <a:pt x="1" y="15824"/>
                  </a:cubicBezTo>
                  <a:lnTo>
                    <a:pt x="19104" y="15824"/>
                  </a:lnTo>
                  <a:lnTo>
                    <a:pt x="19104" y="136"/>
                  </a:lnTo>
                  <a:cubicBezTo>
                    <a:pt x="18695" y="71"/>
                    <a:pt x="18285" y="34"/>
                    <a:pt x="17876" y="15"/>
                  </a:cubicBezTo>
                  <a:cubicBezTo>
                    <a:pt x="17659" y="5"/>
                    <a:pt x="17442" y="0"/>
                    <a:pt x="1722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32"/>
            <p:cNvSpPr/>
            <p:nvPr/>
          </p:nvSpPr>
          <p:spPr>
            <a:xfrm>
              <a:off x="7296393" y="3829163"/>
              <a:ext cx="1847453" cy="1314298"/>
            </a:xfrm>
            <a:custGeom>
              <a:avLst/>
              <a:gdLst/>
              <a:ahLst/>
              <a:cxnLst/>
              <a:rect l="l" t="t" r="r" b="b"/>
              <a:pathLst>
                <a:path w="17625" h="14863" extrusionOk="0">
                  <a:moveTo>
                    <a:pt x="16110" y="0"/>
                  </a:moveTo>
                  <a:cubicBezTo>
                    <a:pt x="13016" y="0"/>
                    <a:pt x="9791" y="1769"/>
                    <a:pt x="7314" y="3799"/>
                  </a:cubicBezTo>
                  <a:cubicBezTo>
                    <a:pt x="4886" y="5790"/>
                    <a:pt x="2838" y="8386"/>
                    <a:pt x="1322" y="11308"/>
                  </a:cubicBezTo>
                  <a:cubicBezTo>
                    <a:pt x="745" y="12424"/>
                    <a:pt x="233" y="13606"/>
                    <a:pt x="0" y="14862"/>
                  </a:cubicBezTo>
                  <a:lnTo>
                    <a:pt x="17624" y="14862"/>
                  </a:lnTo>
                  <a:lnTo>
                    <a:pt x="17624" y="151"/>
                  </a:lnTo>
                  <a:cubicBezTo>
                    <a:pt x="17126" y="48"/>
                    <a:pt x="16620" y="0"/>
                    <a:pt x="1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32"/>
            <p:cNvSpPr/>
            <p:nvPr/>
          </p:nvSpPr>
          <p:spPr>
            <a:xfrm>
              <a:off x="7450474" y="3954107"/>
              <a:ext cx="1693367" cy="1189350"/>
            </a:xfrm>
            <a:custGeom>
              <a:avLst/>
              <a:gdLst/>
              <a:ahLst/>
              <a:cxnLst/>
              <a:rect l="l" t="t" r="r" b="b"/>
              <a:pathLst>
                <a:path w="16155" h="13450" extrusionOk="0">
                  <a:moveTo>
                    <a:pt x="14190" y="0"/>
                  </a:moveTo>
                  <a:cubicBezTo>
                    <a:pt x="11480" y="0"/>
                    <a:pt x="8653" y="1556"/>
                    <a:pt x="6486" y="3335"/>
                  </a:cubicBezTo>
                  <a:cubicBezTo>
                    <a:pt x="4355" y="5084"/>
                    <a:pt x="2559" y="7354"/>
                    <a:pt x="1229" y="9913"/>
                  </a:cubicBezTo>
                  <a:cubicBezTo>
                    <a:pt x="689" y="10955"/>
                    <a:pt x="224" y="12053"/>
                    <a:pt x="38" y="13235"/>
                  </a:cubicBezTo>
                  <a:cubicBezTo>
                    <a:pt x="19" y="13300"/>
                    <a:pt x="10" y="13375"/>
                    <a:pt x="1" y="13449"/>
                  </a:cubicBezTo>
                  <a:lnTo>
                    <a:pt x="16154" y="13449"/>
                  </a:lnTo>
                  <a:lnTo>
                    <a:pt x="16154" y="301"/>
                  </a:lnTo>
                  <a:cubicBezTo>
                    <a:pt x="15514" y="94"/>
                    <a:pt x="14856" y="0"/>
                    <a:pt x="1419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32"/>
            <p:cNvSpPr/>
            <p:nvPr/>
          </p:nvSpPr>
          <p:spPr>
            <a:xfrm>
              <a:off x="7640716" y="4103546"/>
              <a:ext cx="1503119" cy="1039907"/>
            </a:xfrm>
            <a:custGeom>
              <a:avLst/>
              <a:gdLst/>
              <a:ahLst/>
              <a:cxnLst/>
              <a:rect l="l" t="t" r="r" b="b"/>
              <a:pathLst>
                <a:path w="14340" h="11760" extrusionOk="0">
                  <a:moveTo>
                    <a:pt x="11840" y="1"/>
                  </a:moveTo>
                  <a:cubicBezTo>
                    <a:pt x="9584" y="1"/>
                    <a:pt x="7234" y="1288"/>
                    <a:pt x="5434" y="2771"/>
                  </a:cubicBezTo>
                  <a:cubicBezTo>
                    <a:pt x="3620" y="4287"/>
                    <a:pt x="2140" y="6148"/>
                    <a:pt x="1061" y="8251"/>
                  </a:cubicBezTo>
                  <a:cubicBezTo>
                    <a:pt x="614" y="9107"/>
                    <a:pt x="223" y="10029"/>
                    <a:pt x="65" y="11006"/>
                  </a:cubicBezTo>
                  <a:cubicBezTo>
                    <a:pt x="28" y="11257"/>
                    <a:pt x="9" y="11508"/>
                    <a:pt x="0" y="11759"/>
                  </a:cubicBezTo>
                  <a:lnTo>
                    <a:pt x="14339" y="11759"/>
                  </a:lnTo>
                  <a:lnTo>
                    <a:pt x="14339" y="621"/>
                  </a:lnTo>
                  <a:cubicBezTo>
                    <a:pt x="13544" y="187"/>
                    <a:pt x="12699" y="1"/>
                    <a:pt x="118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32"/>
            <p:cNvSpPr/>
            <p:nvPr/>
          </p:nvSpPr>
          <p:spPr>
            <a:xfrm>
              <a:off x="7883576" y="4275798"/>
              <a:ext cx="1260251" cy="867651"/>
            </a:xfrm>
            <a:custGeom>
              <a:avLst/>
              <a:gdLst/>
              <a:ahLst/>
              <a:cxnLst/>
              <a:rect l="l" t="t" r="r" b="b"/>
              <a:pathLst>
                <a:path w="12023" h="9812" extrusionOk="0">
                  <a:moveTo>
                    <a:pt x="9795" y="1"/>
                  </a:moveTo>
                  <a:cubicBezTo>
                    <a:pt x="7930" y="1"/>
                    <a:pt x="5981" y="1070"/>
                    <a:pt x="4485" y="2302"/>
                  </a:cubicBezTo>
                  <a:cubicBezTo>
                    <a:pt x="2987" y="3549"/>
                    <a:pt x="1759" y="5094"/>
                    <a:pt x="875" y="6834"/>
                  </a:cubicBezTo>
                  <a:cubicBezTo>
                    <a:pt x="503" y="7541"/>
                    <a:pt x="177" y="8304"/>
                    <a:pt x="47" y="9113"/>
                  </a:cubicBezTo>
                  <a:cubicBezTo>
                    <a:pt x="9" y="9346"/>
                    <a:pt x="0" y="9579"/>
                    <a:pt x="0" y="9811"/>
                  </a:cubicBezTo>
                  <a:lnTo>
                    <a:pt x="12022" y="9811"/>
                  </a:lnTo>
                  <a:lnTo>
                    <a:pt x="12022" y="609"/>
                  </a:lnTo>
                  <a:cubicBezTo>
                    <a:pt x="11319" y="182"/>
                    <a:pt x="10564" y="1"/>
                    <a:pt x="97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32"/>
            <p:cNvSpPr/>
            <p:nvPr/>
          </p:nvSpPr>
          <p:spPr>
            <a:xfrm>
              <a:off x="8085453" y="4416748"/>
              <a:ext cx="1058368" cy="726697"/>
            </a:xfrm>
            <a:custGeom>
              <a:avLst/>
              <a:gdLst/>
              <a:ahLst/>
              <a:cxnLst/>
              <a:rect l="l" t="t" r="r" b="b"/>
              <a:pathLst>
                <a:path w="10097" h="8218" extrusionOk="0">
                  <a:moveTo>
                    <a:pt x="7591" y="0"/>
                  </a:moveTo>
                  <a:cubicBezTo>
                    <a:pt x="6147" y="0"/>
                    <a:pt x="4641" y="825"/>
                    <a:pt x="3490" y="1769"/>
                  </a:cubicBezTo>
                  <a:cubicBezTo>
                    <a:pt x="2336" y="2737"/>
                    <a:pt x="1387" y="3928"/>
                    <a:pt x="698" y="5268"/>
                  </a:cubicBezTo>
                  <a:cubicBezTo>
                    <a:pt x="391" y="5817"/>
                    <a:pt x="177" y="6412"/>
                    <a:pt x="65" y="7036"/>
                  </a:cubicBezTo>
                  <a:cubicBezTo>
                    <a:pt x="0" y="7426"/>
                    <a:pt x="10" y="7826"/>
                    <a:pt x="93" y="8217"/>
                  </a:cubicBezTo>
                  <a:lnTo>
                    <a:pt x="10096" y="8217"/>
                  </a:lnTo>
                  <a:lnTo>
                    <a:pt x="10096" y="1117"/>
                  </a:lnTo>
                  <a:cubicBezTo>
                    <a:pt x="9994" y="1006"/>
                    <a:pt x="9873" y="894"/>
                    <a:pt x="9761" y="792"/>
                  </a:cubicBezTo>
                  <a:cubicBezTo>
                    <a:pt x="9096" y="229"/>
                    <a:pt x="8352" y="0"/>
                    <a:pt x="75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32"/>
            <p:cNvSpPr/>
            <p:nvPr/>
          </p:nvSpPr>
          <p:spPr>
            <a:xfrm>
              <a:off x="8269721" y="4559820"/>
              <a:ext cx="858476" cy="583622"/>
            </a:xfrm>
            <a:custGeom>
              <a:avLst/>
              <a:gdLst/>
              <a:ahLst/>
              <a:cxnLst/>
              <a:rect l="l" t="t" r="r" b="b"/>
              <a:pathLst>
                <a:path w="8190" h="6600" extrusionOk="0">
                  <a:moveTo>
                    <a:pt x="5320" y="1"/>
                  </a:moveTo>
                  <a:cubicBezTo>
                    <a:pt x="4313" y="1"/>
                    <a:pt x="3266" y="578"/>
                    <a:pt x="2467" y="1230"/>
                  </a:cubicBezTo>
                  <a:cubicBezTo>
                    <a:pt x="1657" y="1909"/>
                    <a:pt x="997" y="2738"/>
                    <a:pt x="522" y="3677"/>
                  </a:cubicBezTo>
                  <a:cubicBezTo>
                    <a:pt x="308" y="4059"/>
                    <a:pt x="159" y="4468"/>
                    <a:pt x="85" y="4906"/>
                  </a:cubicBezTo>
                  <a:cubicBezTo>
                    <a:pt x="1" y="5334"/>
                    <a:pt x="66" y="5780"/>
                    <a:pt x="271" y="6171"/>
                  </a:cubicBezTo>
                  <a:cubicBezTo>
                    <a:pt x="373" y="6339"/>
                    <a:pt x="503" y="6478"/>
                    <a:pt x="662" y="6599"/>
                  </a:cubicBezTo>
                  <a:lnTo>
                    <a:pt x="6701" y="6599"/>
                  </a:lnTo>
                  <a:cubicBezTo>
                    <a:pt x="7203" y="6227"/>
                    <a:pt x="7594" y="5734"/>
                    <a:pt x="7845" y="5166"/>
                  </a:cubicBezTo>
                  <a:cubicBezTo>
                    <a:pt x="8106" y="4515"/>
                    <a:pt x="8189" y="3808"/>
                    <a:pt x="8087" y="3110"/>
                  </a:cubicBezTo>
                  <a:cubicBezTo>
                    <a:pt x="8059" y="2831"/>
                    <a:pt x="7994" y="2561"/>
                    <a:pt x="7910" y="2291"/>
                  </a:cubicBezTo>
                  <a:cubicBezTo>
                    <a:pt x="7696" y="1612"/>
                    <a:pt x="7333" y="988"/>
                    <a:pt x="6831" y="551"/>
                  </a:cubicBezTo>
                  <a:cubicBezTo>
                    <a:pt x="6366" y="160"/>
                    <a:pt x="5848" y="1"/>
                    <a:pt x="53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32"/>
            <p:cNvSpPr/>
            <p:nvPr/>
          </p:nvSpPr>
          <p:spPr>
            <a:xfrm>
              <a:off x="723654" y="796"/>
              <a:ext cx="3121225" cy="2428042"/>
            </a:xfrm>
            <a:custGeom>
              <a:avLst/>
              <a:gdLst/>
              <a:ahLst/>
              <a:cxnLst/>
              <a:rect l="l" t="t" r="r" b="b"/>
              <a:pathLst>
                <a:path w="29777" h="27458" extrusionOk="0">
                  <a:moveTo>
                    <a:pt x="0" y="0"/>
                  </a:moveTo>
                  <a:cubicBezTo>
                    <a:pt x="735" y="549"/>
                    <a:pt x="1405" y="1182"/>
                    <a:pt x="2001" y="1880"/>
                  </a:cubicBezTo>
                  <a:cubicBezTo>
                    <a:pt x="4941" y="5332"/>
                    <a:pt x="5788" y="10376"/>
                    <a:pt x="4141" y="14563"/>
                  </a:cubicBezTo>
                  <a:cubicBezTo>
                    <a:pt x="3397" y="16443"/>
                    <a:pt x="2206" y="18145"/>
                    <a:pt x="1536" y="20053"/>
                  </a:cubicBezTo>
                  <a:cubicBezTo>
                    <a:pt x="866" y="21951"/>
                    <a:pt x="810" y="24277"/>
                    <a:pt x="2178" y="25794"/>
                  </a:cubicBezTo>
                  <a:cubicBezTo>
                    <a:pt x="3411" y="27165"/>
                    <a:pt x="5379" y="27457"/>
                    <a:pt x="7303" y="27457"/>
                  </a:cubicBezTo>
                  <a:cubicBezTo>
                    <a:pt x="7731" y="27457"/>
                    <a:pt x="8156" y="27443"/>
                    <a:pt x="8570" y="27423"/>
                  </a:cubicBezTo>
                  <a:cubicBezTo>
                    <a:pt x="12246" y="27227"/>
                    <a:pt x="15977" y="26836"/>
                    <a:pt x="19392" y="25496"/>
                  </a:cubicBezTo>
                  <a:cubicBezTo>
                    <a:pt x="22807" y="24147"/>
                    <a:pt x="25924" y="21728"/>
                    <a:pt x="27367" y="18406"/>
                  </a:cubicBezTo>
                  <a:cubicBezTo>
                    <a:pt x="29777" y="12851"/>
                    <a:pt x="27087" y="6440"/>
                    <a:pt x="27990" y="484"/>
                  </a:cubicBezTo>
                  <a:cubicBezTo>
                    <a:pt x="28018" y="317"/>
                    <a:pt x="28046" y="159"/>
                    <a:pt x="280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32"/>
            <p:cNvSpPr/>
            <p:nvPr/>
          </p:nvSpPr>
          <p:spPr>
            <a:xfrm>
              <a:off x="1115773" y="0"/>
              <a:ext cx="2347758" cy="2175228"/>
            </a:xfrm>
            <a:custGeom>
              <a:avLst/>
              <a:gdLst/>
              <a:ahLst/>
              <a:cxnLst/>
              <a:rect l="l" t="t" r="r" b="b"/>
              <a:pathLst>
                <a:path w="22398" h="24599" extrusionOk="0">
                  <a:moveTo>
                    <a:pt x="0" y="0"/>
                  </a:moveTo>
                  <a:cubicBezTo>
                    <a:pt x="1368" y="1582"/>
                    <a:pt x="2308" y="3601"/>
                    <a:pt x="2726" y="5658"/>
                  </a:cubicBezTo>
                  <a:cubicBezTo>
                    <a:pt x="3489" y="9408"/>
                    <a:pt x="2810" y="13288"/>
                    <a:pt x="2001" y="17028"/>
                  </a:cubicBezTo>
                  <a:cubicBezTo>
                    <a:pt x="1768" y="18108"/>
                    <a:pt x="1517" y="19187"/>
                    <a:pt x="1563" y="20285"/>
                  </a:cubicBezTo>
                  <a:cubicBezTo>
                    <a:pt x="1600" y="21383"/>
                    <a:pt x="1973" y="22509"/>
                    <a:pt x="2792" y="23244"/>
                  </a:cubicBezTo>
                  <a:cubicBezTo>
                    <a:pt x="3582" y="23951"/>
                    <a:pt x="4690" y="24193"/>
                    <a:pt x="5741" y="24352"/>
                  </a:cubicBezTo>
                  <a:cubicBezTo>
                    <a:pt x="6817" y="24508"/>
                    <a:pt x="7908" y="24599"/>
                    <a:pt x="8997" y="24599"/>
                  </a:cubicBezTo>
                  <a:cubicBezTo>
                    <a:pt x="10308" y="24599"/>
                    <a:pt x="11616" y="24466"/>
                    <a:pt x="12888" y="24156"/>
                  </a:cubicBezTo>
                  <a:cubicBezTo>
                    <a:pt x="15223" y="23598"/>
                    <a:pt x="17438" y="22407"/>
                    <a:pt x="19010" y="20592"/>
                  </a:cubicBezTo>
                  <a:cubicBezTo>
                    <a:pt x="21085" y="18192"/>
                    <a:pt x="21858" y="14907"/>
                    <a:pt x="22044" y="11743"/>
                  </a:cubicBezTo>
                  <a:cubicBezTo>
                    <a:pt x="22239" y="8570"/>
                    <a:pt x="21923" y="5379"/>
                    <a:pt x="22137" y="2215"/>
                  </a:cubicBezTo>
                  <a:cubicBezTo>
                    <a:pt x="22183" y="1470"/>
                    <a:pt x="22276" y="735"/>
                    <a:pt x="2239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32"/>
            <p:cNvSpPr/>
            <p:nvPr/>
          </p:nvSpPr>
          <p:spPr>
            <a:xfrm>
              <a:off x="1427813" y="1592"/>
              <a:ext cx="1918625" cy="2022425"/>
            </a:xfrm>
            <a:custGeom>
              <a:avLst/>
              <a:gdLst/>
              <a:ahLst/>
              <a:cxnLst/>
              <a:rect l="l" t="t" r="r" b="b"/>
              <a:pathLst>
                <a:path w="18304" h="22871" extrusionOk="0">
                  <a:moveTo>
                    <a:pt x="1" y="1"/>
                  </a:moveTo>
                  <a:cubicBezTo>
                    <a:pt x="187" y="317"/>
                    <a:pt x="345" y="652"/>
                    <a:pt x="485" y="996"/>
                  </a:cubicBezTo>
                  <a:cubicBezTo>
                    <a:pt x="1592" y="3723"/>
                    <a:pt x="1759" y="6738"/>
                    <a:pt x="1685" y="9669"/>
                  </a:cubicBezTo>
                  <a:cubicBezTo>
                    <a:pt x="1620" y="12609"/>
                    <a:pt x="1322" y="15559"/>
                    <a:pt x="1555" y="18490"/>
                  </a:cubicBezTo>
                  <a:cubicBezTo>
                    <a:pt x="1629" y="19467"/>
                    <a:pt x="1787" y="20491"/>
                    <a:pt x="2392" y="21282"/>
                  </a:cubicBezTo>
                  <a:cubicBezTo>
                    <a:pt x="3043" y="22128"/>
                    <a:pt x="4123" y="22556"/>
                    <a:pt x="5184" y="22742"/>
                  </a:cubicBezTo>
                  <a:cubicBezTo>
                    <a:pt x="5671" y="22829"/>
                    <a:pt x="6163" y="22870"/>
                    <a:pt x="6654" y="22870"/>
                  </a:cubicBezTo>
                  <a:cubicBezTo>
                    <a:pt x="9182" y="22870"/>
                    <a:pt x="11696" y="21772"/>
                    <a:pt x="13558" y="20035"/>
                  </a:cubicBezTo>
                  <a:cubicBezTo>
                    <a:pt x="15791" y="17960"/>
                    <a:pt x="17141" y="15066"/>
                    <a:pt x="17727" y="12079"/>
                  </a:cubicBezTo>
                  <a:cubicBezTo>
                    <a:pt x="18304" y="9092"/>
                    <a:pt x="18155" y="6003"/>
                    <a:pt x="17708" y="2997"/>
                  </a:cubicBezTo>
                  <a:cubicBezTo>
                    <a:pt x="17569" y="2001"/>
                    <a:pt x="17392" y="996"/>
                    <a:pt x="173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32"/>
            <p:cNvSpPr/>
            <p:nvPr/>
          </p:nvSpPr>
          <p:spPr>
            <a:xfrm>
              <a:off x="1612185" y="796"/>
              <a:ext cx="1551860" cy="1761918"/>
            </a:xfrm>
            <a:custGeom>
              <a:avLst/>
              <a:gdLst/>
              <a:ahLst/>
              <a:cxnLst/>
              <a:rect l="l" t="t" r="r" b="b"/>
              <a:pathLst>
                <a:path w="14805" h="19925" extrusionOk="0">
                  <a:moveTo>
                    <a:pt x="0" y="0"/>
                  </a:moveTo>
                  <a:cubicBezTo>
                    <a:pt x="298" y="661"/>
                    <a:pt x="503" y="1350"/>
                    <a:pt x="624" y="2066"/>
                  </a:cubicBezTo>
                  <a:cubicBezTo>
                    <a:pt x="1154" y="4969"/>
                    <a:pt x="1368" y="7910"/>
                    <a:pt x="1257" y="10860"/>
                  </a:cubicBezTo>
                  <a:cubicBezTo>
                    <a:pt x="1201" y="12302"/>
                    <a:pt x="1070" y="13744"/>
                    <a:pt x="1275" y="15177"/>
                  </a:cubicBezTo>
                  <a:cubicBezTo>
                    <a:pt x="1489" y="16601"/>
                    <a:pt x="2066" y="18034"/>
                    <a:pt x="3183" y="18946"/>
                  </a:cubicBezTo>
                  <a:cubicBezTo>
                    <a:pt x="4001" y="19610"/>
                    <a:pt x="5058" y="19924"/>
                    <a:pt x="6120" y="19924"/>
                  </a:cubicBezTo>
                  <a:cubicBezTo>
                    <a:pt x="6664" y="19924"/>
                    <a:pt x="7209" y="19842"/>
                    <a:pt x="7724" y="19681"/>
                  </a:cubicBezTo>
                  <a:cubicBezTo>
                    <a:pt x="9250" y="19206"/>
                    <a:pt x="10534" y="18108"/>
                    <a:pt x="11446" y="16805"/>
                  </a:cubicBezTo>
                  <a:cubicBezTo>
                    <a:pt x="12367" y="15493"/>
                    <a:pt x="12953" y="13977"/>
                    <a:pt x="13390" y="12441"/>
                  </a:cubicBezTo>
                  <a:cubicBezTo>
                    <a:pt x="14516" y="8570"/>
                    <a:pt x="14805" y="4467"/>
                    <a:pt x="140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32"/>
            <p:cNvSpPr/>
            <p:nvPr/>
          </p:nvSpPr>
          <p:spPr>
            <a:xfrm>
              <a:off x="1744778" y="796"/>
              <a:ext cx="1218323" cy="1542087"/>
            </a:xfrm>
            <a:custGeom>
              <a:avLst/>
              <a:gdLst/>
              <a:ahLst/>
              <a:cxnLst/>
              <a:rect l="l" t="t" r="r" b="b"/>
              <a:pathLst>
                <a:path w="11623" h="17439" extrusionOk="0">
                  <a:moveTo>
                    <a:pt x="1" y="0"/>
                  </a:moveTo>
                  <a:cubicBezTo>
                    <a:pt x="950" y="3788"/>
                    <a:pt x="1536" y="7649"/>
                    <a:pt x="1741" y="11548"/>
                  </a:cubicBezTo>
                  <a:cubicBezTo>
                    <a:pt x="1806" y="12683"/>
                    <a:pt x="1843" y="13846"/>
                    <a:pt x="2215" y="14917"/>
                  </a:cubicBezTo>
                  <a:cubicBezTo>
                    <a:pt x="2597" y="15996"/>
                    <a:pt x="3379" y="17001"/>
                    <a:pt x="4467" y="17327"/>
                  </a:cubicBezTo>
                  <a:cubicBezTo>
                    <a:pt x="4727" y="17403"/>
                    <a:pt x="4992" y="17439"/>
                    <a:pt x="5257" y="17439"/>
                  </a:cubicBezTo>
                  <a:cubicBezTo>
                    <a:pt x="6087" y="17439"/>
                    <a:pt x="6917" y="17090"/>
                    <a:pt x="7566" y="16554"/>
                  </a:cubicBezTo>
                  <a:cubicBezTo>
                    <a:pt x="8422" y="15847"/>
                    <a:pt x="8999" y="14861"/>
                    <a:pt x="9464" y="13856"/>
                  </a:cubicBezTo>
                  <a:cubicBezTo>
                    <a:pt x="11353" y="9762"/>
                    <a:pt x="11623" y="5146"/>
                    <a:pt x="1101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32"/>
            <p:cNvSpPr/>
            <p:nvPr/>
          </p:nvSpPr>
          <p:spPr>
            <a:xfrm>
              <a:off x="1877476" y="796"/>
              <a:ext cx="932479" cy="1340738"/>
            </a:xfrm>
            <a:custGeom>
              <a:avLst/>
              <a:gdLst/>
              <a:ahLst/>
              <a:cxnLst/>
              <a:rect l="l" t="t" r="r" b="b"/>
              <a:pathLst>
                <a:path w="8896" h="15162" extrusionOk="0">
                  <a:moveTo>
                    <a:pt x="0" y="0"/>
                  </a:moveTo>
                  <a:cubicBezTo>
                    <a:pt x="801" y="3332"/>
                    <a:pt x="1284" y="6737"/>
                    <a:pt x="1452" y="10162"/>
                  </a:cubicBezTo>
                  <a:cubicBezTo>
                    <a:pt x="1498" y="11129"/>
                    <a:pt x="1517" y="12116"/>
                    <a:pt x="1805" y="13028"/>
                  </a:cubicBezTo>
                  <a:cubicBezTo>
                    <a:pt x="2085" y="13939"/>
                    <a:pt x="2680" y="14796"/>
                    <a:pt x="3499" y="15065"/>
                  </a:cubicBezTo>
                  <a:cubicBezTo>
                    <a:pt x="3693" y="15131"/>
                    <a:pt x="3893" y="15161"/>
                    <a:pt x="4093" y="15161"/>
                  </a:cubicBezTo>
                  <a:cubicBezTo>
                    <a:pt x="4718" y="15161"/>
                    <a:pt x="5348" y="14865"/>
                    <a:pt x="5835" y="14414"/>
                  </a:cubicBezTo>
                  <a:cubicBezTo>
                    <a:pt x="6477" y="13819"/>
                    <a:pt x="6914" y="12981"/>
                    <a:pt x="7268" y="12125"/>
                  </a:cubicBezTo>
                  <a:cubicBezTo>
                    <a:pt x="8719" y="8580"/>
                    <a:pt x="8896" y="4569"/>
                    <a:pt x="833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32"/>
            <p:cNvSpPr/>
            <p:nvPr/>
          </p:nvSpPr>
          <p:spPr>
            <a:xfrm>
              <a:off x="1971077" y="1592"/>
              <a:ext cx="764767" cy="1104813"/>
            </a:xfrm>
            <a:custGeom>
              <a:avLst/>
              <a:gdLst/>
              <a:ahLst/>
              <a:cxnLst/>
              <a:rect l="l" t="t" r="r" b="b"/>
              <a:pathLst>
                <a:path w="7296" h="12494" extrusionOk="0">
                  <a:moveTo>
                    <a:pt x="1" y="1"/>
                  </a:moveTo>
                  <a:cubicBezTo>
                    <a:pt x="689" y="2764"/>
                    <a:pt x="1108" y="5584"/>
                    <a:pt x="1238" y="8431"/>
                  </a:cubicBezTo>
                  <a:cubicBezTo>
                    <a:pt x="1275" y="9213"/>
                    <a:pt x="1294" y="10013"/>
                    <a:pt x="1527" y="10757"/>
                  </a:cubicBezTo>
                  <a:cubicBezTo>
                    <a:pt x="1759" y="11502"/>
                    <a:pt x="2243" y="12190"/>
                    <a:pt x="2913" y="12414"/>
                  </a:cubicBezTo>
                  <a:cubicBezTo>
                    <a:pt x="3069" y="12468"/>
                    <a:pt x="3230" y="12493"/>
                    <a:pt x="3392" y="12493"/>
                  </a:cubicBezTo>
                  <a:cubicBezTo>
                    <a:pt x="3897" y="12493"/>
                    <a:pt x="4410" y="12250"/>
                    <a:pt x="4811" y="11883"/>
                  </a:cubicBezTo>
                  <a:cubicBezTo>
                    <a:pt x="5332" y="11400"/>
                    <a:pt x="5686" y="10720"/>
                    <a:pt x="5974" y="10022"/>
                  </a:cubicBezTo>
                  <a:cubicBezTo>
                    <a:pt x="7156" y="7128"/>
                    <a:pt x="7296" y="3853"/>
                    <a:pt x="67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32"/>
            <p:cNvSpPr/>
            <p:nvPr/>
          </p:nvSpPr>
          <p:spPr>
            <a:xfrm>
              <a:off x="3906098" y="796"/>
              <a:ext cx="5237855" cy="3245555"/>
            </a:xfrm>
            <a:custGeom>
              <a:avLst/>
              <a:gdLst/>
              <a:ahLst/>
              <a:cxnLst/>
              <a:rect l="l" t="t" r="r" b="b"/>
              <a:pathLst>
                <a:path w="49970" h="36703" extrusionOk="0">
                  <a:moveTo>
                    <a:pt x="4830" y="0"/>
                  </a:moveTo>
                  <a:cubicBezTo>
                    <a:pt x="4691" y="512"/>
                    <a:pt x="4588" y="1024"/>
                    <a:pt x="4523" y="1554"/>
                  </a:cubicBezTo>
                  <a:cubicBezTo>
                    <a:pt x="4086" y="5314"/>
                    <a:pt x="5649" y="9036"/>
                    <a:pt x="5733" y="12823"/>
                  </a:cubicBezTo>
                  <a:cubicBezTo>
                    <a:pt x="5789" y="16359"/>
                    <a:pt x="4551" y="19792"/>
                    <a:pt x="2262" y="22491"/>
                  </a:cubicBezTo>
                  <a:cubicBezTo>
                    <a:pt x="1629" y="23217"/>
                    <a:pt x="922" y="23905"/>
                    <a:pt x="494" y="24761"/>
                  </a:cubicBezTo>
                  <a:cubicBezTo>
                    <a:pt x="75" y="25627"/>
                    <a:pt x="1" y="26753"/>
                    <a:pt x="624" y="27488"/>
                  </a:cubicBezTo>
                  <a:cubicBezTo>
                    <a:pt x="1147" y="28110"/>
                    <a:pt x="1972" y="28276"/>
                    <a:pt x="2814" y="28276"/>
                  </a:cubicBezTo>
                  <a:cubicBezTo>
                    <a:pt x="3154" y="28276"/>
                    <a:pt x="3498" y="28248"/>
                    <a:pt x="3825" y="28213"/>
                  </a:cubicBezTo>
                  <a:cubicBezTo>
                    <a:pt x="6267" y="27968"/>
                    <a:pt x="8735" y="27657"/>
                    <a:pt x="11186" y="27657"/>
                  </a:cubicBezTo>
                  <a:cubicBezTo>
                    <a:pt x="12546" y="27657"/>
                    <a:pt x="13901" y="27753"/>
                    <a:pt x="15243" y="28009"/>
                  </a:cubicBezTo>
                  <a:cubicBezTo>
                    <a:pt x="19002" y="28735"/>
                    <a:pt x="22715" y="30996"/>
                    <a:pt x="23999" y="34597"/>
                  </a:cubicBezTo>
                  <a:cubicBezTo>
                    <a:pt x="24241" y="35257"/>
                    <a:pt x="24427" y="35993"/>
                    <a:pt x="24985" y="36411"/>
                  </a:cubicBezTo>
                  <a:cubicBezTo>
                    <a:pt x="25267" y="36616"/>
                    <a:pt x="25570" y="36703"/>
                    <a:pt x="25883" y="36703"/>
                  </a:cubicBezTo>
                  <a:cubicBezTo>
                    <a:pt x="26850" y="36703"/>
                    <a:pt x="27903" y="35870"/>
                    <a:pt x="28670" y="35118"/>
                  </a:cubicBezTo>
                  <a:cubicBezTo>
                    <a:pt x="34355" y="29526"/>
                    <a:pt x="42041" y="26064"/>
                    <a:pt x="49969" y="25254"/>
                  </a:cubicBezTo>
                  <a:lnTo>
                    <a:pt x="499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32"/>
            <p:cNvSpPr/>
            <p:nvPr/>
          </p:nvSpPr>
          <p:spPr>
            <a:xfrm>
              <a:off x="4430915" y="796"/>
              <a:ext cx="4713022" cy="2691379"/>
            </a:xfrm>
            <a:custGeom>
              <a:avLst/>
              <a:gdLst/>
              <a:ahLst/>
              <a:cxnLst/>
              <a:rect l="l" t="t" r="r" b="b"/>
              <a:pathLst>
                <a:path w="44963" h="30436" extrusionOk="0">
                  <a:moveTo>
                    <a:pt x="2196" y="0"/>
                  </a:moveTo>
                  <a:cubicBezTo>
                    <a:pt x="1796" y="2057"/>
                    <a:pt x="2103" y="4188"/>
                    <a:pt x="2531" y="6235"/>
                  </a:cubicBezTo>
                  <a:cubicBezTo>
                    <a:pt x="2978" y="8375"/>
                    <a:pt x="3555" y="10506"/>
                    <a:pt x="3573" y="12693"/>
                  </a:cubicBezTo>
                  <a:cubicBezTo>
                    <a:pt x="3592" y="15112"/>
                    <a:pt x="2931" y="17494"/>
                    <a:pt x="1656" y="19560"/>
                  </a:cubicBezTo>
                  <a:cubicBezTo>
                    <a:pt x="1200" y="20313"/>
                    <a:pt x="651" y="21021"/>
                    <a:pt x="335" y="21849"/>
                  </a:cubicBezTo>
                  <a:cubicBezTo>
                    <a:pt x="28" y="22677"/>
                    <a:pt x="0" y="23682"/>
                    <a:pt x="521" y="24389"/>
                  </a:cubicBezTo>
                  <a:cubicBezTo>
                    <a:pt x="1047" y="25096"/>
                    <a:pt x="1909" y="25308"/>
                    <a:pt x="2819" y="25308"/>
                  </a:cubicBezTo>
                  <a:cubicBezTo>
                    <a:pt x="3360" y="25308"/>
                    <a:pt x="3916" y="25233"/>
                    <a:pt x="4429" y="25143"/>
                  </a:cubicBezTo>
                  <a:cubicBezTo>
                    <a:pt x="6320" y="24803"/>
                    <a:pt x="8235" y="24464"/>
                    <a:pt x="10150" y="24464"/>
                  </a:cubicBezTo>
                  <a:cubicBezTo>
                    <a:pt x="10545" y="24464"/>
                    <a:pt x="10939" y="24478"/>
                    <a:pt x="11334" y="24510"/>
                  </a:cubicBezTo>
                  <a:cubicBezTo>
                    <a:pt x="13641" y="24696"/>
                    <a:pt x="15986" y="25562"/>
                    <a:pt x="17512" y="27302"/>
                  </a:cubicBezTo>
                  <a:cubicBezTo>
                    <a:pt x="18508" y="28455"/>
                    <a:pt x="19271" y="30056"/>
                    <a:pt x="20769" y="30382"/>
                  </a:cubicBezTo>
                  <a:cubicBezTo>
                    <a:pt x="20942" y="30418"/>
                    <a:pt x="21114" y="30435"/>
                    <a:pt x="21284" y="30435"/>
                  </a:cubicBezTo>
                  <a:cubicBezTo>
                    <a:pt x="22454" y="30435"/>
                    <a:pt x="23564" y="29637"/>
                    <a:pt x="24547" y="28930"/>
                  </a:cubicBezTo>
                  <a:cubicBezTo>
                    <a:pt x="30465" y="24650"/>
                    <a:pt x="37676" y="22212"/>
                    <a:pt x="44962" y="21895"/>
                  </a:cubicBezTo>
                  <a:lnTo>
                    <a:pt x="4496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32"/>
            <p:cNvSpPr/>
            <p:nvPr/>
          </p:nvSpPr>
          <p:spPr>
            <a:xfrm>
              <a:off x="4831734" y="796"/>
              <a:ext cx="4312190" cy="2248446"/>
            </a:xfrm>
            <a:custGeom>
              <a:avLst/>
              <a:gdLst/>
              <a:ahLst/>
              <a:cxnLst/>
              <a:rect l="l" t="t" r="r" b="b"/>
              <a:pathLst>
                <a:path w="41139" h="25427" extrusionOk="0">
                  <a:moveTo>
                    <a:pt x="335" y="0"/>
                  </a:moveTo>
                  <a:cubicBezTo>
                    <a:pt x="28" y="1461"/>
                    <a:pt x="0" y="2978"/>
                    <a:pt x="252" y="4458"/>
                  </a:cubicBezTo>
                  <a:cubicBezTo>
                    <a:pt x="726" y="7277"/>
                    <a:pt x="1917" y="9957"/>
                    <a:pt x="2094" y="12814"/>
                  </a:cubicBezTo>
                  <a:cubicBezTo>
                    <a:pt x="2215" y="14712"/>
                    <a:pt x="1880" y="16610"/>
                    <a:pt x="1117" y="18359"/>
                  </a:cubicBezTo>
                  <a:cubicBezTo>
                    <a:pt x="838" y="18992"/>
                    <a:pt x="494" y="19671"/>
                    <a:pt x="661" y="20360"/>
                  </a:cubicBezTo>
                  <a:cubicBezTo>
                    <a:pt x="829" y="21049"/>
                    <a:pt x="1508" y="21514"/>
                    <a:pt x="2206" y="21663"/>
                  </a:cubicBezTo>
                  <a:cubicBezTo>
                    <a:pt x="2440" y="21710"/>
                    <a:pt x="2678" y="21729"/>
                    <a:pt x="2918" y="21729"/>
                  </a:cubicBezTo>
                  <a:cubicBezTo>
                    <a:pt x="3384" y="21729"/>
                    <a:pt x="3857" y="21659"/>
                    <a:pt x="4318" y="21598"/>
                  </a:cubicBezTo>
                  <a:cubicBezTo>
                    <a:pt x="5334" y="21466"/>
                    <a:pt x="6380" y="21381"/>
                    <a:pt x="7421" y="21381"/>
                  </a:cubicBezTo>
                  <a:cubicBezTo>
                    <a:pt x="9906" y="21381"/>
                    <a:pt x="12361" y="21865"/>
                    <a:pt x="14302" y="23347"/>
                  </a:cubicBezTo>
                  <a:cubicBezTo>
                    <a:pt x="15363" y="24156"/>
                    <a:pt x="16322" y="25282"/>
                    <a:pt x="17652" y="25413"/>
                  </a:cubicBezTo>
                  <a:cubicBezTo>
                    <a:pt x="17741" y="25422"/>
                    <a:pt x="17830" y="25426"/>
                    <a:pt x="17918" y="25426"/>
                  </a:cubicBezTo>
                  <a:cubicBezTo>
                    <a:pt x="19088" y="25426"/>
                    <a:pt x="20156" y="24655"/>
                    <a:pt x="21151" y="23989"/>
                  </a:cubicBezTo>
                  <a:cubicBezTo>
                    <a:pt x="26967" y="20099"/>
                    <a:pt x="34076" y="18964"/>
                    <a:pt x="41138" y="18601"/>
                  </a:cubicBezTo>
                  <a:lnTo>
                    <a:pt x="4113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32"/>
            <p:cNvSpPr/>
            <p:nvPr/>
          </p:nvSpPr>
          <p:spPr>
            <a:xfrm>
              <a:off x="5110651" y="796"/>
              <a:ext cx="4033264" cy="1953363"/>
            </a:xfrm>
            <a:custGeom>
              <a:avLst/>
              <a:gdLst/>
              <a:ahLst/>
              <a:cxnLst/>
              <a:rect l="l" t="t" r="r" b="b"/>
              <a:pathLst>
                <a:path w="38478" h="22090" extrusionOk="0">
                  <a:moveTo>
                    <a:pt x="159" y="0"/>
                  </a:moveTo>
                  <a:cubicBezTo>
                    <a:pt x="1" y="1685"/>
                    <a:pt x="66" y="2811"/>
                    <a:pt x="280" y="3862"/>
                  </a:cubicBezTo>
                  <a:cubicBezTo>
                    <a:pt x="661" y="5770"/>
                    <a:pt x="1443" y="7584"/>
                    <a:pt x="1722" y="9501"/>
                  </a:cubicBezTo>
                  <a:cubicBezTo>
                    <a:pt x="1992" y="11455"/>
                    <a:pt x="1731" y="13446"/>
                    <a:pt x="959" y="15261"/>
                  </a:cubicBezTo>
                  <a:cubicBezTo>
                    <a:pt x="699" y="15875"/>
                    <a:pt x="373" y="16480"/>
                    <a:pt x="261" y="17150"/>
                  </a:cubicBezTo>
                  <a:cubicBezTo>
                    <a:pt x="150" y="17810"/>
                    <a:pt x="298" y="18573"/>
                    <a:pt x="829" y="18983"/>
                  </a:cubicBezTo>
                  <a:cubicBezTo>
                    <a:pt x="1115" y="19204"/>
                    <a:pt x="1437" y="19290"/>
                    <a:pt x="1778" y="19290"/>
                  </a:cubicBezTo>
                  <a:cubicBezTo>
                    <a:pt x="2525" y="19290"/>
                    <a:pt x="3363" y="18880"/>
                    <a:pt x="4104" y="18592"/>
                  </a:cubicBezTo>
                  <a:cubicBezTo>
                    <a:pt x="4877" y="18304"/>
                    <a:pt x="5681" y="18164"/>
                    <a:pt x="6480" y="18164"/>
                  </a:cubicBezTo>
                  <a:cubicBezTo>
                    <a:pt x="8057" y="18164"/>
                    <a:pt x="9612" y="18711"/>
                    <a:pt x="10860" y="19755"/>
                  </a:cubicBezTo>
                  <a:cubicBezTo>
                    <a:pt x="11827" y="20583"/>
                    <a:pt x="12628" y="21719"/>
                    <a:pt x="13856" y="22016"/>
                  </a:cubicBezTo>
                  <a:cubicBezTo>
                    <a:pt x="14066" y="22067"/>
                    <a:pt x="14275" y="22090"/>
                    <a:pt x="14485" y="22090"/>
                  </a:cubicBezTo>
                  <a:cubicBezTo>
                    <a:pt x="15547" y="22090"/>
                    <a:pt x="16594" y="21501"/>
                    <a:pt x="17550" y="20965"/>
                  </a:cubicBezTo>
                  <a:cubicBezTo>
                    <a:pt x="23961" y="17420"/>
                    <a:pt x="31154" y="15549"/>
                    <a:pt x="38477" y="15531"/>
                  </a:cubicBezTo>
                  <a:lnTo>
                    <a:pt x="3847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32"/>
            <p:cNvSpPr/>
            <p:nvPr/>
          </p:nvSpPr>
          <p:spPr>
            <a:xfrm>
              <a:off x="5363259" y="796"/>
              <a:ext cx="3780648" cy="1612210"/>
            </a:xfrm>
            <a:custGeom>
              <a:avLst/>
              <a:gdLst/>
              <a:ahLst/>
              <a:cxnLst/>
              <a:rect l="l" t="t" r="r" b="b"/>
              <a:pathLst>
                <a:path w="36068" h="18232" extrusionOk="0">
                  <a:moveTo>
                    <a:pt x="494" y="0"/>
                  </a:moveTo>
                  <a:cubicBezTo>
                    <a:pt x="633" y="1834"/>
                    <a:pt x="754" y="3443"/>
                    <a:pt x="782" y="3778"/>
                  </a:cubicBezTo>
                  <a:cubicBezTo>
                    <a:pt x="1034" y="6951"/>
                    <a:pt x="1759" y="10441"/>
                    <a:pt x="671" y="13511"/>
                  </a:cubicBezTo>
                  <a:cubicBezTo>
                    <a:pt x="364" y="14377"/>
                    <a:pt x="1" y="15512"/>
                    <a:pt x="699" y="16098"/>
                  </a:cubicBezTo>
                  <a:cubicBezTo>
                    <a:pt x="931" y="16297"/>
                    <a:pt x="1201" y="16371"/>
                    <a:pt x="1490" y="16371"/>
                  </a:cubicBezTo>
                  <a:cubicBezTo>
                    <a:pt x="2066" y="16371"/>
                    <a:pt x="2718" y="16073"/>
                    <a:pt x="3295" y="15875"/>
                  </a:cubicBezTo>
                  <a:cubicBezTo>
                    <a:pt x="3784" y="15712"/>
                    <a:pt x="4293" y="15631"/>
                    <a:pt x="4800" y="15631"/>
                  </a:cubicBezTo>
                  <a:cubicBezTo>
                    <a:pt x="5566" y="15631"/>
                    <a:pt x="6328" y="15815"/>
                    <a:pt x="7017" y="16173"/>
                  </a:cubicBezTo>
                  <a:cubicBezTo>
                    <a:pt x="8217" y="16805"/>
                    <a:pt x="9166" y="17969"/>
                    <a:pt x="10497" y="18192"/>
                  </a:cubicBezTo>
                  <a:cubicBezTo>
                    <a:pt x="10658" y="18219"/>
                    <a:pt x="10818" y="18231"/>
                    <a:pt x="10978" y="18231"/>
                  </a:cubicBezTo>
                  <a:cubicBezTo>
                    <a:pt x="11973" y="18231"/>
                    <a:pt x="12942" y="17749"/>
                    <a:pt x="13856" y="17308"/>
                  </a:cubicBezTo>
                  <a:cubicBezTo>
                    <a:pt x="19216" y="14740"/>
                    <a:pt x="25069" y="13325"/>
                    <a:pt x="31015" y="13139"/>
                  </a:cubicBezTo>
                  <a:cubicBezTo>
                    <a:pt x="32410" y="13102"/>
                    <a:pt x="33918" y="13074"/>
                    <a:pt x="34969" y="12172"/>
                  </a:cubicBezTo>
                  <a:cubicBezTo>
                    <a:pt x="35528" y="11688"/>
                    <a:pt x="35853" y="11018"/>
                    <a:pt x="36067" y="10311"/>
                  </a:cubicBezTo>
                  <a:lnTo>
                    <a:pt x="3606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32"/>
            <p:cNvSpPr/>
            <p:nvPr/>
          </p:nvSpPr>
          <p:spPr>
            <a:xfrm>
              <a:off x="5572998" y="796"/>
              <a:ext cx="3485999" cy="1207478"/>
            </a:xfrm>
            <a:custGeom>
              <a:avLst/>
              <a:gdLst/>
              <a:ahLst/>
              <a:cxnLst/>
              <a:rect l="l" t="t" r="r" b="b"/>
              <a:pathLst>
                <a:path w="33257" h="13655" extrusionOk="0">
                  <a:moveTo>
                    <a:pt x="0" y="0"/>
                  </a:moveTo>
                  <a:cubicBezTo>
                    <a:pt x="438" y="1378"/>
                    <a:pt x="1154" y="2736"/>
                    <a:pt x="1638" y="4104"/>
                  </a:cubicBezTo>
                  <a:cubicBezTo>
                    <a:pt x="2317" y="6021"/>
                    <a:pt x="2578" y="8068"/>
                    <a:pt x="2373" y="10096"/>
                  </a:cubicBezTo>
                  <a:cubicBezTo>
                    <a:pt x="2280" y="11083"/>
                    <a:pt x="2113" y="12209"/>
                    <a:pt x="2764" y="12953"/>
                  </a:cubicBezTo>
                  <a:cubicBezTo>
                    <a:pt x="3247" y="13518"/>
                    <a:pt x="4009" y="13655"/>
                    <a:pt x="4784" y="13655"/>
                  </a:cubicBezTo>
                  <a:cubicBezTo>
                    <a:pt x="5068" y="13655"/>
                    <a:pt x="5355" y="13636"/>
                    <a:pt x="5630" y="13614"/>
                  </a:cubicBezTo>
                  <a:lnTo>
                    <a:pt x="21151" y="12237"/>
                  </a:lnTo>
                  <a:cubicBezTo>
                    <a:pt x="23691" y="12013"/>
                    <a:pt x="26334" y="11753"/>
                    <a:pt x="28511" y="10422"/>
                  </a:cubicBezTo>
                  <a:cubicBezTo>
                    <a:pt x="31740" y="8431"/>
                    <a:pt x="33257" y="4076"/>
                    <a:pt x="32066" y="466"/>
                  </a:cubicBezTo>
                  <a:cubicBezTo>
                    <a:pt x="32019" y="317"/>
                    <a:pt x="31973" y="159"/>
                    <a:pt x="319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32"/>
            <p:cNvSpPr/>
            <p:nvPr/>
          </p:nvSpPr>
          <p:spPr>
            <a:xfrm>
              <a:off x="5811980" y="796"/>
              <a:ext cx="2967140" cy="1085271"/>
            </a:xfrm>
            <a:custGeom>
              <a:avLst/>
              <a:gdLst/>
              <a:ahLst/>
              <a:cxnLst/>
              <a:rect l="l" t="t" r="r" b="b"/>
              <a:pathLst>
                <a:path w="28307" h="12273" extrusionOk="0">
                  <a:moveTo>
                    <a:pt x="0" y="0"/>
                  </a:moveTo>
                  <a:cubicBezTo>
                    <a:pt x="316" y="1424"/>
                    <a:pt x="1089" y="2811"/>
                    <a:pt x="1591" y="4206"/>
                  </a:cubicBezTo>
                  <a:cubicBezTo>
                    <a:pt x="2168" y="5825"/>
                    <a:pt x="2382" y="7556"/>
                    <a:pt x="2215" y="9268"/>
                  </a:cubicBezTo>
                  <a:cubicBezTo>
                    <a:pt x="2131" y="10106"/>
                    <a:pt x="1991" y="11046"/>
                    <a:pt x="2540" y="11678"/>
                  </a:cubicBezTo>
                  <a:cubicBezTo>
                    <a:pt x="2948" y="12155"/>
                    <a:pt x="3595" y="12273"/>
                    <a:pt x="4248" y="12273"/>
                  </a:cubicBezTo>
                  <a:cubicBezTo>
                    <a:pt x="4488" y="12273"/>
                    <a:pt x="4729" y="12257"/>
                    <a:pt x="4960" y="12237"/>
                  </a:cubicBezTo>
                  <a:lnTo>
                    <a:pt x="18071" y="11074"/>
                  </a:lnTo>
                  <a:cubicBezTo>
                    <a:pt x="20229" y="10878"/>
                    <a:pt x="22463" y="10664"/>
                    <a:pt x="24296" y="9538"/>
                  </a:cubicBezTo>
                  <a:cubicBezTo>
                    <a:pt x="27031" y="7854"/>
                    <a:pt x="28306" y="4178"/>
                    <a:pt x="27301" y="1126"/>
                  </a:cubicBezTo>
                  <a:cubicBezTo>
                    <a:pt x="27190" y="763"/>
                    <a:pt x="27096" y="382"/>
                    <a:pt x="2703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32"/>
            <p:cNvSpPr/>
            <p:nvPr/>
          </p:nvSpPr>
          <p:spPr>
            <a:xfrm>
              <a:off x="6069409"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32"/>
            <p:cNvSpPr/>
            <p:nvPr/>
          </p:nvSpPr>
          <p:spPr>
            <a:xfrm>
              <a:off x="6287847"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32"/>
            <p:cNvSpPr/>
            <p:nvPr/>
          </p:nvSpPr>
          <p:spPr>
            <a:xfrm>
              <a:off x="6539512"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32"/>
            <p:cNvSpPr/>
            <p:nvPr/>
          </p:nvSpPr>
          <p:spPr>
            <a:xfrm>
              <a:off x="0" y="485454"/>
              <a:ext cx="680806" cy="1604605"/>
            </a:xfrm>
            <a:custGeom>
              <a:avLst/>
              <a:gdLst/>
              <a:ahLst/>
              <a:cxnLst/>
              <a:rect l="l" t="t" r="r" b="b"/>
              <a:pathLst>
                <a:path w="6495" h="18146" extrusionOk="0">
                  <a:moveTo>
                    <a:pt x="0" y="0"/>
                  </a:moveTo>
                  <a:lnTo>
                    <a:pt x="0" y="18145"/>
                  </a:lnTo>
                  <a:cubicBezTo>
                    <a:pt x="1507" y="13474"/>
                    <a:pt x="6495" y="9128"/>
                    <a:pt x="5192" y="4290"/>
                  </a:cubicBezTo>
                  <a:cubicBezTo>
                    <a:pt x="4606" y="2233"/>
                    <a:pt x="2978" y="652"/>
                    <a:pt x="912" y="130"/>
                  </a:cubicBezTo>
                  <a:cubicBezTo>
                    <a:pt x="614" y="65"/>
                    <a:pt x="307" y="1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32"/>
            <p:cNvSpPr/>
            <p:nvPr/>
          </p:nvSpPr>
          <p:spPr>
            <a:xfrm>
              <a:off x="0" y="1592"/>
              <a:ext cx="9144078" cy="4051483"/>
            </a:xfrm>
            <a:custGeom>
              <a:avLst/>
              <a:gdLst/>
              <a:ahLst/>
              <a:cxnLst/>
              <a:rect l="l" t="t" r="r" b="b"/>
              <a:pathLst>
                <a:path w="87236" h="45817" extrusionOk="0">
                  <a:moveTo>
                    <a:pt x="39547" y="1"/>
                  </a:moveTo>
                  <a:cubicBezTo>
                    <a:pt x="39472" y="1638"/>
                    <a:pt x="39686" y="3341"/>
                    <a:pt x="39900" y="4970"/>
                  </a:cubicBezTo>
                  <a:cubicBezTo>
                    <a:pt x="40589" y="10329"/>
                    <a:pt x="41054" y="16080"/>
                    <a:pt x="38523" y="20863"/>
                  </a:cubicBezTo>
                  <a:cubicBezTo>
                    <a:pt x="35601" y="26390"/>
                    <a:pt x="29367" y="29293"/>
                    <a:pt x="23319" y="30922"/>
                  </a:cubicBezTo>
                  <a:cubicBezTo>
                    <a:pt x="20473" y="31687"/>
                    <a:pt x="17473" y="32243"/>
                    <a:pt x="14534" y="32243"/>
                  </a:cubicBezTo>
                  <a:cubicBezTo>
                    <a:pt x="11898" y="32243"/>
                    <a:pt x="9312" y="31796"/>
                    <a:pt x="6932" y="30652"/>
                  </a:cubicBezTo>
                  <a:cubicBezTo>
                    <a:pt x="5378" y="29898"/>
                    <a:pt x="3899" y="28800"/>
                    <a:pt x="3210" y="27218"/>
                  </a:cubicBezTo>
                  <a:cubicBezTo>
                    <a:pt x="2280" y="25041"/>
                    <a:pt x="3043" y="22519"/>
                    <a:pt x="4159" y="20435"/>
                  </a:cubicBezTo>
                  <a:cubicBezTo>
                    <a:pt x="5267" y="18350"/>
                    <a:pt x="6737" y="16406"/>
                    <a:pt x="7314" y="14117"/>
                  </a:cubicBezTo>
                  <a:cubicBezTo>
                    <a:pt x="8068" y="11102"/>
                    <a:pt x="7053" y="7715"/>
                    <a:pt x="4774" y="5621"/>
                  </a:cubicBezTo>
                  <a:cubicBezTo>
                    <a:pt x="3443" y="4421"/>
                    <a:pt x="1777" y="3658"/>
                    <a:pt x="0" y="3434"/>
                  </a:cubicBezTo>
                  <a:lnTo>
                    <a:pt x="0" y="5472"/>
                  </a:lnTo>
                  <a:cubicBezTo>
                    <a:pt x="307" y="5491"/>
                    <a:pt x="614" y="5537"/>
                    <a:pt x="912" y="5602"/>
                  </a:cubicBezTo>
                  <a:cubicBezTo>
                    <a:pt x="2978" y="6124"/>
                    <a:pt x="4606" y="7705"/>
                    <a:pt x="5192" y="9762"/>
                  </a:cubicBezTo>
                  <a:cubicBezTo>
                    <a:pt x="6495" y="14600"/>
                    <a:pt x="1507" y="18946"/>
                    <a:pt x="0" y="23617"/>
                  </a:cubicBezTo>
                  <a:lnTo>
                    <a:pt x="0" y="28363"/>
                  </a:lnTo>
                  <a:cubicBezTo>
                    <a:pt x="1284" y="31713"/>
                    <a:pt x="5332" y="33490"/>
                    <a:pt x="9017" y="33983"/>
                  </a:cubicBezTo>
                  <a:cubicBezTo>
                    <a:pt x="10321" y="34156"/>
                    <a:pt x="11622" y="34233"/>
                    <a:pt x="12921" y="34233"/>
                  </a:cubicBezTo>
                  <a:cubicBezTo>
                    <a:pt x="22781" y="34233"/>
                    <a:pt x="32486" y="29793"/>
                    <a:pt x="42468" y="29349"/>
                  </a:cubicBezTo>
                  <a:cubicBezTo>
                    <a:pt x="42931" y="29329"/>
                    <a:pt x="43396" y="29318"/>
                    <a:pt x="43863" y="29318"/>
                  </a:cubicBezTo>
                  <a:cubicBezTo>
                    <a:pt x="47222" y="29318"/>
                    <a:pt x="50633" y="29889"/>
                    <a:pt x="53476" y="31638"/>
                  </a:cubicBezTo>
                  <a:cubicBezTo>
                    <a:pt x="56715" y="33629"/>
                    <a:pt x="59059" y="37407"/>
                    <a:pt x="58482" y="41176"/>
                  </a:cubicBezTo>
                  <a:cubicBezTo>
                    <a:pt x="58231" y="42804"/>
                    <a:pt x="57729" y="44991"/>
                    <a:pt x="59236" y="45670"/>
                  </a:cubicBezTo>
                  <a:cubicBezTo>
                    <a:pt x="59458" y="45771"/>
                    <a:pt x="59679" y="45817"/>
                    <a:pt x="59896" y="45817"/>
                  </a:cubicBezTo>
                  <a:cubicBezTo>
                    <a:pt x="61018" y="45817"/>
                    <a:pt x="62052" y="44605"/>
                    <a:pt x="62754" y="43576"/>
                  </a:cubicBezTo>
                  <a:cubicBezTo>
                    <a:pt x="68281" y="35453"/>
                    <a:pt x="77502" y="30010"/>
                    <a:pt x="87235" y="28856"/>
                  </a:cubicBezTo>
                  <a:lnTo>
                    <a:pt x="87235" y="25245"/>
                  </a:lnTo>
                  <a:cubicBezTo>
                    <a:pt x="79307" y="26055"/>
                    <a:pt x="71621" y="29517"/>
                    <a:pt x="65936" y="35118"/>
                  </a:cubicBezTo>
                  <a:cubicBezTo>
                    <a:pt x="65171" y="35869"/>
                    <a:pt x="64121" y="36699"/>
                    <a:pt x="63160" y="36699"/>
                  </a:cubicBezTo>
                  <a:cubicBezTo>
                    <a:pt x="62846" y="36699"/>
                    <a:pt x="62542" y="36611"/>
                    <a:pt x="62260" y="36402"/>
                  </a:cubicBezTo>
                  <a:cubicBezTo>
                    <a:pt x="61693" y="35993"/>
                    <a:pt x="61507" y="35248"/>
                    <a:pt x="61274" y="34588"/>
                  </a:cubicBezTo>
                  <a:cubicBezTo>
                    <a:pt x="59981" y="30996"/>
                    <a:pt x="56268" y="28735"/>
                    <a:pt x="52518" y="28009"/>
                  </a:cubicBezTo>
                  <a:cubicBezTo>
                    <a:pt x="51177" y="27750"/>
                    <a:pt x="49824" y="27654"/>
                    <a:pt x="48464" y="27654"/>
                  </a:cubicBezTo>
                  <a:cubicBezTo>
                    <a:pt x="46012" y="27654"/>
                    <a:pt x="43540" y="27968"/>
                    <a:pt x="41091" y="28214"/>
                  </a:cubicBezTo>
                  <a:cubicBezTo>
                    <a:pt x="40771" y="28245"/>
                    <a:pt x="40436" y="28270"/>
                    <a:pt x="40104" y="28270"/>
                  </a:cubicBezTo>
                  <a:cubicBezTo>
                    <a:pt x="39257" y="28270"/>
                    <a:pt x="38427" y="28109"/>
                    <a:pt x="37900" y="27488"/>
                  </a:cubicBezTo>
                  <a:cubicBezTo>
                    <a:pt x="37276" y="26753"/>
                    <a:pt x="37341" y="25627"/>
                    <a:pt x="37769" y="24762"/>
                  </a:cubicBezTo>
                  <a:cubicBezTo>
                    <a:pt x="38197" y="23896"/>
                    <a:pt x="38905" y="23217"/>
                    <a:pt x="39528" y="22482"/>
                  </a:cubicBezTo>
                  <a:cubicBezTo>
                    <a:pt x="41826" y="19793"/>
                    <a:pt x="43055" y="16359"/>
                    <a:pt x="42999" y="12823"/>
                  </a:cubicBezTo>
                  <a:cubicBezTo>
                    <a:pt x="42924" y="9027"/>
                    <a:pt x="41361" y="5314"/>
                    <a:pt x="41798" y="1545"/>
                  </a:cubicBezTo>
                  <a:cubicBezTo>
                    <a:pt x="41854" y="1024"/>
                    <a:pt x="41957" y="503"/>
                    <a:pt x="420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ackground 1">
  <p:cSld name="CUSTOM_10_1">
    <p:spTree>
      <p:nvGrpSpPr>
        <p:cNvPr id="1" name="Shape 1156"/>
        <p:cNvGrpSpPr/>
        <p:nvPr/>
      </p:nvGrpSpPr>
      <p:grpSpPr>
        <a:xfrm>
          <a:off x="0" y="0"/>
          <a:ext cx="0" cy="0"/>
          <a:chOff x="0" y="0"/>
          <a:chExt cx="0" cy="0"/>
        </a:xfrm>
      </p:grpSpPr>
      <p:grpSp>
        <p:nvGrpSpPr>
          <p:cNvPr id="1157" name="Google Shape;1157;p33"/>
          <p:cNvGrpSpPr/>
          <p:nvPr/>
        </p:nvGrpSpPr>
        <p:grpSpPr>
          <a:xfrm>
            <a:off x="0" y="50"/>
            <a:ext cx="9144003" cy="5143562"/>
            <a:chOff x="0" y="50"/>
            <a:chExt cx="9144003" cy="5143562"/>
          </a:xfrm>
        </p:grpSpPr>
        <p:sp>
          <p:nvSpPr>
            <p:cNvPr id="1158" name="Google Shape;1158;p33"/>
            <p:cNvSpPr/>
            <p:nvPr/>
          </p:nvSpPr>
          <p:spPr>
            <a:xfrm>
              <a:off x="0" y="2309728"/>
              <a:ext cx="1929376" cy="2833836"/>
            </a:xfrm>
            <a:custGeom>
              <a:avLst/>
              <a:gdLst/>
              <a:ahLst/>
              <a:cxnLst/>
              <a:rect l="l" t="t" r="r" b="b"/>
              <a:pathLst>
                <a:path w="18407" h="32047" extrusionOk="0">
                  <a:moveTo>
                    <a:pt x="1" y="0"/>
                  </a:moveTo>
                  <a:lnTo>
                    <a:pt x="1" y="18778"/>
                  </a:lnTo>
                  <a:cubicBezTo>
                    <a:pt x="373" y="20955"/>
                    <a:pt x="969" y="23086"/>
                    <a:pt x="1788" y="25142"/>
                  </a:cubicBezTo>
                  <a:cubicBezTo>
                    <a:pt x="2774" y="27571"/>
                    <a:pt x="4104" y="29851"/>
                    <a:pt x="5593" y="32047"/>
                  </a:cubicBezTo>
                  <a:lnTo>
                    <a:pt x="18406" y="32047"/>
                  </a:lnTo>
                  <a:cubicBezTo>
                    <a:pt x="16024" y="31042"/>
                    <a:pt x="13717" y="29953"/>
                    <a:pt x="11753" y="28353"/>
                  </a:cubicBezTo>
                  <a:cubicBezTo>
                    <a:pt x="9790" y="26752"/>
                    <a:pt x="8273" y="24733"/>
                    <a:pt x="6924" y="22649"/>
                  </a:cubicBezTo>
                  <a:cubicBezTo>
                    <a:pt x="2988" y="16563"/>
                    <a:pt x="308" y="9519"/>
                    <a:pt x="922" y="2457"/>
                  </a:cubicBezTo>
                  <a:cubicBezTo>
                    <a:pt x="978" y="1805"/>
                    <a:pt x="1043" y="1089"/>
                    <a:pt x="643" y="549"/>
                  </a:cubicBezTo>
                  <a:cubicBezTo>
                    <a:pt x="401" y="223"/>
                    <a:pt x="187" y="56"/>
                    <a:pt x="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33"/>
            <p:cNvSpPr/>
            <p:nvPr/>
          </p:nvSpPr>
          <p:spPr>
            <a:xfrm>
              <a:off x="1048" y="934"/>
              <a:ext cx="3641045" cy="2341825"/>
            </a:xfrm>
            <a:custGeom>
              <a:avLst/>
              <a:gdLst/>
              <a:ahLst/>
              <a:cxnLst/>
              <a:rect l="l" t="t" r="r" b="b"/>
              <a:pathLst>
                <a:path w="34737" h="26483" extrusionOk="0">
                  <a:moveTo>
                    <a:pt x="12562" y="0"/>
                  </a:moveTo>
                  <a:cubicBezTo>
                    <a:pt x="12804" y="1852"/>
                    <a:pt x="13576" y="3694"/>
                    <a:pt x="14851" y="4988"/>
                  </a:cubicBezTo>
                  <a:cubicBezTo>
                    <a:pt x="15289" y="5434"/>
                    <a:pt x="15791" y="5853"/>
                    <a:pt x="15968" y="6439"/>
                  </a:cubicBezTo>
                  <a:cubicBezTo>
                    <a:pt x="15986" y="6523"/>
                    <a:pt x="16005" y="6597"/>
                    <a:pt x="16024" y="6672"/>
                  </a:cubicBezTo>
                  <a:cubicBezTo>
                    <a:pt x="16177" y="7536"/>
                    <a:pt x="15636" y="7805"/>
                    <a:pt x="14910" y="7805"/>
                  </a:cubicBezTo>
                  <a:cubicBezTo>
                    <a:pt x="13963" y="7805"/>
                    <a:pt x="12703" y="7349"/>
                    <a:pt x="12255" y="7165"/>
                  </a:cubicBezTo>
                  <a:cubicBezTo>
                    <a:pt x="10617" y="6507"/>
                    <a:pt x="9008" y="6129"/>
                    <a:pt x="7421" y="6129"/>
                  </a:cubicBezTo>
                  <a:cubicBezTo>
                    <a:pt x="5707" y="6129"/>
                    <a:pt x="4021" y="6570"/>
                    <a:pt x="2354" y="7574"/>
                  </a:cubicBezTo>
                  <a:cubicBezTo>
                    <a:pt x="1508" y="8086"/>
                    <a:pt x="717" y="8682"/>
                    <a:pt x="0" y="9361"/>
                  </a:cubicBezTo>
                  <a:lnTo>
                    <a:pt x="0" y="26482"/>
                  </a:lnTo>
                  <a:cubicBezTo>
                    <a:pt x="577" y="25971"/>
                    <a:pt x="903" y="25217"/>
                    <a:pt x="1219" y="24500"/>
                  </a:cubicBezTo>
                  <a:cubicBezTo>
                    <a:pt x="2336" y="22044"/>
                    <a:pt x="3741" y="19727"/>
                    <a:pt x="5407" y="17615"/>
                  </a:cubicBezTo>
                  <a:cubicBezTo>
                    <a:pt x="6337" y="16442"/>
                    <a:pt x="7389" y="15298"/>
                    <a:pt x="8747" y="14674"/>
                  </a:cubicBezTo>
                  <a:cubicBezTo>
                    <a:pt x="9684" y="14248"/>
                    <a:pt x="10714" y="14093"/>
                    <a:pt x="11744" y="14093"/>
                  </a:cubicBezTo>
                  <a:cubicBezTo>
                    <a:pt x="12064" y="14093"/>
                    <a:pt x="12384" y="14108"/>
                    <a:pt x="12702" y="14135"/>
                  </a:cubicBezTo>
                  <a:cubicBezTo>
                    <a:pt x="14507" y="14283"/>
                    <a:pt x="16312" y="14795"/>
                    <a:pt x="17736" y="15912"/>
                  </a:cubicBezTo>
                  <a:cubicBezTo>
                    <a:pt x="18536" y="16535"/>
                    <a:pt x="19187" y="17326"/>
                    <a:pt x="19904" y="18052"/>
                  </a:cubicBezTo>
                  <a:cubicBezTo>
                    <a:pt x="22398" y="20536"/>
                    <a:pt x="25626" y="22155"/>
                    <a:pt x="29107" y="22658"/>
                  </a:cubicBezTo>
                  <a:cubicBezTo>
                    <a:pt x="29522" y="22716"/>
                    <a:pt x="29953" y="22752"/>
                    <a:pt x="30383" y="22752"/>
                  </a:cubicBezTo>
                  <a:cubicBezTo>
                    <a:pt x="31544" y="22752"/>
                    <a:pt x="32695" y="22489"/>
                    <a:pt x="33489" y="21681"/>
                  </a:cubicBezTo>
                  <a:cubicBezTo>
                    <a:pt x="34736" y="20406"/>
                    <a:pt x="34559" y="18247"/>
                    <a:pt x="33610" y="16740"/>
                  </a:cubicBezTo>
                  <a:cubicBezTo>
                    <a:pt x="32661" y="15242"/>
                    <a:pt x="31116" y="14228"/>
                    <a:pt x="29646" y="13223"/>
                  </a:cubicBezTo>
                  <a:cubicBezTo>
                    <a:pt x="26129" y="10794"/>
                    <a:pt x="22584" y="7761"/>
                    <a:pt x="21653" y="3592"/>
                  </a:cubicBezTo>
                  <a:cubicBezTo>
                    <a:pt x="21393" y="2429"/>
                    <a:pt x="21514" y="1210"/>
                    <a:pt x="215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33"/>
            <p:cNvSpPr/>
            <p:nvPr/>
          </p:nvSpPr>
          <p:spPr>
            <a:xfrm>
              <a:off x="0" y="934"/>
              <a:ext cx="4865104" cy="5142678"/>
            </a:xfrm>
            <a:custGeom>
              <a:avLst/>
              <a:gdLst/>
              <a:ahLst/>
              <a:cxnLst/>
              <a:rect l="l" t="t" r="r" b="b"/>
              <a:pathLst>
                <a:path w="46415" h="58157" extrusionOk="0">
                  <a:moveTo>
                    <a:pt x="18118" y="0"/>
                  </a:moveTo>
                  <a:cubicBezTo>
                    <a:pt x="18109" y="2866"/>
                    <a:pt x="18909" y="5676"/>
                    <a:pt x="20426" y="8114"/>
                  </a:cubicBezTo>
                  <a:cubicBezTo>
                    <a:pt x="22659" y="11697"/>
                    <a:pt x="25990" y="14460"/>
                    <a:pt x="29126" y="17298"/>
                  </a:cubicBezTo>
                  <a:cubicBezTo>
                    <a:pt x="29600" y="17726"/>
                    <a:pt x="30103" y="18257"/>
                    <a:pt x="30010" y="18880"/>
                  </a:cubicBezTo>
                  <a:cubicBezTo>
                    <a:pt x="29923" y="19471"/>
                    <a:pt x="29290" y="19828"/>
                    <a:pt x="28680" y="19828"/>
                  </a:cubicBezTo>
                  <a:cubicBezTo>
                    <a:pt x="28569" y="19828"/>
                    <a:pt x="28459" y="19816"/>
                    <a:pt x="28354" y="19792"/>
                  </a:cubicBezTo>
                  <a:cubicBezTo>
                    <a:pt x="27665" y="19634"/>
                    <a:pt x="27116" y="19113"/>
                    <a:pt x="26623" y="18610"/>
                  </a:cubicBezTo>
                  <a:cubicBezTo>
                    <a:pt x="24511" y="16470"/>
                    <a:pt x="22473" y="14246"/>
                    <a:pt x="19988" y="12562"/>
                  </a:cubicBezTo>
                  <a:cubicBezTo>
                    <a:pt x="17875" y="11124"/>
                    <a:pt x="15367" y="10106"/>
                    <a:pt x="12832" y="10106"/>
                  </a:cubicBezTo>
                  <a:cubicBezTo>
                    <a:pt x="12398" y="10106"/>
                    <a:pt x="11963" y="10136"/>
                    <a:pt x="11530" y="10198"/>
                  </a:cubicBezTo>
                  <a:cubicBezTo>
                    <a:pt x="5603" y="11064"/>
                    <a:pt x="1601" y="17447"/>
                    <a:pt x="1" y="23123"/>
                  </a:cubicBezTo>
                  <a:lnTo>
                    <a:pt x="1" y="38663"/>
                  </a:lnTo>
                  <a:cubicBezTo>
                    <a:pt x="838" y="42990"/>
                    <a:pt x="2169" y="47298"/>
                    <a:pt x="4719" y="50899"/>
                  </a:cubicBezTo>
                  <a:cubicBezTo>
                    <a:pt x="6282" y="53114"/>
                    <a:pt x="8273" y="55002"/>
                    <a:pt x="10330" y="56789"/>
                  </a:cubicBezTo>
                  <a:cubicBezTo>
                    <a:pt x="10860" y="57254"/>
                    <a:pt x="11409" y="57710"/>
                    <a:pt x="11958" y="58157"/>
                  </a:cubicBezTo>
                  <a:lnTo>
                    <a:pt x="31657" y="58157"/>
                  </a:lnTo>
                  <a:cubicBezTo>
                    <a:pt x="31126" y="56854"/>
                    <a:pt x="29945" y="55896"/>
                    <a:pt x="28800" y="55040"/>
                  </a:cubicBezTo>
                  <a:cubicBezTo>
                    <a:pt x="25646" y="52695"/>
                    <a:pt x="22026" y="50145"/>
                    <a:pt x="21393" y="46265"/>
                  </a:cubicBezTo>
                  <a:cubicBezTo>
                    <a:pt x="21096" y="44478"/>
                    <a:pt x="21505" y="42645"/>
                    <a:pt x="22082" y="40933"/>
                  </a:cubicBezTo>
                  <a:cubicBezTo>
                    <a:pt x="22687" y="39109"/>
                    <a:pt x="23524" y="37286"/>
                    <a:pt x="25004" y="36076"/>
                  </a:cubicBezTo>
                  <a:cubicBezTo>
                    <a:pt x="26641" y="34717"/>
                    <a:pt x="28837" y="34299"/>
                    <a:pt x="30931" y="33917"/>
                  </a:cubicBezTo>
                  <a:cubicBezTo>
                    <a:pt x="33071" y="33536"/>
                    <a:pt x="35221" y="33154"/>
                    <a:pt x="37389" y="33117"/>
                  </a:cubicBezTo>
                  <a:cubicBezTo>
                    <a:pt x="37516" y="33115"/>
                    <a:pt x="37644" y="33114"/>
                    <a:pt x="37773" y="33114"/>
                  </a:cubicBezTo>
                  <a:cubicBezTo>
                    <a:pt x="38072" y="33114"/>
                    <a:pt x="38373" y="33118"/>
                    <a:pt x="38674" y="33118"/>
                  </a:cubicBezTo>
                  <a:cubicBezTo>
                    <a:pt x="39535" y="33118"/>
                    <a:pt x="40397" y="33089"/>
                    <a:pt x="41223" y="32866"/>
                  </a:cubicBezTo>
                  <a:cubicBezTo>
                    <a:pt x="44637" y="31944"/>
                    <a:pt x="46415" y="27692"/>
                    <a:pt x="45298" y="24342"/>
                  </a:cubicBezTo>
                  <a:cubicBezTo>
                    <a:pt x="44517" y="21988"/>
                    <a:pt x="42674" y="20164"/>
                    <a:pt x="41250" y="18136"/>
                  </a:cubicBezTo>
                  <a:cubicBezTo>
                    <a:pt x="39817" y="16098"/>
                    <a:pt x="38757" y="13437"/>
                    <a:pt x="39771" y="11175"/>
                  </a:cubicBezTo>
                  <a:cubicBezTo>
                    <a:pt x="40208" y="10217"/>
                    <a:pt x="40999" y="9231"/>
                    <a:pt x="40636" y="8244"/>
                  </a:cubicBezTo>
                  <a:cubicBezTo>
                    <a:pt x="40199" y="7109"/>
                    <a:pt x="38664" y="7053"/>
                    <a:pt x="37519" y="6616"/>
                  </a:cubicBezTo>
                  <a:cubicBezTo>
                    <a:pt x="35658" y="5900"/>
                    <a:pt x="34616" y="3564"/>
                    <a:pt x="35314" y="1703"/>
                  </a:cubicBezTo>
                  <a:cubicBezTo>
                    <a:pt x="35546" y="1079"/>
                    <a:pt x="35937" y="540"/>
                    <a:pt x="363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33"/>
            <p:cNvSpPr/>
            <p:nvPr/>
          </p:nvSpPr>
          <p:spPr>
            <a:xfrm>
              <a:off x="279025" y="50"/>
              <a:ext cx="7104425" cy="5142767"/>
            </a:xfrm>
            <a:custGeom>
              <a:avLst/>
              <a:gdLst/>
              <a:ahLst/>
              <a:cxnLst/>
              <a:rect l="l" t="t" r="r" b="b"/>
              <a:pathLst>
                <a:path w="67779" h="58158" extrusionOk="0">
                  <a:moveTo>
                    <a:pt x="25236" y="1"/>
                  </a:moveTo>
                  <a:cubicBezTo>
                    <a:pt x="24417" y="2234"/>
                    <a:pt x="24110" y="4625"/>
                    <a:pt x="24361" y="6998"/>
                  </a:cubicBezTo>
                  <a:cubicBezTo>
                    <a:pt x="24826" y="11065"/>
                    <a:pt x="26920" y="14842"/>
                    <a:pt x="29758" y="17792"/>
                  </a:cubicBezTo>
                  <a:cubicBezTo>
                    <a:pt x="30502" y="18574"/>
                    <a:pt x="31321" y="19327"/>
                    <a:pt x="31842" y="20277"/>
                  </a:cubicBezTo>
                  <a:cubicBezTo>
                    <a:pt x="32354" y="21235"/>
                    <a:pt x="32522" y="22463"/>
                    <a:pt x="31926" y="23375"/>
                  </a:cubicBezTo>
                  <a:cubicBezTo>
                    <a:pt x="31435" y="24134"/>
                    <a:pt x="30549" y="24470"/>
                    <a:pt x="29630" y="24470"/>
                  </a:cubicBezTo>
                  <a:cubicBezTo>
                    <a:pt x="29050" y="24470"/>
                    <a:pt x="28458" y="24336"/>
                    <a:pt x="27943" y="24092"/>
                  </a:cubicBezTo>
                  <a:cubicBezTo>
                    <a:pt x="26613" y="23459"/>
                    <a:pt x="25626" y="22286"/>
                    <a:pt x="24547" y="21291"/>
                  </a:cubicBezTo>
                  <a:cubicBezTo>
                    <a:pt x="21721" y="18677"/>
                    <a:pt x="17906" y="17103"/>
                    <a:pt x="14078" y="17103"/>
                  </a:cubicBezTo>
                  <a:cubicBezTo>
                    <a:pt x="13544" y="17103"/>
                    <a:pt x="13010" y="17134"/>
                    <a:pt x="12478" y="17197"/>
                  </a:cubicBezTo>
                  <a:cubicBezTo>
                    <a:pt x="8124" y="17718"/>
                    <a:pt x="4039" y="20481"/>
                    <a:pt x="2178" y="24455"/>
                  </a:cubicBezTo>
                  <a:cubicBezTo>
                    <a:pt x="1536" y="25832"/>
                    <a:pt x="1154" y="27311"/>
                    <a:pt x="893" y="28809"/>
                  </a:cubicBezTo>
                  <a:cubicBezTo>
                    <a:pt x="0" y="34132"/>
                    <a:pt x="670" y="39808"/>
                    <a:pt x="3369" y="44488"/>
                  </a:cubicBezTo>
                  <a:cubicBezTo>
                    <a:pt x="5518" y="48192"/>
                    <a:pt x="8505" y="51579"/>
                    <a:pt x="12246" y="53700"/>
                  </a:cubicBezTo>
                  <a:cubicBezTo>
                    <a:pt x="14795" y="55133"/>
                    <a:pt x="17680" y="56315"/>
                    <a:pt x="19997" y="58158"/>
                  </a:cubicBezTo>
                  <a:lnTo>
                    <a:pt x="26976" y="58158"/>
                  </a:lnTo>
                  <a:cubicBezTo>
                    <a:pt x="26241" y="56324"/>
                    <a:pt x="25226" y="54594"/>
                    <a:pt x="24389" y="52798"/>
                  </a:cubicBezTo>
                  <a:cubicBezTo>
                    <a:pt x="22649" y="49020"/>
                    <a:pt x="21728" y="44619"/>
                    <a:pt x="23142" y="40711"/>
                  </a:cubicBezTo>
                  <a:cubicBezTo>
                    <a:pt x="24357" y="37374"/>
                    <a:pt x="27689" y="34695"/>
                    <a:pt x="31121" y="34695"/>
                  </a:cubicBezTo>
                  <a:cubicBezTo>
                    <a:pt x="31710" y="34695"/>
                    <a:pt x="32301" y="34774"/>
                    <a:pt x="32884" y="34941"/>
                  </a:cubicBezTo>
                  <a:cubicBezTo>
                    <a:pt x="34644" y="35449"/>
                    <a:pt x="36366" y="36667"/>
                    <a:pt x="38091" y="36667"/>
                  </a:cubicBezTo>
                  <a:cubicBezTo>
                    <a:pt x="38455" y="36667"/>
                    <a:pt x="38819" y="36612"/>
                    <a:pt x="39184" y="36486"/>
                  </a:cubicBezTo>
                  <a:cubicBezTo>
                    <a:pt x="41454" y="35686"/>
                    <a:pt x="41957" y="32662"/>
                    <a:pt x="43781" y="31098"/>
                  </a:cubicBezTo>
                  <a:cubicBezTo>
                    <a:pt x="44157" y="30784"/>
                    <a:pt x="44615" y="30518"/>
                    <a:pt x="45109" y="30518"/>
                  </a:cubicBezTo>
                  <a:cubicBezTo>
                    <a:pt x="45140" y="30518"/>
                    <a:pt x="45172" y="30519"/>
                    <a:pt x="45204" y="30521"/>
                  </a:cubicBezTo>
                  <a:cubicBezTo>
                    <a:pt x="45791" y="30559"/>
                    <a:pt x="46293" y="30987"/>
                    <a:pt x="46665" y="31452"/>
                  </a:cubicBezTo>
                  <a:cubicBezTo>
                    <a:pt x="48303" y="33508"/>
                    <a:pt x="48173" y="36402"/>
                    <a:pt x="48526" y="39008"/>
                  </a:cubicBezTo>
                  <a:cubicBezTo>
                    <a:pt x="48926" y="41995"/>
                    <a:pt x="50210" y="45028"/>
                    <a:pt x="52723" y="46684"/>
                  </a:cubicBezTo>
                  <a:cubicBezTo>
                    <a:pt x="53993" y="47522"/>
                    <a:pt x="55470" y="47904"/>
                    <a:pt x="56972" y="47904"/>
                  </a:cubicBezTo>
                  <a:cubicBezTo>
                    <a:pt x="59443" y="47904"/>
                    <a:pt x="61980" y="46869"/>
                    <a:pt x="63768" y="45121"/>
                  </a:cubicBezTo>
                  <a:cubicBezTo>
                    <a:pt x="66643" y="42311"/>
                    <a:pt x="67778" y="38086"/>
                    <a:pt x="67658" y="34057"/>
                  </a:cubicBezTo>
                  <a:cubicBezTo>
                    <a:pt x="67592" y="32113"/>
                    <a:pt x="67248" y="30121"/>
                    <a:pt x="66243" y="28446"/>
                  </a:cubicBezTo>
                  <a:cubicBezTo>
                    <a:pt x="65378" y="27013"/>
                    <a:pt x="64075" y="25897"/>
                    <a:pt x="62744" y="24883"/>
                  </a:cubicBezTo>
                  <a:cubicBezTo>
                    <a:pt x="57701" y="21021"/>
                    <a:pt x="51932" y="18127"/>
                    <a:pt x="47168" y="13930"/>
                  </a:cubicBezTo>
                  <a:cubicBezTo>
                    <a:pt x="45549" y="12507"/>
                    <a:pt x="44013" y="10869"/>
                    <a:pt x="43325" y="8822"/>
                  </a:cubicBezTo>
                  <a:cubicBezTo>
                    <a:pt x="42404" y="6077"/>
                    <a:pt x="43092" y="2904"/>
                    <a:pt x="4311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33"/>
            <p:cNvSpPr/>
            <p:nvPr/>
          </p:nvSpPr>
          <p:spPr>
            <a:xfrm>
              <a:off x="743264" y="50"/>
              <a:ext cx="6885986" cy="5142767"/>
            </a:xfrm>
            <a:custGeom>
              <a:avLst/>
              <a:gdLst/>
              <a:ahLst/>
              <a:cxnLst/>
              <a:rect l="l" t="t" r="r" b="b"/>
              <a:pathLst>
                <a:path w="65695" h="58158" extrusionOk="0">
                  <a:moveTo>
                    <a:pt x="24808" y="1"/>
                  </a:moveTo>
                  <a:cubicBezTo>
                    <a:pt x="24678" y="3946"/>
                    <a:pt x="25822" y="7929"/>
                    <a:pt x="27823" y="11316"/>
                  </a:cubicBezTo>
                  <a:cubicBezTo>
                    <a:pt x="30800" y="16350"/>
                    <a:pt x="35555" y="20156"/>
                    <a:pt x="40757" y="22817"/>
                  </a:cubicBezTo>
                  <a:cubicBezTo>
                    <a:pt x="44646" y="24808"/>
                    <a:pt x="49122" y="26483"/>
                    <a:pt x="51216" y="30307"/>
                  </a:cubicBezTo>
                  <a:cubicBezTo>
                    <a:pt x="51820" y="31424"/>
                    <a:pt x="52128" y="32959"/>
                    <a:pt x="51244" y="33862"/>
                  </a:cubicBezTo>
                  <a:cubicBezTo>
                    <a:pt x="50878" y="34237"/>
                    <a:pt x="50409" y="34399"/>
                    <a:pt x="49915" y="34399"/>
                  </a:cubicBezTo>
                  <a:cubicBezTo>
                    <a:pt x="48915" y="34399"/>
                    <a:pt x="47812" y="33735"/>
                    <a:pt x="47252" y="32838"/>
                  </a:cubicBezTo>
                  <a:cubicBezTo>
                    <a:pt x="46414" y="31498"/>
                    <a:pt x="46284" y="29833"/>
                    <a:pt x="45679" y="28372"/>
                  </a:cubicBezTo>
                  <a:cubicBezTo>
                    <a:pt x="44451" y="25376"/>
                    <a:pt x="41213" y="23487"/>
                    <a:pt x="37975" y="23338"/>
                  </a:cubicBezTo>
                  <a:cubicBezTo>
                    <a:pt x="37784" y="23329"/>
                    <a:pt x="37593" y="23325"/>
                    <a:pt x="37401" y="23325"/>
                  </a:cubicBezTo>
                  <a:cubicBezTo>
                    <a:pt x="34760" y="23325"/>
                    <a:pt x="32122" y="24170"/>
                    <a:pt x="30195" y="26027"/>
                  </a:cubicBezTo>
                  <a:cubicBezTo>
                    <a:pt x="28660" y="27516"/>
                    <a:pt x="27385" y="29656"/>
                    <a:pt x="25264" y="29898"/>
                  </a:cubicBezTo>
                  <a:cubicBezTo>
                    <a:pt x="25139" y="29913"/>
                    <a:pt x="25014" y="29920"/>
                    <a:pt x="24889" y="29920"/>
                  </a:cubicBezTo>
                  <a:cubicBezTo>
                    <a:pt x="23819" y="29920"/>
                    <a:pt x="22780" y="29405"/>
                    <a:pt x="21905" y="28763"/>
                  </a:cubicBezTo>
                  <a:cubicBezTo>
                    <a:pt x="19485" y="26986"/>
                    <a:pt x="17810" y="25329"/>
                    <a:pt x="14684" y="24864"/>
                  </a:cubicBezTo>
                  <a:cubicBezTo>
                    <a:pt x="14054" y="24767"/>
                    <a:pt x="13416" y="24719"/>
                    <a:pt x="12778" y="24719"/>
                  </a:cubicBezTo>
                  <a:cubicBezTo>
                    <a:pt x="10591" y="24719"/>
                    <a:pt x="8404" y="25287"/>
                    <a:pt x="6523" y="26418"/>
                  </a:cubicBezTo>
                  <a:cubicBezTo>
                    <a:pt x="1917" y="29191"/>
                    <a:pt x="0" y="34606"/>
                    <a:pt x="912" y="39752"/>
                  </a:cubicBezTo>
                  <a:cubicBezTo>
                    <a:pt x="1740" y="44302"/>
                    <a:pt x="4262" y="48378"/>
                    <a:pt x="7956" y="51160"/>
                  </a:cubicBezTo>
                  <a:cubicBezTo>
                    <a:pt x="10450" y="53021"/>
                    <a:pt x="13381" y="54212"/>
                    <a:pt x="15931" y="55999"/>
                  </a:cubicBezTo>
                  <a:cubicBezTo>
                    <a:pt x="16852" y="56632"/>
                    <a:pt x="17708" y="57357"/>
                    <a:pt x="18490" y="58158"/>
                  </a:cubicBezTo>
                  <a:lnTo>
                    <a:pt x="31712" y="58158"/>
                  </a:lnTo>
                  <a:cubicBezTo>
                    <a:pt x="33955" y="56083"/>
                    <a:pt x="36983" y="54845"/>
                    <a:pt x="40032" y="54845"/>
                  </a:cubicBezTo>
                  <a:cubicBezTo>
                    <a:pt x="40184" y="54845"/>
                    <a:pt x="40335" y="54848"/>
                    <a:pt x="40487" y="54854"/>
                  </a:cubicBezTo>
                  <a:cubicBezTo>
                    <a:pt x="43451" y="54971"/>
                    <a:pt x="46311" y="56170"/>
                    <a:pt x="49260" y="56170"/>
                  </a:cubicBezTo>
                  <a:cubicBezTo>
                    <a:pt x="49356" y="56170"/>
                    <a:pt x="49453" y="56169"/>
                    <a:pt x="49550" y="56166"/>
                  </a:cubicBezTo>
                  <a:cubicBezTo>
                    <a:pt x="52928" y="56073"/>
                    <a:pt x="56203" y="54203"/>
                    <a:pt x="57980" y="51337"/>
                  </a:cubicBezTo>
                  <a:cubicBezTo>
                    <a:pt x="58595" y="50341"/>
                    <a:pt x="59051" y="49243"/>
                    <a:pt x="59804" y="48350"/>
                  </a:cubicBezTo>
                  <a:cubicBezTo>
                    <a:pt x="60521" y="47513"/>
                    <a:pt x="61461" y="46898"/>
                    <a:pt x="62270" y="46135"/>
                  </a:cubicBezTo>
                  <a:cubicBezTo>
                    <a:pt x="64662" y="43902"/>
                    <a:pt x="65694" y="40441"/>
                    <a:pt x="65359" y="37184"/>
                  </a:cubicBezTo>
                  <a:cubicBezTo>
                    <a:pt x="65024" y="33936"/>
                    <a:pt x="63433" y="30894"/>
                    <a:pt x="61256" y="28446"/>
                  </a:cubicBezTo>
                  <a:cubicBezTo>
                    <a:pt x="60595" y="27702"/>
                    <a:pt x="59860" y="26986"/>
                    <a:pt x="59516" y="26055"/>
                  </a:cubicBezTo>
                  <a:cubicBezTo>
                    <a:pt x="59088" y="24910"/>
                    <a:pt x="59302" y="23636"/>
                    <a:pt x="59246" y="22417"/>
                  </a:cubicBezTo>
                  <a:cubicBezTo>
                    <a:pt x="59134" y="20100"/>
                    <a:pt x="58064" y="17941"/>
                    <a:pt x="56296" y="16452"/>
                  </a:cubicBezTo>
                  <a:cubicBezTo>
                    <a:pt x="53216" y="13875"/>
                    <a:pt x="48778" y="13884"/>
                    <a:pt x="45018" y="12470"/>
                  </a:cubicBezTo>
                  <a:cubicBezTo>
                    <a:pt x="43371" y="11846"/>
                    <a:pt x="41845" y="10944"/>
                    <a:pt x="40505" y="9799"/>
                  </a:cubicBezTo>
                  <a:cubicBezTo>
                    <a:pt x="39594" y="9027"/>
                    <a:pt x="38747" y="8096"/>
                    <a:pt x="38375" y="6961"/>
                  </a:cubicBezTo>
                  <a:cubicBezTo>
                    <a:pt x="37612" y="4681"/>
                    <a:pt x="38849" y="2327"/>
                    <a:pt x="3979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33"/>
            <p:cNvSpPr/>
            <p:nvPr/>
          </p:nvSpPr>
          <p:spPr>
            <a:xfrm>
              <a:off x="1631806" y="50"/>
              <a:ext cx="6306659" cy="5142767"/>
            </a:xfrm>
            <a:custGeom>
              <a:avLst/>
              <a:gdLst/>
              <a:ahLst/>
              <a:cxnLst/>
              <a:rect l="l" t="t" r="r" b="b"/>
              <a:pathLst>
                <a:path w="60168" h="58158" extrusionOk="0">
                  <a:moveTo>
                    <a:pt x="27860" y="1"/>
                  </a:moveTo>
                  <a:cubicBezTo>
                    <a:pt x="27636" y="801"/>
                    <a:pt x="27478" y="1629"/>
                    <a:pt x="27395" y="2457"/>
                  </a:cubicBezTo>
                  <a:cubicBezTo>
                    <a:pt x="27153" y="4812"/>
                    <a:pt x="27395" y="7194"/>
                    <a:pt x="28102" y="9455"/>
                  </a:cubicBezTo>
                  <a:cubicBezTo>
                    <a:pt x="30112" y="15810"/>
                    <a:pt x="35211" y="20770"/>
                    <a:pt x="40850" y="24315"/>
                  </a:cubicBezTo>
                  <a:cubicBezTo>
                    <a:pt x="43250" y="25822"/>
                    <a:pt x="45837" y="27200"/>
                    <a:pt x="47540" y="29461"/>
                  </a:cubicBezTo>
                  <a:cubicBezTo>
                    <a:pt x="50220" y="33034"/>
                    <a:pt x="49680" y="39343"/>
                    <a:pt x="44758" y="40590"/>
                  </a:cubicBezTo>
                  <a:cubicBezTo>
                    <a:pt x="44308" y="40705"/>
                    <a:pt x="43847" y="40760"/>
                    <a:pt x="43385" y="40760"/>
                  </a:cubicBezTo>
                  <a:cubicBezTo>
                    <a:pt x="41344" y="40760"/>
                    <a:pt x="39296" y="39681"/>
                    <a:pt x="38226" y="37928"/>
                  </a:cubicBezTo>
                  <a:cubicBezTo>
                    <a:pt x="37900" y="37370"/>
                    <a:pt x="37639" y="36774"/>
                    <a:pt x="37463" y="36151"/>
                  </a:cubicBezTo>
                  <a:cubicBezTo>
                    <a:pt x="36681" y="33471"/>
                    <a:pt x="37211" y="30140"/>
                    <a:pt x="35434" y="27814"/>
                  </a:cubicBezTo>
                  <a:cubicBezTo>
                    <a:pt x="34437" y="26511"/>
                    <a:pt x="32779" y="25834"/>
                    <a:pt x="31131" y="25834"/>
                  </a:cubicBezTo>
                  <a:cubicBezTo>
                    <a:pt x="30719" y="25834"/>
                    <a:pt x="30307" y="25876"/>
                    <a:pt x="29907" y="25962"/>
                  </a:cubicBezTo>
                  <a:cubicBezTo>
                    <a:pt x="27897" y="26399"/>
                    <a:pt x="26176" y="27749"/>
                    <a:pt x="24975" y="29423"/>
                  </a:cubicBezTo>
                  <a:cubicBezTo>
                    <a:pt x="24073" y="30689"/>
                    <a:pt x="23440" y="32131"/>
                    <a:pt x="22444" y="33332"/>
                  </a:cubicBezTo>
                  <a:cubicBezTo>
                    <a:pt x="21563" y="34376"/>
                    <a:pt x="20289" y="35227"/>
                    <a:pt x="18961" y="35227"/>
                  </a:cubicBezTo>
                  <a:cubicBezTo>
                    <a:pt x="18773" y="35227"/>
                    <a:pt x="18585" y="35210"/>
                    <a:pt x="18397" y="35174"/>
                  </a:cubicBezTo>
                  <a:cubicBezTo>
                    <a:pt x="16982" y="34913"/>
                    <a:pt x="15987" y="33722"/>
                    <a:pt x="14889" y="32801"/>
                  </a:cubicBezTo>
                  <a:cubicBezTo>
                    <a:pt x="13235" y="31416"/>
                    <a:pt x="11048" y="30603"/>
                    <a:pt x="8910" y="30603"/>
                  </a:cubicBezTo>
                  <a:cubicBezTo>
                    <a:pt x="7558" y="30603"/>
                    <a:pt x="6226" y="30928"/>
                    <a:pt x="5062" y="31638"/>
                  </a:cubicBezTo>
                  <a:cubicBezTo>
                    <a:pt x="3332" y="32699"/>
                    <a:pt x="2122" y="34476"/>
                    <a:pt x="1387" y="36374"/>
                  </a:cubicBezTo>
                  <a:cubicBezTo>
                    <a:pt x="0" y="39975"/>
                    <a:pt x="270" y="44274"/>
                    <a:pt x="2503" y="47419"/>
                  </a:cubicBezTo>
                  <a:cubicBezTo>
                    <a:pt x="4225" y="49839"/>
                    <a:pt x="6905" y="51374"/>
                    <a:pt x="9352" y="53068"/>
                  </a:cubicBezTo>
                  <a:cubicBezTo>
                    <a:pt x="11334" y="54426"/>
                    <a:pt x="13297" y="56064"/>
                    <a:pt x="14386" y="58158"/>
                  </a:cubicBezTo>
                  <a:lnTo>
                    <a:pt x="27497" y="58158"/>
                  </a:lnTo>
                  <a:cubicBezTo>
                    <a:pt x="27627" y="57590"/>
                    <a:pt x="27878" y="57060"/>
                    <a:pt x="28251" y="56613"/>
                  </a:cubicBezTo>
                  <a:cubicBezTo>
                    <a:pt x="28983" y="55756"/>
                    <a:pt x="30100" y="55405"/>
                    <a:pt x="31249" y="55405"/>
                  </a:cubicBezTo>
                  <a:cubicBezTo>
                    <a:pt x="31895" y="55405"/>
                    <a:pt x="32551" y="55516"/>
                    <a:pt x="33154" y="55710"/>
                  </a:cubicBezTo>
                  <a:cubicBezTo>
                    <a:pt x="34839" y="56250"/>
                    <a:pt x="36318" y="57292"/>
                    <a:pt x="37965" y="57925"/>
                  </a:cubicBezTo>
                  <a:cubicBezTo>
                    <a:pt x="38188" y="58018"/>
                    <a:pt x="38421" y="58092"/>
                    <a:pt x="38654" y="58158"/>
                  </a:cubicBezTo>
                  <a:lnTo>
                    <a:pt x="41985" y="58158"/>
                  </a:lnTo>
                  <a:cubicBezTo>
                    <a:pt x="42357" y="58027"/>
                    <a:pt x="42701" y="57832"/>
                    <a:pt x="42999" y="57581"/>
                  </a:cubicBezTo>
                  <a:cubicBezTo>
                    <a:pt x="44451" y="56362"/>
                    <a:pt x="44590" y="54147"/>
                    <a:pt x="45735" y="52630"/>
                  </a:cubicBezTo>
                  <a:cubicBezTo>
                    <a:pt x="47735" y="49960"/>
                    <a:pt x="51811" y="50379"/>
                    <a:pt x="54882" y="49066"/>
                  </a:cubicBezTo>
                  <a:cubicBezTo>
                    <a:pt x="57627" y="47903"/>
                    <a:pt x="59599" y="45140"/>
                    <a:pt x="59832" y="42171"/>
                  </a:cubicBezTo>
                  <a:cubicBezTo>
                    <a:pt x="60167" y="37891"/>
                    <a:pt x="57152" y="33918"/>
                    <a:pt x="57348" y="29619"/>
                  </a:cubicBezTo>
                  <a:cubicBezTo>
                    <a:pt x="57431" y="27935"/>
                    <a:pt x="58008" y="26269"/>
                    <a:pt x="57785" y="24603"/>
                  </a:cubicBezTo>
                  <a:cubicBezTo>
                    <a:pt x="57487" y="22398"/>
                    <a:pt x="55868" y="20621"/>
                    <a:pt x="54240" y="19113"/>
                  </a:cubicBezTo>
                  <a:cubicBezTo>
                    <a:pt x="51997" y="17029"/>
                    <a:pt x="49569" y="15084"/>
                    <a:pt x="47875" y="12535"/>
                  </a:cubicBezTo>
                  <a:cubicBezTo>
                    <a:pt x="46172" y="9985"/>
                    <a:pt x="45325" y="6617"/>
                    <a:pt x="46610" y="3834"/>
                  </a:cubicBezTo>
                  <a:cubicBezTo>
                    <a:pt x="47242" y="2448"/>
                    <a:pt x="48350" y="1322"/>
                    <a:pt x="491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64" name="Google Shape;1164;p33"/>
            <p:cNvGrpSpPr/>
            <p:nvPr/>
          </p:nvGrpSpPr>
          <p:grpSpPr>
            <a:xfrm>
              <a:off x="2398445" y="1730"/>
              <a:ext cx="6745557" cy="5141882"/>
              <a:chOff x="2398445" y="1730"/>
              <a:chExt cx="6745557" cy="5141882"/>
            </a:xfrm>
          </p:grpSpPr>
          <p:sp>
            <p:nvSpPr>
              <p:cNvPr id="1165" name="Google Shape;1165;p33"/>
              <p:cNvSpPr/>
              <p:nvPr/>
            </p:nvSpPr>
            <p:spPr>
              <a:xfrm>
                <a:off x="2750528" y="361888"/>
                <a:ext cx="6393448" cy="4781717"/>
              </a:xfrm>
              <a:custGeom>
                <a:avLst/>
                <a:gdLst/>
                <a:ahLst/>
                <a:cxnLst/>
                <a:rect l="l" t="t" r="r" b="b"/>
                <a:pathLst>
                  <a:path w="60996" h="54075" extrusionOk="0">
                    <a:moveTo>
                      <a:pt x="39390" y="0"/>
                    </a:moveTo>
                    <a:cubicBezTo>
                      <a:pt x="37790" y="0"/>
                      <a:pt x="36166" y="928"/>
                      <a:pt x="35146" y="2218"/>
                    </a:cubicBezTo>
                    <a:cubicBezTo>
                      <a:pt x="32968" y="4991"/>
                      <a:pt x="33052" y="9020"/>
                      <a:pt x="34373" y="12295"/>
                    </a:cubicBezTo>
                    <a:cubicBezTo>
                      <a:pt x="35695" y="15570"/>
                      <a:pt x="38040" y="18306"/>
                      <a:pt x="40189" y="21098"/>
                    </a:cubicBezTo>
                    <a:cubicBezTo>
                      <a:pt x="42338" y="23898"/>
                      <a:pt x="44386" y="26941"/>
                      <a:pt x="44935" y="30431"/>
                    </a:cubicBezTo>
                    <a:cubicBezTo>
                      <a:pt x="45530" y="34227"/>
                      <a:pt x="44199" y="38200"/>
                      <a:pt x="41678" y="41085"/>
                    </a:cubicBezTo>
                    <a:cubicBezTo>
                      <a:pt x="39156" y="43979"/>
                      <a:pt x="35536" y="45812"/>
                      <a:pt x="31749" y="46454"/>
                    </a:cubicBezTo>
                    <a:cubicBezTo>
                      <a:pt x="31019" y="46579"/>
                      <a:pt x="30261" y="46656"/>
                      <a:pt x="29508" y="46656"/>
                    </a:cubicBezTo>
                    <a:cubicBezTo>
                      <a:pt x="27909" y="46656"/>
                      <a:pt x="26330" y="46311"/>
                      <a:pt x="25078" y="45356"/>
                    </a:cubicBezTo>
                    <a:cubicBezTo>
                      <a:pt x="23663" y="44286"/>
                      <a:pt x="22863" y="42602"/>
                      <a:pt x="22156" y="40964"/>
                    </a:cubicBezTo>
                    <a:cubicBezTo>
                      <a:pt x="21449" y="39336"/>
                      <a:pt x="20741" y="37633"/>
                      <a:pt x="19420" y="36442"/>
                    </a:cubicBezTo>
                    <a:cubicBezTo>
                      <a:pt x="18594" y="35697"/>
                      <a:pt x="17451" y="35214"/>
                      <a:pt x="16360" y="35214"/>
                    </a:cubicBezTo>
                    <a:cubicBezTo>
                      <a:pt x="15706" y="35214"/>
                      <a:pt x="15072" y="35387"/>
                      <a:pt x="14535" y="35781"/>
                    </a:cubicBezTo>
                    <a:cubicBezTo>
                      <a:pt x="13239" y="36721"/>
                      <a:pt x="12525" y="38770"/>
                      <a:pt x="10962" y="38770"/>
                    </a:cubicBezTo>
                    <a:cubicBezTo>
                      <a:pt x="10931" y="38770"/>
                      <a:pt x="10900" y="38770"/>
                      <a:pt x="10869" y="38768"/>
                    </a:cubicBezTo>
                    <a:cubicBezTo>
                      <a:pt x="10366" y="38740"/>
                      <a:pt x="9901" y="38480"/>
                      <a:pt x="9482" y="38200"/>
                    </a:cubicBezTo>
                    <a:cubicBezTo>
                      <a:pt x="8207" y="37363"/>
                      <a:pt x="7054" y="36302"/>
                      <a:pt x="5649" y="35707"/>
                    </a:cubicBezTo>
                    <a:cubicBezTo>
                      <a:pt x="5054" y="35460"/>
                      <a:pt x="4388" y="35318"/>
                      <a:pt x="3738" y="35318"/>
                    </a:cubicBezTo>
                    <a:cubicBezTo>
                      <a:pt x="2841" y="35318"/>
                      <a:pt x="1976" y="35590"/>
                      <a:pt x="1377" y="36237"/>
                    </a:cubicBezTo>
                    <a:cubicBezTo>
                      <a:pt x="1005" y="36665"/>
                      <a:pt x="745" y="37168"/>
                      <a:pt x="614" y="37707"/>
                    </a:cubicBezTo>
                    <a:cubicBezTo>
                      <a:pt x="0" y="40099"/>
                      <a:pt x="1340" y="42602"/>
                      <a:pt x="3145" y="44267"/>
                    </a:cubicBezTo>
                    <a:cubicBezTo>
                      <a:pt x="4951" y="45942"/>
                      <a:pt x="7202" y="47031"/>
                      <a:pt x="9194" y="48483"/>
                    </a:cubicBezTo>
                    <a:cubicBezTo>
                      <a:pt x="11259" y="49999"/>
                      <a:pt x="13027" y="51897"/>
                      <a:pt x="14395" y="54075"/>
                    </a:cubicBezTo>
                    <a:lnTo>
                      <a:pt x="60995" y="54075"/>
                    </a:lnTo>
                    <a:lnTo>
                      <a:pt x="60995" y="26355"/>
                    </a:lnTo>
                    <a:cubicBezTo>
                      <a:pt x="60137" y="26444"/>
                      <a:pt x="59274" y="26533"/>
                      <a:pt x="58409" y="26533"/>
                    </a:cubicBezTo>
                    <a:cubicBezTo>
                      <a:pt x="58185" y="26533"/>
                      <a:pt x="57962" y="26527"/>
                      <a:pt x="57738" y="26513"/>
                    </a:cubicBezTo>
                    <a:cubicBezTo>
                      <a:pt x="53532" y="26271"/>
                      <a:pt x="49810" y="23377"/>
                      <a:pt x="47652" y="19758"/>
                    </a:cubicBezTo>
                    <a:cubicBezTo>
                      <a:pt x="45493" y="16138"/>
                      <a:pt x="44683" y="11876"/>
                      <a:pt x="44274" y="7680"/>
                    </a:cubicBezTo>
                    <a:cubicBezTo>
                      <a:pt x="44004" y="4832"/>
                      <a:pt x="43502" y="1389"/>
                      <a:pt x="40868" y="291"/>
                    </a:cubicBezTo>
                    <a:cubicBezTo>
                      <a:pt x="40391" y="92"/>
                      <a:pt x="39891" y="0"/>
                      <a:pt x="393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33"/>
              <p:cNvSpPr/>
              <p:nvPr/>
            </p:nvSpPr>
            <p:spPr>
              <a:xfrm>
                <a:off x="8192887" y="3934726"/>
                <a:ext cx="951114" cy="1208804"/>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33"/>
              <p:cNvSpPr/>
              <p:nvPr/>
            </p:nvSpPr>
            <p:spPr>
              <a:xfrm>
                <a:off x="2398445" y="1730"/>
                <a:ext cx="6745530" cy="5141882"/>
              </a:xfrm>
              <a:custGeom>
                <a:avLst/>
                <a:gdLst/>
                <a:ahLst/>
                <a:cxnLst/>
                <a:rect l="l" t="t" r="r" b="b"/>
                <a:pathLst>
                  <a:path w="64355" h="58148" extrusionOk="0">
                    <a:moveTo>
                      <a:pt x="33889" y="0"/>
                    </a:moveTo>
                    <a:cubicBezTo>
                      <a:pt x="30530" y="2801"/>
                      <a:pt x="28250" y="6998"/>
                      <a:pt x="29004" y="11232"/>
                    </a:cubicBezTo>
                    <a:cubicBezTo>
                      <a:pt x="29609" y="14609"/>
                      <a:pt x="31963" y="17382"/>
                      <a:pt x="34522" y="19671"/>
                    </a:cubicBezTo>
                    <a:cubicBezTo>
                      <a:pt x="36820" y="21718"/>
                      <a:pt x="39938" y="23579"/>
                      <a:pt x="41659" y="26185"/>
                    </a:cubicBezTo>
                    <a:cubicBezTo>
                      <a:pt x="43371" y="28753"/>
                      <a:pt x="44981" y="31424"/>
                      <a:pt x="45344" y="34569"/>
                    </a:cubicBezTo>
                    <a:cubicBezTo>
                      <a:pt x="45975" y="40161"/>
                      <a:pt x="41780" y="45911"/>
                      <a:pt x="35955" y="45911"/>
                    </a:cubicBezTo>
                    <a:cubicBezTo>
                      <a:pt x="35770" y="45911"/>
                      <a:pt x="35584" y="45905"/>
                      <a:pt x="35397" y="45893"/>
                    </a:cubicBezTo>
                    <a:cubicBezTo>
                      <a:pt x="32587" y="45716"/>
                      <a:pt x="29888" y="44032"/>
                      <a:pt x="28557" y="41548"/>
                    </a:cubicBezTo>
                    <a:cubicBezTo>
                      <a:pt x="27357" y="39305"/>
                      <a:pt x="27273" y="36625"/>
                      <a:pt x="26231" y="34299"/>
                    </a:cubicBezTo>
                    <a:cubicBezTo>
                      <a:pt x="25840" y="33406"/>
                      <a:pt x="25245" y="32531"/>
                      <a:pt x="24342" y="32177"/>
                    </a:cubicBezTo>
                    <a:cubicBezTo>
                      <a:pt x="24053" y="32065"/>
                      <a:pt x="23750" y="32014"/>
                      <a:pt x="23444" y="32014"/>
                    </a:cubicBezTo>
                    <a:cubicBezTo>
                      <a:pt x="22766" y="32014"/>
                      <a:pt x="22075" y="32264"/>
                      <a:pt x="21504" y="32643"/>
                    </a:cubicBezTo>
                    <a:cubicBezTo>
                      <a:pt x="20676" y="33201"/>
                      <a:pt x="20053" y="34001"/>
                      <a:pt x="19448" y="34792"/>
                    </a:cubicBezTo>
                    <a:cubicBezTo>
                      <a:pt x="18080" y="36560"/>
                      <a:pt x="16600" y="39175"/>
                      <a:pt x="14060" y="39277"/>
                    </a:cubicBezTo>
                    <a:cubicBezTo>
                      <a:pt x="14021" y="39279"/>
                      <a:pt x="13982" y="39279"/>
                      <a:pt x="13944" y="39279"/>
                    </a:cubicBezTo>
                    <a:cubicBezTo>
                      <a:pt x="12221" y="39279"/>
                      <a:pt x="10833" y="37883"/>
                      <a:pt x="9259" y="37137"/>
                    </a:cubicBezTo>
                    <a:cubicBezTo>
                      <a:pt x="8401" y="36728"/>
                      <a:pt x="7449" y="36525"/>
                      <a:pt x="6498" y="36525"/>
                    </a:cubicBezTo>
                    <a:cubicBezTo>
                      <a:pt x="5241" y="36525"/>
                      <a:pt x="3984" y="36879"/>
                      <a:pt x="2941" y="37584"/>
                    </a:cubicBezTo>
                    <a:cubicBezTo>
                      <a:pt x="1098" y="38812"/>
                      <a:pt x="0" y="41082"/>
                      <a:pt x="205" y="43278"/>
                    </a:cubicBezTo>
                    <a:cubicBezTo>
                      <a:pt x="475" y="46191"/>
                      <a:pt x="2745" y="48480"/>
                      <a:pt x="5034" y="50294"/>
                    </a:cubicBezTo>
                    <a:cubicBezTo>
                      <a:pt x="7835" y="52518"/>
                      <a:pt x="10813" y="54966"/>
                      <a:pt x="11604" y="58148"/>
                    </a:cubicBezTo>
                    <a:lnTo>
                      <a:pt x="20723" y="58148"/>
                    </a:lnTo>
                    <a:cubicBezTo>
                      <a:pt x="18173" y="53542"/>
                      <a:pt x="13632" y="49931"/>
                      <a:pt x="8803" y="47577"/>
                    </a:cubicBezTo>
                    <a:cubicBezTo>
                      <a:pt x="7593" y="46991"/>
                      <a:pt x="6309" y="46423"/>
                      <a:pt x="5453" y="45391"/>
                    </a:cubicBezTo>
                    <a:cubicBezTo>
                      <a:pt x="4606" y="44348"/>
                      <a:pt x="4364" y="42664"/>
                      <a:pt x="5323" y="41715"/>
                    </a:cubicBezTo>
                    <a:cubicBezTo>
                      <a:pt x="5751" y="41301"/>
                      <a:pt x="6269" y="41130"/>
                      <a:pt x="6820" y="41130"/>
                    </a:cubicBezTo>
                    <a:cubicBezTo>
                      <a:pt x="8016" y="41130"/>
                      <a:pt x="9370" y="41937"/>
                      <a:pt x="10320" y="42822"/>
                    </a:cubicBezTo>
                    <a:cubicBezTo>
                      <a:pt x="11495" y="43919"/>
                      <a:pt x="12899" y="45217"/>
                      <a:pt x="14388" y="45217"/>
                    </a:cubicBezTo>
                    <a:cubicBezTo>
                      <a:pt x="14655" y="45217"/>
                      <a:pt x="14924" y="45175"/>
                      <a:pt x="15195" y="45084"/>
                    </a:cubicBezTo>
                    <a:cubicBezTo>
                      <a:pt x="16917" y="44497"/>
                      <a:pt x="17708" y="42097"/>
                      <a:pt x="19513" y="41929"/>
                    </a:cubicBezTo>
                    <a:cubicBezTo>
                      <a:pt x="19582" y="41923"/>
                      <a:pt x="19649" y="41919"/>
                      <a:pt x="19716" y="41919"/>
                    </a:cubicBezTo>
                    <a:cubicBezTo>
                      <a:pt x="21257" y="41919"/>
                      <a:pt x="22270" y="43629"/>
                      <a:pt x="22974" y="45056"/>
                    </a:cubicBezTo>
                    <a:cubicBezTo>
                      <a:pt x="24417" y="47949"/>
                      <a:pt x="26399" y="50862"/>
                      <a:pt x="29441" y="51960"/>
                    </a:cubicBezTo>
                    <a:cubicBezTo>
                      <a:pt x="30375" y="52297"/>
                      <a:pt x="31342" y="52438"/>
                      <a:pt x="32321" y="52438"/>
                    </a:cubicBezTo>
                    <a:cubicBezTo>
                      <a:pt x="34423" y="52438"/>
                      <a:pt x="36579" y="51788"/>
                      <a:pt x="38579" y="51039"/>
                    </a:cubicBezTo>
                    <a:cubicBezTo>
                      <a:pt x="40850" y="50183"/>
                      <a:pt x="43120" y="49159"/>
                      <a:pt x="44897" y="47512"/>
                    </a:cubicBezTo>
                    <a:cubicBezTo>
                      <a:pt x="48322" y="44339"/>
                      <a:pt x="49438" y="39231"/>
                      <a:pt x="48740" y="34606"/>
                    </a:cubicBezTo>
                    <a:cubicBezTo>
                      <a:pt x="48042" y="29981"/>
                      <a:pt x="45753" y="25757"/>
                      <a:pt x="43250" y="21821"/>
                    </a:cubicBezTo>
                    <a:cubicBezTo>
                      <a:pt x="42115" y="20034"/>
                      <a:pt x="41101" y="18341"/>
                      <a:pt x="40180" y="16442"/>
                    </a:cubicBezTo>
                    <a:cubicBezTo>
                      <a:pt x="39510" y="15056"/>
                      <a:pt x="38840" y="13660"/>
                      <a:pt x="38607" y="12144"/>
                    </a:cubicBezTo>
                    <a:cubicBezTo>
                      <a:pt x="38374" y="10627"/>
                      <a:pt x="38626" y="8970"/>
                      <a:pt x="39649" y="7826"/>
                    </a:cubicBezTo>
                    <a:cubicBezTo>
                      <a:pt x="40287" y="7112"/>
                      <a:pt x="41258" y="6685"/>
                      <a:pt x="42199" y="6685"/>
                    </a:cubicBezTo>
                    <a:cubicBezTo>
                      <a:pt x="42767" y="6685"/>
                      <a:pt x="43324" y="6841"/>
                      <a:pt x="43790" y="7184"/>
                    </a:cubicBezTo>
                    <a:cubicBezTo>
                      <a:pt x="44888" y="8003"/>
                      <a:pt x="45167" y="9501"/>
                      <a:pt x="45362" y="10850"/>
                    </a:cubicBezTo>
                    <a:cubicBezTo>
                      <a:pt x="46172" y="16452"/>
                      <a:pt x="47875" y="22677"/>
                      <a:pt x="51634" y="27069"/>
                    </a:cubicBezTo>
                    <a:cubicBezTo>
                      <a:pt x="54362" y="30261"/>
                      <a:pt x="58444" y="32484"/>
                      <a:pt x="62583" y="32484"/>
                    </a:cubicBezTo>
                    <a:cubicBezTo>
                      <a:pt x="63174" y="32484"/>
                      <a:pt x="63765" y="32439"/>
                      <a:pt x="64354" y="32345"/>
                    </a:cubicBezTo>
                    <a:lnTo>
                      <a:pt x="64354" y="28120"/>
                    </a:lnTo>
                    <a:cubicBezTo>
                      <a:pt x="64062" y="28123"/>
                      <a:pt x="63769" y="28127"/>
                      <a:pt x="63477" y="28127"/>
                    </a:cubicBezTo>
                    <a:cubicBezTo>
                      <a:pt x="62857" y="28127"/>
                      <a:pt x="62241" y="28110"/>
                      <a:pt x="61646" y="28027"/>
                    </a:cubicBezTo>
                    <a:cubicBezTo>
                      <a:pt x="57580" y="27385"/>
                      <a:pt x="54826" y="23393"/>
                      <a:pt x="53849" y="19392"/>
                    </a:cubicBezTo>
                    <a:cubicBezTo>
                      <a:pt x="52872" y="15391"/>
                      <a:pt x="53169" y="11204"/>
                      <a:pt x="52537" y="7137"/>
                    </a:cubicBezTo>
                    <a:cubicBezTo>
                      <a:pt x="52137" y="4606"/>
                      <a:pt x="51243" y="2001"/>
                      <a:pt x="497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33"/>
              <p:cNvSpPr/>
              <p:nvPr/>
            </p:nvSpPr>
            <p:spPr>
              <a:xfrm>
                <a:off x="7229296" y="3342363"/>
                <a:ext cx="1914701" cy="1801180"/>
              </a:xfrm>
              <a:custGeom>
                <a:avLst/>
                <a:gdLst/>
                <a:ahLst/>
                <a:cxnLst/>
                <a:rect l="l" t="t" r="r" b="b"/>
                <a:pathLst>
                  <a:path w="18267" h="20369" extrusionOk="0">
                    <a:moveTo>
                      <a:pt x="18266" y="0"/>
                    </a:moveTo>
                    <a:cubicBezTo>
                      <a:pt x="17680" y="261"/>
                      <a:pt x="17140" y="744"/>
                      <a:pt x="16684" y="1219"/>
                    </a:cubicBezTo>
                    <a:cubicBezTo>
                      <a:pt x="15931" y="2029"/>
                      <a:pt x="15102" y="2950"/>
                      <a:pt x="14004" y="3006"/>
                    </a:cubicBezTo>
                    <a:cubicBezTo>
                      <a:pt x="13970" y="3007"/>
                      <a:pt x="13936" y="3008"/>
                      <a:pt x="13902" y="3008"/>
                    </a:cubicBezTo>
                    <a:cubicBezTo>
                      <a:pt x="12996" y="3008"/>
                      <a:pt x="12198" y="2421"/>
                      <a:pt x="11408" y="1954"/>
                    </a:cubicBezTo>
                    <a:cubicBezTo>
                      <a:pt x="10895" y="1657"/>
                      <a:pt x="10280" y="1414"/>
                      <a:pt x="9704" y="1414"/>
                    </a:cubicBezTo>
                    <a:cubicBezTo>
                      <a:pt x="9361" y="1414"/>
                      <a:pt x="9032" y="1500"/>
                      <a:pt x="8747" y="1712"/>
                    </a:cubicBezTo>
                    <a:cubicBezTo>
                      <a:pt x="8058" y="2215"/>
                      <a:pt x="7984" y="3182"/>
                      <a:pt x="7947" y="4038"/>
                    </a:cubicBezTo>
                    <a:cubicBezTo>
                      <a:pt x="7817" y="6970"/>
                      <a:pt x="7444" y="9919"/>
                      <a:pt x="6421" y="12664"/>
                    </a:cubicBezTo>
                    <a:cubicBezTo>
                      <a:pt x="5397" y="15419"/>
                      <a:pt x="3657" y="17968"/>
                      <a:pt x="1210" y="19587"/>
                    </a:cubicBezTo>
                    <a:cubicBezTo>
                      <a:pt x="810" y="19848"/>
                      <a:pt x="391" y="20090"/>
                      <a:pt x="0" y="20369"/>
                    </a:cubicBezTo>
                    <a:lnTo>
                      <a:pt x="11129" y="20369"/>
                    </a:lnTo>
                    <a:cubicBezTo>
                      <a:pt x="12311" y="18778"/>
                      <a:pt x="13018" y="16889"/>
                      <a:pt x="13176" y="14916"/>
                    </a:cubicBezTo>
                    <a:cubicBezTo>
                      <a:pt x="13297" y="13223"/>
                      <a:pt x="13009" y="11501"/>
                      <a:pt x="13334" y="9836"/>
                    </a:cubicBezTo>
                    <a:cubicBezTo>
                      <a:pt x="13446" y="9277"/>
                      <a:pt x="13688" y="8663"/>
                      <a:pt x="14218" y="8458"/>
                    </a:cubicBezTo>
                    <a:cubicBezTo>
                      <a:pt x="14354" y="8406"/>
                      <a:pt x="14493" y="8385"/>
                      <a:pt x="14634" y="8385"/>
                    </a:cubicBezTo>
                    <a:cubicBezTo>
                      <a:pt x="15016" y="8385"/>
                      <a:pt x="15415" y="8534"/>
                      <a:pt x="15810" y="8589"/>
                    </a:cubicBezTo>
                    <a:cubicBezTo>
                      <a:pt x="15912" y="8601"/>
                      <a:pt x="16015" y="8608"/>
                      <a:pt x="16117" y="8608"/>
                    </a:cubicBezTo>
                    <a:cubicBezTo>
                      <a:pt x="16904" y="8608"/>
                      <a:pt x="17665" y="8241"/>
                      <a:pt x="18266" y="7714"/>
                    </a:cubicBezTo>
                    <a:lnTo>
                      <a:pt x="1826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9" name="Google Shape;1169;p33"/>
              <p:cNvSpPr/>
              <p:nvPr/>
            </p:nvSpPr>
            <p:spPr>
              <a:xfrm>
                <a:off x="4084756" y="2797749"/>
                <a:ext cx="5059226" cy="2345805"/>
              </a:xfrm>
              <a:custGeom>
                <a:avLst/>
                <a:gdLst/>
                <a:ahLst/>
                <a:cxnLst/>
                <a:rect l="l" t="t" r="r" b="b"/>
                <a:pathLst>
                  <a:path w="48267" h="26528" extrusionOk="0">
                    <a:moveTo>
                      <a:pt x="35378" y="1"/>
                    </a:moveTo>
                    <a:cubicBezTo>
                      <a:pt x="35229" y="1"/>
                      <a:pt x="35089" y="58"/>
                      <a:pt x="34969" y="194"/>
                    </a:cubicBezTo>
                    <a:cubicBezTo>
                      <a:pt x="34718" y="492"/>
                      <a:pt x="34830" y="948"/>
                      <a:pt x="34951" y="1320"/>
                    </a:cubicBezTo>
                    <a:cubicBezTo>
                      <a:pt x="35686" y="3609"/>
                      <a:pt x="36235" y="5982"/>
                      <a:pt x="36272" y="8383"/>
                    </a:cubicBezTo>
                    <a:cubicBezTo>
                      <a:pt x="36402" y="16050"/>
                      <a:pt x="30763" y="23429"/>
                      <a:pt x="23338" y="25318"/>
                    </a:cubicBezTo>
                    <a:cubicBezTo>
                      <a:pt x="22014" y="25656"/>
                      <a:pt x="20645" y="25830"/>
                      <a:pt x="19278" y="25830"/>
                    </a:cubicBezTo>
                    <a:cubicBezTo>
                      <a:pt x="16993" y="25830"/>
                      <a:pt x="14714" y="25345"/>
                      <a:pt x="12665" y="24332"/>
                    </a:cubicBezTo>
                    <a:cubicBezTo>
                      <a:pt x="9362" y="22694"/>
                      <a:pt x="6831" y="19810"/>
                      <a:pt x="4756" y="16758"/>
                    </a:cubicBezTo>
                    <a:cubicBezTo>
                      <a:pt x="4290" y="16078"/>
                      <a:pt x="3816" y="15362"/>
                      <a:pt x="3136" y="14897"/>
                    </a:cubicBezTo>
                    <a:cubicBezTo>
                      <a:pt x="2745" y="14632"/>
                      <a:pt x="2263" y="14470"/>
                      <a:pt x="1797" y="14470"/>
                    </a:cubicBezTo>
                    <a:cubicBezTo>
                      <a:pt x="1443" y="14470"/>
                      <a:pt x="1099" y="14563"/>
                      <a:pt x="810" y="14776"/>
                    </a:cubicBezTo>
                    <a:cubicBezTo>
                      <a:pt x="10" y="15362"/>
                      <a:pt x="1" y="16618"/>
                      <a:pt x="503" y="17474"/>
                    </a:cubicBezTo>
                    <a:cubicBezTo>
                      <a:pt x="996" y="18330"/>
                      <a:pt x="1862" y="18898"/>
                      <a:pt x="2662" y="19493"/>
                    </a:cubicBezTo>
                    <a:cubicBezTo>
                      <a:pt x="5174" y="21345"/>
                      <a:pt x="7380" y="23708"/>
                      <a:pt x="8710" y="26528"/>
                    </a:cubicBezTo>
                    <a:lnTo>
                      <a:pt x="32075" y="26528"/>
                    </a:lnTo>
                    <a:cubicBezTo>
                      <a:pt x="33480" y="25672"/>
                      <a:pt x="34737" y="24602"/>
                      <a:pt x="35797" y="23346"/>
                    </a:cubicBezTo>
                    <a:cubicBezTo>
                      <a:pt x="38421" y="20219"/>
                      <a:pt x="39789" y="16162"/>
                      <a:pt x="40050" y="12086"/>
                    </a:cubicBezTo>
                    <a:cubicBezTo>
                      <a:pt x="40087" y="11537"/>
                      <a:pt x="40106" y="10970"/>
                      <a:pt x="40366" y="10486"/>
                    </a:cubicBezTo>
                    <a:cubicBezTo>
                      <a:pt x="40585" y="10084"/>
                      <a:pt x="40905" y="9935"/>
                      <a:pt x="41272" y="9935"/>
                    </a:cubicBezTo>
                    <a:cubicBezTo>
                      <a:pt x="42215" y="9935"/>
                      <a:pt x="43476" y="10919"/>
                      <a:pt x="44172" y="11147"/>
                    </a:cubicBezTo>
                    <a:cubicBezTo>
                      <a:pt x="44510" y="11259"/>
                      <a:pt x="44866" y="11305"/>
                      <a:pt x="45226" y="11305"/>
                    </a:cubicBezTo>
                    <a:cubicBezTo>
                      <a:pt x="45730" y="11305"/>
                      <a:pt x="46243" y="11215"/>
                      <a:pt x="46731" y="11091"/>
                    </a:cubicBezTo>
                    <a:cubicBezTo>
                      <a:pt x="47261" y="10951"/>
                      <a:pt x="47773" y="10756"/>
                      <a:pt x="48266" y="10523"/>
                    </a:cubicBezTo>
                    <a:lnTo>
                      <a:pt x="48266" y="3628"/>
                    </a:lnTo>
                    <a:cubicBezTo>
                      <a:pt x="46811" y="4508"/>
                      <a:pt x="45250" y="5437"/>
                      <a:pt x="43567" y="5437"/>
                    </a:cubicBezTo>
                    <a:cubicBezTo>
                      <a:pt x="43453" y="5437"/>
                      <a:pt x="43338" y="5433"/>
                      <a:pt x="43223" y="5424"/>
                    </a:cubicBezTo>
                    <a:cubicBezTo>
                      <a:pt x="42106" y="5331"/>
                      <a:pt x="41064" y="4819"/>
                      <a:pt x="40087" y="4270"/>
                    </a:cubicBezTo>
                    <a:cubicBezTo>
                      <a:pt x="38635" y="3451"/>
                      <a:pt x="37528" y="2484"/>
                      <a:pt x="36672" y="1041"/>
                    </a:cubicBezTo>
                    <a:cubicBezTo>
                      <a:pt x="36383" y="556"/>
                      <a:pt x="35839" y="1"/>
                      <a:pt x="353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70" name="Google Shape;1170;p33"/>
            <p:cNvSpPr/>
            <p:nvPr/>
          </p:nvSpPr>
          <p:spPr>
            <a:xfrm>
              <a:off x="0" y="3832683"/>
              <a:ext cx="938431" cy="1310849"/>
            </a:xfrm>
            <a:custGeom>
              <a:avLst/>
              <a:gdLst/>
              <a:ahLst/>
              <a:cxnLst/>
              <a:rect l="l" t="t" r="r" b="b"/>
              <a:pathLst>
                <a:path w="8953" h="14824" extrusionOk="0">
                  <a:moveTo>
                    <a:pt x="1" y="1"/>
                  </a:moveTo>
                  <a:lnTo>
                    <a:pt x="1" y="14824"/>
                  </a:lnTo>
                  <a:lnTo>
                    <a:pt x="8952" y="14824"/>
                  </a:lnTo>
                  <a:cubicBezTo>
                    <a:pt x="8831" y="14656"/>
                    <a:pt x="8711" y="14498"/>
                    <a:pt x="8580" y="14349"/>
                  </a:cubicBezTo>
                  <a:cubicBezTo>
                    <a:pt x="5221" y="10385"/>
                    <a:pt x="2504" y="5919"/>
                    <a:pt x="531" y="1108"/>
                  </a:cubicBezTo>
                  <a:cubicBezTo>
                    <a:pt x="382" y="727"/>
                    <a:pt x="206" y="354"/>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33"/>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172;p33"/>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173;p33"/>
            <p:cNvSpPr/>
            <p:nvPr/>
          </p:nvSpPr>
          <p:spPr>
            <a:xfrm>
              <a:off x="8439629" y="934"/>
              <a:ext cx="704374" cy="1065198"/>
            </a:xfrm>
            <a:custGeom>
              <a:avLst/>
              <a:gdLst/>
              <a:ahLst/>
              <a:cxnLst/>
              <a:rect l="l" t="t" r="r" b="b"/>
              <a:pathLst>
                <a:path w="6720" h="12046" extrusionOk="0">
                  <a:moveTo>
                    <a:pt x="3044" y="0"/>
                  </a:moveTo>
                  <a:cubicBezTo>
                    <a:pt x="3044" y="121"/>
                    <a:pt x="3044" y="242"/>
                    <a:pt x="3034" y="363"/>
                  </a:cubicBezTo>
                  <a:cubicBezTo>
                    <a:pt x="2932" y="1787"/>
                    <a:pt x="2364" y="3127"/>
                    <a:pt x="1769" y="4401"/>
                  </a:cubicBezTo>
                  <a:cubicBezTo>
                    <a:pt x="857" y="6365"/>
                    <a:pt x="1" y="8747"/>
                    <a:pt x="1173" y="10561"/>
                  </a:cubicBezTo>
                  <a:cubicBezTo>
                    <a:pt x="1791" y="11488"/>
                    <a:pt x="2827" y="12046"/>
                    <a:pt x="3932" y="12046"/>
                  </a:cubicBezTo>
                  <a:cubicBezTo>
                    <a:pt x="3992" y="12046"/>
                    <a:pt x="4053" y="12044"/>
                    <a:pt x="4114" y="12041"/>
                  </a:cubicBezTo>
                  <a:cubicBezTo>
                    <a:pt x="4785" y="12004"/>
                    <a:pt x="5456" y="11762"/>
                    <a:pt x="6104" y="11762"/>
                  </a:cubicBezTo>
                  <a:cubicBezTo>
                    <a:pt x="6283" y="11762"/>
                    <a:pt x="6460" y="11781"/>
                    <a:pt x="6635" y="11827"/>
                  </a:cubicBezTo>
                  <a:lnTo>
                    <a:pt x="6719" y="11855"/>
                  </a:lnTo>
                  <a:lnTo>
                    <a:pt x="67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33"/>
            <p:cNvSpPr/>
            <p:nvPr/>
          </p:nvSpPr>
          <p:spPr>
            <a:xfrm>
              <a:off x="8268985" y="50"/>
              <a:ext cx="875016" cy="1526701"/>
            </a:xfrm>
            <a:custGeom>
              <a:avLst/>
              <a:gdLst/>
              <a:ahLst/>
              <a:cxnLst/>
              <a:rect l="l" t="t" r="r" b="b"/>
              <a:pathLst>
                <a:path w="8348" h="17265" extrusionOk="0">
                  <a:moveTo>
                    <a:pt x="401" y="1"/>
                  </a:moveTo>
                  <a:cubicBezTo>
                    <a:pt x="661" y="587"/>
                    <a:pt x="884" y="1192"/>
                    <a:pt x="1061" y="1806"/>
                  </a:cubicBezTo>
                  <a:cubicBezTo>
                    <a:pt x="1862" y="4663"/>
                    <a:pt x="643" y="7222"/>
                    <a:pt x="242" y="9967"/>
                  </a:cubicBezTo>
                  <a:cubicBezTo>
                    <a:pt x="10" y="11614"/>
                    <a:pt x="1" y="13409"/>
                    <a:pt x="987" y="14768"/>
                  </a:cubicBezTo>
                  <a:cubicBezTo>
                    <a:pt x="1973" y="16126"/>
                    <a:pt x="3713" y="16694"/>
                    <a:pt x="5360" y="17020"/>
                  </a:cubicBezTo>
                  <a:cubicBezTo>
                    <a:pt x="6060" y="17158"/>
                    <a:pt x="6778" y="17264"/>
                    <a:pt x="7485" y="17264"/>
                  </a:cubicBezTo>
                  <a:cubicBezTo>
                    <a:pt x="7775" y="17264"/>
                    <a:pt x="8063" y="17246"/>
                    <a:pt x="8347" y="17206"/>
                  </a:cubicBezTo>
                  <a:lnTo>
                    <a:pt x="8347" y="10097"/>
                  </a:lnTo>
                  <a:cubicBezTo>
                    <a:pt x="7441" y="10249"/>
                    <a:pt x="6500" y="10560"/>
                    <a:pt x="5629" y="10560"/>
                  </a:cubicBezTo>
                  <a:cubicBezTo>
                    <a:pt x="5167" y="10560"/>
                    <a:pt x="4724" y="10472"/>
                    <a:pt x="4318" y="10227"/>
                  </a:cubicBezTo>
                  <a:cubicBezTo>
                    <a:pt x="3248" y="9585"/>
                    <a:pt x="2997" y="8096"/>
                    <a:pt x="3313" y="6887"/>
                  </a:cubicBezTo>
                  <a:cubicBezTo>
                    <a:pt x="3620" y="5677"/>
                    <a:pt x="4346" y="4625"/>
                    <a:pt x="4839" y="3472"/>
                  </a:cubicBezTo>
                  <a:cubicBezTo>
                    <a:pt x="5304" y="2383"/>
                    <a:pt x="5528" y="1192"/>
                    <a:pt x="5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33"/>
            <p:cNvSpPr/>
            <p:nvPr/>
          </p:nvSpPr>
          <p:spPr>
            <a:xfrm>
              <a:off x="7994886" y="934"/>
              <a:ext cx="1149114" cy="2098296"/>
            </a:xfrm>
            <a:custGeom>
              <a:avLst/>
              <a:gdLst/>
              <a:ahLst/>
              <a:cxnLst/>
              <a:rect l="l" t="t" r="r" b="b"/>
              <a:pathLst>
                <a:path w="10963" h="23729" extrusionOk="0">
                  <a:moveTo>
                    <a:pt x="1" y="0"/>
                  </a:moveTo>
                  <a:cubicBezTo>
                    <a:pt x="866" y="1303"/>
                    <a:pt x="1397" y="2792"/>
                    <a:pt x="1555" y="4346"/>
                  </a:cubicBezTo>
                  <a:cubicBezTo>
                    <a:pt x="1843" y="6988"/>
                    <a:pt x="1452" y="9640"/>
                    <a:pt x="1192" y="12283"/>
                  </a:cubicBezTo>
                  <a:cubicBezTo>
                    <a:pt x="1006" y="14153"/>
                    <a:pt x="894" y="16089"/>
                    <a:pt x="1424" y="17894"/>
                  </a:cubicBezTo>
                  <a:cubicBezTo>
                    <a:pt x="2401" y="21216"/>
                    <a:pt x="5714" y="23709"/>
                    <a:pt x="9176" y="23728"/>
                  </a:cubicBezTo>
                  <a:cubicBezTo>
                    <a:pt x="9209" y="23729"/>
                    <a:pt x="9243" y="23729"/>
                    <a:pt x="9276" y="23729"/>
                  </a:cubicBezTo>
                  <a:cubicBezTo>
                    <a:pt x="9847" y="23729"/>
                    <a:pt x="10409" y="23654"/>
                    <a:pt x="10962" y="23505"/>
                  </a:cubicBezTo>
                  <a:lnTo>
                    <a:pt x="10962" y="15688"/>
                  </a:lnTo>
                  <a:cubicBezTo>
                    <a:pt x="10258" y="15732"/>
                    <a:pt x="9546" y="15848"/>
                    <a:pt x="8848" y="15848"/>
                  </a:cubicBezTo>
                  <a:cubicBezTo>
                    <a:pt x="8799" y="15848"/>
                    <a:pt x="8750" y="15848"/>
                    <a:pt x="8701" y="15847"/>
                  </a:cubicBezTo>
                  <a:cubicBezTo>
                    <a:pt x="6682" y="15754"/>
                    <a:pt x="4886" y="14544"/>
                    <a:pt x="4039" y="12711"/>
                  </a:cubicBezTo>
                  <a:cubicBezTo>
                    <a:pt x="2625" y="9547"/>
                    <a:pt x="4532" y="5927"/>
                    <a:pt x="4486" y="2466"/>
                  </a:cubicBezTo>
                  <a:cubicBezTo>
                    <a:pt x="4477" y="1628"/>
                    <a:pt x="4346" y="800"/>
                    <a:pt x="41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33"/>
            <p:cNvSpPr/>
            <p:nvPr/>
          </p:nvSpPr>
          <p:spPr>
            <a:xfrm>
              <a:off x="7234117" y="934"/>
              <a:ext cx="1909880" cy="2664409"/>
            </a:xfrm>
            <a:custGeom>
              <a:avLst/>
              <a:gdLst/>
              <a:ahLst/>
              <a:cxnLst/>
              <a:rect l="l" t="t" r="r" b="b"/>
              <a:pathLst>
                <a:path w="18221" h="30131" extrusionOk="0">
                  <a:moveTo>
                    <a:pt x="1" y="0"/>
                  </a:moveTo>
                  <a:cubicBezTo>
                    <a:pt x="1471" y="1452"/>
                    <a:pt x="2476" y="3331"/>
                    <a:pt x="3099" y="5285"/>
                  </a:cubicBezTo>
                  <a:cubicBezTo>
                    <a:pt x="4030" y="8170"/>
                    <a:pt x="4197" y="11222"/>
                    <a:pt x="4495" y="14237"/>
                  </a:cubicBezTo>
                  <a:cubicBezTo>
                    <a:pt x="4839" y="17726"/>
                    <a:pt x="5398" y="21904"/>
                    <a:pt x="7473" y="24817"/>
                  </a:cubicBezTo>
                  <a:cubicBezTo>
                    <a:pt x="9464" y="27608"/>
                    <a:pt x="12702" y="29544"/>
                    <a:pt x="16089" y="30028"/>
                  </a:cubicBezTo>
                  <a:cubicBezTo>
                    <a:pt x="16556" y="30095"/>
                    <a:pt x="17027" y="30130"/>
                    <a:pt x="17497" y="30130"/>
                  </a:cubicBezTo>
                  <a:cubicBezTo>
                    <a:pt x="17739" y="30130"/>
                    <a:pt x="17980" y="30121"/>
                    <a:pt x="18220" y="30102"/>
                  </a:cubicBezTo>
                  <a:lnTo>
                    <a:pt x="18220" y="21988"/>
                  </a:lnTo>
                  <a:cubicBezTo>
                    <a:pt x="17708" y="21914"/>
                    <a:pt x="17178" y="21858"/>
                    <a:pt x="16657" y="21783"/>
                  </a:cubicBezTo>
                  <a:cubicBezTo>
                    <a:pt x="15187" y="21588"/>
                    <a:pt x="13707" y="21290"/>
                    <a:pt x="12386" y="20611"/>
                  </a:cubicBezTo>
                  <a:cubicBezTo>
                    <a:pt x="11074" y="19932"/>
                    <a:pt x="9911" y="18834"/>
                    <a:pt x="9427" y="17438"/>
                  </a:cubicBezTo>
                  <a:cubicBezTo>
                    <a:pt x="9017" y="16303"/>
                    <a:pt x="9092" y="15056"/>
                    <a:pt x="9157" y="13846"/>
                  </a:cubicBezTo>
                  <a:cubicBezTo>
                    <a:pt x="9390" y="9984"/>
                    <a:pt x="9594" y="6076"/>
                    <a:pt x="8841" y="2280"/>
                  </a:cubicBezTo>
                  <a:cubicBezTo>
                    <a:pt x="8682" y="1508"/>
                    <a:pt x="8487" y="744"/>
                    <a:pt x="824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ackground 2">
  <p:cSld name="CUSTOM_10_1_1">
    <p:spTree>
      <p:nvGrpSpPr>
        <p:cNvPr id="1" name="Shape 1177"/>
        <p:cNvGrpSpPr/>
        <p:nvPr/>
      </p:nvGrpSpPr>
      <p:grpSpPr>
        <a:xfrm>
          <a:off x="0" y="0"/>
          <a:ext cx="0" cy="0"/>
          <a:chOff x="0" y="0"/>
          <a:chExt cx="0" cy="0"/>
        </a:xfrm>
      </p:grpSpPr>
      <p:grpSp>
        <p:nvGrpSpPr>
          <p:cNvPr id="1178" name="Google Shape;1178;p34"/>
          <p:cNvGrpSpPr/>
          <p:nvPr/>
        </p:nvGrpSpPr>
        <p:grpSpPr>
          <a:xfrm flipH="1">
            <a:off x="-50800" y="0"/>
            <a:ext cx="9194798" cy="5143562"/>
            <a:chOff x="-50800" y="0"/>
            <a:chExt cx="9194798" cy="5143562"/>
          </a:xfrm>
        </p:grpSpPr>
        <p:sp>
          <p:nvSpPr>
            <p:cNvPr id="1179" name="Google Shape;1179;p34"/>
            <p:cNvSpPr/>
            <p:nvPr/>
          </p:nvSpPr>
          <p:spPr>
            <a:xfrm>
              <a:off x="-28299" y="884"/>
              <a:ext cx="9172211" cy="5142678"/>
            </a:xfrm>
            <a:custGeom>
              <a:avLst/>
              <a:gdLst/>
              <a:ahLst/>
              <a:cxnLst/>
              <a:rect l="l" t="t" r="r" b="b"/>
              <a:pathLst>
                <a:path w="87236" h="58157" extrusionOk="0">
                  <a:moveTo>
                    <a:pt x="0" y="0"/>
                  </a:moveTo>
                  <a:lnTo>
                    <a:pt x="0" y="58157"/>
                  </a:lnTo>
                  <a:lnTo>
                    <a:pt x="87236" y="58157"/>
                  </a:lnTo>
                  <a:lnTo>
                    <a:pt x="872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34"/>
            <p:cNvSpPr/>
            <p:nvPr/>
          </p:nvSpPr>
          <p:spPr>
            <a:xfrm>
              <a:off x="8900278" y="884"/>
              <a:ext cx="243720" cy="228497"/>
            </a:xfrm>
            <a:custGeom>
              <a:avLst/>
              <a:gdLst/>
              <a:ahLst/>
              <a:cxnLst/>
              <a:rect l="l" t="t" r="r" b="b"/>
              <a:pathLst>
                <a:path w="2318" h="2584" extrusionOk="0">
                  <a:moveTo>
                    <a:pt x="1303" y="0"/>
                  </a:moveTo>
                  <a:cubicBezTo>
                    <a:pt x="810" y="670"/>
                    <a:pt x="391" y="1396"/>
                    <a:pt x="56" y="2159"/>
                  </a:cubicBezTo>
                  <a:cubicBezTo>
                    <a:pt x="19" y="2233"/>
                    <a:pt x="1" y="2308"/>
                    <a:pt x="10" y="2391"/>
                  </a:cubicBezTo>
                  <a:cubicBezTo>
                    <a:pt x="48" y="2543"/>
                    <a:pt x="214" y="2583"/>
                    <a:pt x="375" y="2583"/>
                  </a:cubicBezTo>
                  <a:cubicBezTo>
                    <a:pt x="412" y="2583"/>
                    <a:pt x="449" y="2581"/>
                    <a:pt x="484" y="2578"/>
                  </a:cubicBezTo>
                  <a:cubicBezTo>
                    <a:pt x="1117" y="2503"/>
                    <a:pt x="1750" y="2391"/>
                    <a:pt x="2308" y="2103"/>
                  </a:cubicBezTo>
                  <a:lnTo>
                    <a:pt x="2318" y="2094"/>
                  </a:lnTo>
                  <a:lnTo>
                    <a:pt x="231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34"/>
            <p:cNvSpPr/>
            <p:nvPr/>
          </p:nvSpPr>
          <p:spPr>
            <a:xfrm>
              <a:off x="8600934" y="884"/>
              <a:ext cx="543061" cy="468754"/>
            </a:xfrm>
            <a:custGeom>
              <a:avLst/>
              <a:gdLst/>
              <a:ahLst/>
              <a:cxnLst/>
              <a:rect l="l" t="t" r="r" b="b"/>
              <a:pathLst>
                <a:path w="5165" h="5301" extrusionOk="0">
                  <a:moveTo>
                    <a:pt x="1564" y="0"/>
                  </a:moveTo>
                  <a:cubicBezTo>
                    <a:pt x="1554" y="47"/>
                    <a:pt x="1545" y="93"/>
                    <a:pt x="1536" y="140"/>
                  </a:cubicBezTo>
                  <a:cubicBezTo>
                    <a:pt x="1275" y="1312"/>
                    <a:pt x="642" y="2466"/>
                    <a:pt x="251" y="3620"/>
                  </a:cubicBezTo>
                  <a:cubicBezTo>
                    <a:pt x="103" y="4048"/>
                    <a:pt x="0" y="4550"/>
                    <a:pt x="261" y="4922"/>
                  </a:cubicBezTo>
                  <a:cubicBezTo>
                    <a:pt x="382" y="5090"/>
                    <a:pt x="559" y="5211"/>
                    <a:pt x="763" y="5257"/>
                  </a:cubicBezTo>
                  <a:cubicBezTo>
                    <a:pt x="870" y="5287"/>
                    <a:pt x="980" y="5301"/>
                    <a:pt x="1091" y="5301"/>
                  </a:cubicBezTo>
                  <a:cubicBezTo>
                    <a:pt x="1192" y="5301"/>
                    <a:pt x="1294" y="5289"/>
                    <a:pt x="1396" y="5267"/>
                  </a:cubicBezTo>
                  <a:cubicBezTo>
                    <a:pt x="1805" y="5174"/>
                    <a:pt x="2168" y="4941"/>
                    <a:pt x="2522" y="4727"/>
                  </a:cubicBezTo>
                  <a:cubicBezTo>
                    <a:pt x="3350" y="4253"/>
                    <a:pt x="4243" y="3890"/>
                    <a:pt x="5165" y="3666"/>
                  </a:cubicBezTo>
                  <a:lnTo>
                    <a:pt x="5165" y="1759"/>
                  </a:lnTo>
                  <a:cubicBezTo>
                    <a:pt x="4885" y="1861"/>
                    <a:pt x="4616" y="1982"/>
                    <a:pt x="4355" y="2122"/>
                  </a:cubicBezTo>
                  <a:cubicBezTo>
                    <a:pt x="4243" y="2188"/>
                    <a:pt x="3805" y="2423"/>
                    <a:pt x="3535" y="2423"/>
                  </a:cubicBezTo>
                  <a:cubicBezTo>
                    <a:pt x="3426" y="2423"/>
                    <a:pt x="3344" y="2385"/>
                    <a:pt x="3322" y="2280"/>
                  </a:cubicBezTo>
                  <a:cubicBezTo>
                    <a:pt x="3322" y="2261"/>
                    <a:pt x="3322" y="2252"/>
                    <a:pt x="3322" y="2243"/>
                  </a:cubicBezTo>
                  <a:cubicBezTo>
                    <a:pt x="3313" y="2066"/>
                    <a:pt x="3536" y="1852"/>
                    <a:pt x="3629" y="1712"/>
                  </a:cubicBezTo>
                  <a:cubicBezTo>
                    <a:pt x="3750" y="1535"/>
                    <a:pt x="3862" y="1368"/>
                    <a:pt x="3983" y="1191"/>
                  </a:cubicBezTo>
                  <a:cubicBezTo>
                    <a:pt x="4215" y="819"/>
                    <a:pt x="4439" y="437"/>
                    <a:pt x="4634" y="47"/>
                  </a:cubicBezTo>
                  <a:cubicBezTo>
                    <a:pt x="4643" y="28"/>
                    <a:pt x="4653" y="9"/>
                    <a:pt x="466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34"/>
            <p:cNvSpPr/>
            <p:nvPr/>
          </p:nvSpPr>
          <p:spPr>
            <a:xfrm>
              <a:off x="8425765" y="884"/>
              <a:ext cx="718228" cy="727228"/>
            </a:xfrm>
            <a:custGeom>
              <a:avLst/>
              <a:gdLst/>
              <a:ahLst/>
              <a:cxnLst/>
              <a:rect l="l" t="t" r="r" b="b"/>
              <a:pathLst>
                <a:path w="6831" h="8224" extrusionOk="0">
                  <a:moveTo>
                    <a:pt x="2104" y="0"/>
                  </a:moveTo>
                  <a:cubicBezTo>
                    <a:pt x="2308" y="419"/>
                    <a:pt x="2420" y="884"/>
                    <a:pt x="2439" y="1349"/>
                  </a:cubicBezTo>
                  <a:cubicBezTo>
                    <a:pt x="2457" y="2001"/>
                    <a:pt x="2252" y="2615"/>
                    <a:pt x="1955" y="3192"/>
                  </a:cubicBezTo>
                  <a:cubicBezTo>
                    <a:pt x="1248" y="4615"/>
                    <a:pt x="1" y="5918"/>
                    <a:pt x="66" y="7500"/>
                  </a:cubicBezTo>
                  <a:cubicBezTo>
                    <a:pt x="66" y="7556"/>
                    <a:pt x="66" y="7612"/>
                    <a:pt x="75" y="7667"/>
                  </a:cubicBezTo>
                  <a:cubicBezTo>
                    <a:pt x="112" y="7891"/>
                    <a:pt x="205" y="8105"/>
                    <a:pt x="410" y="8189"/>
                  </a:cubicBezTo>
                  <a:cubicBezTo>
                    <a:pt x="483" y="8211"/>
                    <a:pt x="560" y="8223"/>
                    <a:pt x="638" y="8223"/>
                  </a:cubicBezTo>
                  <a:cubicBezTo>
                    <a:pt x="689" y="8223"/>
                    <a:pt x="740" y="8218"/>
                    <a:pt x="792" y="8207"/>
                  </a:cubicBezTo>
                  <a:cubicBezTo>
                    <a:pt x="2820" y="7937"/>
                    <a:pt x="4318" y="6207"/>
                    <a:pt x="6189" y="5378"/>
                  </a:cubicBezTo>
                  <a:cubicBezTo>
                    <a:pt x="6403" y="5295"/>
                    <a:pt x="6617" y="5211"/>
                    <a:pt x="6831" y="5146"/>
                  </a:cubicBezTo>
                  <a:lnTo>
                    <a:pt x="6831" y="2764"/>
                  </a:lnTo>
                  <a:cubicBezTo>
                    <a:pt x="6561" y="2875"/>
                    <a:pt x="6300" y="2987"/>
                    <a:pt x="6030" y="3108"/>
                  </a:cubicBezTo>
                  <a:lnTo>
                    <a:pt x="4635" y="3713"/>
                  </a:lnTo>
                  <a:cubicBezTo>
                    <a:pt x="4532" y="3769"/>
                    <a:pt x="4421" y="3797"/>
                    <a:pt x="4309" y="3806"/>
                  </a:cubicBezTo>
                  <a:cubicBezTo>
                    <a:pt x="4058" y="3797"/>
                    <a:pt x="3862" y="3536"/>
                    <a:pt x="3834" y="3275"/>
                  </a:cubicBezTo>
                  <a:cubicBezTo>
                    <a:pt x="3816" y="3024"/>
                    <a:pt x="3918" y="2773"/>
                    <a:pt x="4002" y="2531"/>
                  </a:cubicBezTo>
                  <a:cubicBezTo>
                    <a:pt x="4318" y="1712"/>
                    <a:pt x="4542" y="865"/>
                    <a:pt x="46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34"/>
            <p:cNvSpPr/>
            <p:nvPr/>
          </p:nvSpPr>
          <p:spPr>
            <a:xfrm>
              <a:off x="8077530" y="884"/>
              <a:ext cx="1066460" cy="989062"/>
            </a:xfrm>
            <a:custGeom>
              <a:avLst/>
              <a:gdLst/>
              <a:ahLst/>
              <a:cxnLst/>
              <a:rect l="l" t="t" r="r" b="b"/>
              <a:pathLst>
                <a:path w="10143" h="11185" extrusionOk="0">
                  <a:moveTo>
                    <a:pt x="3480" y="0"/>
                  </a:moveTo>
                  <a:cubicBezTo>
                    <a:pt x="3489" y="382"/>
                    <a:pt x="3471" y="763"/>
                    <a:pt x="3415" y="1145"/>
                  </a:cubicBezTo>
                  <a:cubicBezTo>
                    <a:pt x="3238" y="2485"/>
                    <a:pt x="2680" y="3713"/>
                    <a:pt x="2056" y="4913"/>
                  </a:cubicBezTo>
                  <a:cubicBezTo>
                    <a:pt x="1368" y="6253"/>
                    <a:pt x="605" y="7565"/>
                    <a:pt x="186" y="8998"/>
                  </a:cubicBezTo>
                  <a:cubicBezTo>
                    <a:pt x="84" y="9342"/>
                    <a:pt x="0" y="9715"/>
                    <a:pt x="84" y="10059"/>
                  </a:cubicBezTo>
                  <a:cubicBezTo>
                    <a:pt x="158" y="10357"/>
                    <a:pt x="326" y="10617"/>
                    <a:pt x="577" y="10794"/>
                  </a:cubicBezTo>
                  <a:cubicBezTo>
                    <a:pt x="810" y="10971"/>
                    <a:pt x="1079" y="11092"/>
                    <a:pt x="1368" y="11148"/>
                  </a:cubicBezTo>
                  <a:cubicBezTo>
                    <a:pt x="1489" y="11166"/>
                    <a:pt x="1619" y="11185"/>
                    <a:pt x="1749" y="11185"/>
                  </a:cubicBezTo>
                  <a:cubicBezTo>
                    <a:pt x="2215" y="11175"/>
                    <a:pt x="2680" y="11092"/>
                    <a:pt x="3117" y="10943"/>
                  </a:cubicBezTo>
                  <a:lnTo>
                    <a:pt x="3350" y="10859"/>
                  </a:lnTo>
                  <a:cubicBezTo>
                    <a:pt x="5229" y="10245"/>
                    <a:pt x="6951" y="9231"/>
                    <a:pt x="8756" y="8430"/>
                  </a:cubicBezTo>
                  <a:cubicBezTo>
                    <a:pt x="9110" y="8272"/>
                    <a:pt x="9463" y="8123"/>
                    <a:pt x="9826" y="7993"/>
                  </a:cubicBezTo>
                  <a:cubicBezTo>
                    <a:pt x="9929" y="7947"/>
                    <a:pt x="10040" y="7909"/>
                    <a:pt x="10143" y="7881"/>
                  </a:cubicBezTo>
                  <a:lnTo>
                    <a:pt x="10143" y="4271"/>
                  </a:lnTo>
                  <a:cubicBezTo>
                    <a:pt x="8682" y="4671"/>
                    <a:pt x="7286" y="5267"/>
                    <a:pt x="5974" y="6048"/>
                  </a:cubicBezTo>
                  <a:cubicBezTo>
                    <a:pt x="5918" y="6086"/>
                    <a:pt x="5844" y="6114"/>
                    <a:pt x="5778" y="6123"/>
                  </a:cubicBezTo>
                  <a:cubicBezTo>
                    <a:pt x="5774" y="6123"/>
                    <a:pt x="5770" y="6123"/>
                    <a:pt x="5767" y="6123"/>
                  </a:cubicBezTo>
                  <a:cubicBezTo>
                    <a:pt x="5614" y="6123"/>
                    <a:pt x="5500" y="5951"/>
                    <a:pt x="5509" y="5797"/>
                  </a:cubicBezTo>
                  <a:cubicBezTo>
                    <a:pt x="5537" y="5639"/>
                    <a:pt x="5592" y="5490"/>
                    <a:pt x="5685" y="5360"/>
                  </a:cubicBezTo>
                  <a:cubicBezTo>
                    <a:pt x="5704" y="5332"/>
                    <a:pt x="5723" y="5295"/>
                    <a:pt x="5741" y="5267"/>
                  </a:cubicBezTo>
                  <a:cubicBezTo>
                    <a:pt x="6430" y="4066"/>
                    <a:pt x="6690" y="2652"/>
                    <a:pt x="6635" y="1275"/>
                  </a:cubicBezTo>
                  <a:cubicBezTo>
                    <a:pt x="6616" y="893"/>
                    <a:pt x="6579" y="521"/>
                    <a:pt x="6514" y="149"/>
                  </a:cubicBezTo>
                  <a:cubicBezTo>
                    <a:pt x="6514" y="102"/>
                    <a:pt x="6504" y="47"/>
                    <a:pt x="649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34"/>
            <p:cNvSpPr/>
            <p:nvPr/>
          </p:nvSpPr>
          <p:spPr>
            <a:xfrm>
              <a:off x="7955143" y="884"/>
              <a:ext cx="1188846" cy="1242495"/>
            </a:xfrm>
            <a:custGeom>
              <a:avLst/>
              <a:gdLst/>
              <a:ahLst/>
              <a:cxnLst/>
              <a:rect l="l" t="t" r="r" b="b"/>
              <a:pathLst>
                <a:path w="11307" h="14051" extrusionOk="0">
                  <a:moveTo>
                    <a:pt x="2467" y="0"/>
                  </a:moveTo>
                  <a:cubicBezTo>
                    <a:pt x="2792" y="893"/>
                    <a:pt x="3016" y="1759"/>
                    <a:pt x="2913" y="2857"/>
                  </a:cubicBezTo>
                  <a:cubicBezTo>
                    <a:pt x="2737" y="4690"/>
                    <a:pt x="1881" y="6355"/>
                    <a:pt x="1108" y="8040"/>
                  </a:cubicBezTo>
                  <a:cubicBezTo>
                    <a:pt x="866" y="8570"/>
                    <a:pt x="634" y="9091"/>
                    <a:pt x="438" y="9631"/>
                  </a:cubicBezTo>
                  <a:cubicBezTo>
                    <a:pt x="196" y="10273"/>
                    <a:pt x="1" y="10943"/>
                    <a:pt x="10" y="11622"/>
                  </a:cubicBezTo>
                  <a:cubicBezTo>
                    <a:pt x="10" y="12134"/>
                    <a:pt x="150" y="12636"/>
                    <a:pt x="420" y="13064"/>
                  </a:cubicBezTo>
                  <a:cubicBezTo>
                    <a:pt x="522" y="13213"/>
                    <a:pt x="634" y="13344"/>
                    <a:pt x="764" y="13465"/>
                  </a:cubicBezTo>
                  <a:cubicBezTo>
                    <a:pt x="1264" y="13906"/>
                    <a:pt x="1944" y="14051"/>
                    <a:pt x="2625" y="14051"/>
                  </a:cubicBezTo>
                  <a:cubicBezTo>
                    <a:pt x="2806" y="14051"/>
                    <a:pt x="2987" y="14040"/>
                    <a:pt x="3165" y="14023"/>
                  </a:cubicBezTo>
                  <a:cubicBezTo>
                    <a:pt x="5286" y="13809"/>
                    <a:pt x="7212" y="12739"/>
                    <a:pt x="9194" y="11948"/>
                  </a:cubicBezTo>
                  <a:cubicBezTo>
                    <a:pt x="9883" y="11669"/>
                    <a:pt x="10590" y="11445"/>
                    <a:pt x="11307" y="11278"/>
                  </a:cubicBezTo>
                  <a:lnTo>
                    <a:pt x="11307" y="5881"/>
                  </a:lnTo>
                  <a:cubicBezTo>
                    <a:pt x="10534" y="6114"/>
                    <a:pt x="9771" y="6402"/>
                    <a:pt x="9027" y="6737"/>
                  </a:cubicBezTo>
                  <a:cubicBezTo>
                    <a:pt x="8562" y="6942"/>
                    <a:pt x="8096" y="7146"/>
                    <a:pt x="7650" y="7398"/>
                  </a:cubicBezTo>
                  <a:cubicBezTo>
                    <a:pt x="6822" y="7844"/>
                    <a:pt x="6059" y="8440"/>
                    <a:pt x="5156" y="8682"/>
                  </a:cubicBezTo>
                  <a:cubicBezTo>
                    <a:pt x="5063" y="8708"/>
                    <a:pt x="4964" y="8728"/>
                    <a:pt x="4869" y="8728"/>
                  </a:cubicBezTo>
                  <a:cubicBezTo>
                    <a:pt x="4763" y="8728"/>
                    <a:pt x="4662" y="8704"/>
                    <a:pt x="4579" y="8635"/>
                  </a:cubicBezTo>
                  <a:cubicBezTo>
                    <a:pt x="4393" y="8486"/>
                    <a:pt x="4421" y="8198"/>
                    <a:pt x="4477" y="7965"/>
                  </a:cubicBezTo>
                  <a:cubicBezTo>
                    <a:pt x="4495" y="7863"/>
                    <a:pt x="4523" y="7761"/>
                    <a:pt x="4551" y="7667"/>
                  </a:cubicBezTo>
                  <a:cubicBezTo>
                    <a:pt x="4858" y="6663"/>
                    <a:pt x="5482" y="5751"/>
                    <a:pt x="5891" y="4774"/>
                  </a:cubicBezTo>
                  <a:cubicBezTo>
                    <a:pt x="6114" y="4262"/>
                    <a:pt x="6300" y="3731"/>
                    <a:pt x="6431" y="3192"/>
                  </a:cubicBezTo>
                  <a:cubicBezTo>
                    <a:pt x="6477" y="3024"/>
                    <a:pt x="6505" y="2847"/>
                    <a:pt x="6533" y="2671"/>
                  </a:cubicBezTo>
                  <a:cubicBezTo>
                    <a:pt x="6598" y="2066"/>
                    <a:pt x="6580" y="1452"/>
                    <a:pt x="6477" y="847"/>
                  </a:cubicBezTo>
                  <a:cubicBezTo>
                    <a:pt x="6440" y="558"/>
                    <a:pt x="6393" y="279"/>
                    <a:pt x="632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34"/>
            <p:cNvSpPr/>
            <p:nvPr/>
          </p:nvSpPr>
          <p:spPr>
            <a:xfrm>
              <a:off x="658498" y="884"/>
              <a:ext cx="1780693" cy="255202"/>
            </a:xfrm>
            <a:custGeom>
              <a:avLst/>
              <a:gdLst/>
              <a:ahLst/>
              <a:cxnLst/>
              <a:rect l="l" t="t" r="r" b="b"/>
              <a:pathLst>
                <a:path w="16936" h="2886" extrusionOk="0">
                  <a:moveTo>
                    <a:pt x="1" y="0"/>
                  </a:moveTo>
                  <a:cubicBezTo>
                    <a:pt x="252" y="363"/>
                    <a:pt x="577" y="661"/>
                    <a:pt x="959" y="875"/>
                  </a:cubicBezTo>
                  <a:cubicBezTo>
                    <a:pt x="2234" y="1666"/>
                    <a:pt x="3704" y="2196"/>
                    <a:pt x="5118" y="2661"/>
                  </a:cubicBezTo>
                  <a:cubicBezTo>
                    <a:pt x="5314" y="2726"/>
                    <a:pt x="5509" y="2773"/>
                    <a:pt x="5714" y="2810"/>
                  </a:cubicBezTo>
                  <a:cubicBezTo>
                    <a:pt x="6033" y="2863"/>
                    <a:pt x="6367" y="2886"/>
                    <a:pt x="6710" y="2886"/>
                  </a:cubicBezTo>
                  <a:cubicBezTo>
                    <a:pt x="7147" y="2886"/>
                    <a:pt x="7596" y="2849"/>
                    <a:pt x="8040" y="2792"/>
                  </a:cubicBezTo>
                  <a:lnTo>
                    <a:pt x="8049" y="2792"/>
                  </a:lnTo>
                  <a:cubicBezTo>
                    <a:pt x="8682" y="2717"/>
                    <a:pt x="9296" y="2606"/>
                    <a:pt x="9836" y="2503"/>
                  </a:cubicBezTo>
                  <a:cubicBezTo>
                    <a:pt x="11325" y="2215"/>
                    <a:pt x="12739" y="1694"/>
                    <a:pt x="14144" y="1145"/>
                  </a:cubicBezTo>
                  <a:cubicBezTo>
                    <a:pt x="14619" y="959"/>
                    <a:pt x="15093" y="772"/>
                    <a:pt x="15568" y="577"/>
                  </a:cubicBezTo>
                  <a:cubicBezTo>
                    <a:pt x="16024" y="391"/>
                    <a:pt x="16480" y="195"/>
                    <a:pt x="169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34"/>
            <p:cNvSpPr/>
            <p:nvPr/>
          </p:nvSpPr>
          <p:spPr>
            <a:xfrm>
              <a:off x="118481" y="884"/>
              <a:ext cx="2677874" cy="449477"/>
            </a:xfrm>
            <a:custGeom>
              <a:avLst/>
              <a:gdLst/>
              <a:ahLst/>
              <a:cxnLst/>
              <a:rect l="l" t="t" r="r" b="b"/>
              <a:pathLst>
                <a:path w="25469" h="5083" extrusionOk="0">
                  <a:moveTo>
                    <a:pt x="37" y="0"/>
                  </a:moveTo>
                  <a:cubicBezTo>
                    <a:pt x="9" y="112"/>
                    <a:pt x="0" y="233"/>
                    <a:pt x="0" y="354"/>
                  </a:cubicBezTo>
                  <a:cubicBezTo>
                    <a:pt x="0" y="1107"/>
                    <a:pt x="316" y="1154"/>
                    <a:pt x="865" y="1452"/>
                  </a:cubicBezTo>
                  <a:cubicBezTo>
                    <a:pt x="1414" y="1759"/>
                    <a:pt x="1703" y="2317"/>
                    <a:pt x="2187" y="2726"/>
                  </a:cubicBezTo>
                  <a:cubicBezTo>
                    <a:pt x="2233" y="2764"/>
                    <a:pt x="2289" y="2801"/>
                    <a:pt x="2336" y="2838"/>
                  </a:cubicBezTo>
                  <a:cubicBezTo>
                    <a:pt x="2875" y="3238"/>
                    <a:pt x="3462" y="3564"/>
                    <a:pt x="4085" y="3806"/>
                  </a:cubicBezTo>
                  <a:cubicBezTo>
                    <a:pt x="6374" y="4736"/>
                    <a:pt x="8877" y="4988"/>
                    <a:pt x="11352" y="5062"/>
                  </a:cubicBezTo>
                  <a:cubicBezTo>
                    <a:pt x="11725" y="5074"/>
                    <a:pt x="12099" y="5082"/>
                    <a:pt x="12472" y="5082"/>
                  </a:cubicBezTo>
                  <a:cubicBezTo>
                    <a:pt x="13265" y="5082"/>
                    <a:pt x="14058" y="5046"/>
                    <a:pt x="14842" y="4932"/>
                  </a:cubicBezTo>
                  <a:cubicBezTo>
                    <a:pt x="16396" y="4718"/>
                    <a:pt x="17894" y="4215"/>
                    <a:pt x="19336" y="3583"/>
                  </a:cubicBezTo>
                  <a:cubicBezTo>
                    <a:pt x="19699" y="3424"/>
                    <a:pt x="20053" y="3257"/>
                    <a:pt x="20415" y="3089"/>
                  </a:cubicBezTo>
                  <a:cubicBezTo>
                    <a:pt x="21458" y="2587"/>
                    <a:pt x="22481" y="2029"/>
                    <a:pt x="23468" y="1405"/>
                  </a:cubicBezTo>
                  <a:cubicBezTo>
                    <a:pt x="24156" y="977"/>
                    <a:pt x="24826" y="503"/>
                    <a:pt x="25468" y="0"/>
                  </a:cubicBezTo>
                  <a:lnTo>
                    <a:pt x="20490" y="0"/>
                  </a:lnTo>
                  <a:cubicBezTo>
                    <a:pt x="18703" y="800"/>
                    <a:pt x="16777" y="1303"/>
                    <a:pt x="14823" y="1368"/>
                  </a:cubicBezTo>
                  <a:cubicBezTo>
                    <a:pt x="14690" y="1372"/>
                    <a:pt x="14557" y="1374"/>
                    <a:pt x="14424" y="1374"/>
                  </a:cubicBezTo>
                  <a:cubicBezTo>
                    <a:pt x="12497" y="1374"/>
                    <a:pt x="10556" y="931"/>
                    <a:pt x="88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187;p34"/>
            <p:cNvSpPr/>
            <p:nvPr/>
          </p:nvSpPr>
          <p:spPr>
            <a:xfrm>
              <a:off x="-27353" y="0"/>
              <a:ext cx="2836429" cy="770911"/>
            </a:xfrm>
            <a:custGeom>
              <a:avLst/>
              <a:gdLst/>
              <a:ahLst/>
              <a:cxnLst/>
              <a:rect l="l" t="t" r="r" b="b"/>
              <a:pathLst>
                <a:path w="26977" h="8718" extrusionOk="0">
                  <a:moveTo>
                    <a:pt x="23068" y="1"/>
                  </a:moveTo>
                  <a:cubicBezTo>
                    <a:pt x="22742" y="205"/>
                    <a:pt x="22417" y="401"/>
                    <a:pt x="22072" y="587"/>
                  </a:cubicBezTo>
                  <a:cubicBezTo>
                    <a:pt x="21561" y="866"/>
                    <a:pt x="21039" y="1136"/>
                    <a:pt x="20500" y="1369"/>
                  </a:cubicBezTo>
                  <a:cubicBezTo>
                    <a:pt x="18620" y="2178"/>
                    <a:pt x="16610" y="2671"/>
                    <a:pt x="14563" y="2802"/>
                  </a:cubicBezTo>
                  <a:lnTo>
                    <a:pt x="14554" y="2802"/>
                  </a:lnTo>
                  <a:cubicBezTo>
                    <a:pt x="14150" y="2831"/>
                    <a:pt x="13744" y="2845"/>
                    <a:pt x="13338" y="2845"/>
                  </a:cubicBezTo>
                  <a:cubicBezTo>
                    <a:pt x="12967" y="2845"/>
                    <a:pt x="12596" y="2833"/>
                    <a:pt x="12228" y="2811"/>
                  </a:cubicBezTo>
                  <a:cubicBezTo>
                    <a:pt x="9752" y="2681"/>
                    <a:pt x="7333" y="2029"/>
                    <a:pt x="5128" y="913"/>
                  </a:cubicBezTo>
                  <a:cubicBezTo>
                    <a:pt x="4542" y="615"/>
                    <a:pt x="3937" y="289"/>
                    <a:pt x="3323" y="10"/>
                  </a:cubicBezTo>
                  <a:lnTo>
                    <a:pt x="1" y="10"/>
                  </a:lnTo>
                  <a:lnTo>
                    <a:pt x="1" y="4542"/>
                  </a:lnTo>
                  <a:cubicBezTo>
                    <a:pt x="382" y="4802"/>
                    <a:pt x="745" y="5091"/>
                    <a:pt x="1099" y="5388"/>
                  </a:cubicBezTo>
                  <a:cubicBezTo>
                    <a:pt x="1415" y="5658"/>
                    <a:pt x="1731" y="5947"/>
                    <a:pt x="2066" y="6254"/>
                  </a:cubicBezTo>
                  <a:cubicBezTo>
                    <a:pt x="3976" y="7966"/>
                    <a:pt x="6552" y="8718"/>
                    <a:pt x="9148" y="8718"/>
                  </a:cubicBezTo>
                  <a:cubicBezTo>
                    <a:pt x="10220" y="8718"/>
                    <a:pt x="11296" y="8590"/>
                    <a:pt x="12330" y="8347"/>
                  </a:cubicBezTo>
                  <a:cubicBezTo>
                    <a:pt x="15857" y="7519"/>
                    <a:pt x="19011" y="5547"/>
                    <a:pt x="21998" y="3490"/>
                  </a:cubicBezTo>
                  <a:cubicBezTo>
                    <a:pt x="22789" y="2950"/>
                    <a:pt x="23570" y="2401"/>
                    <a:pt x="24361" y="1843"/>
                  </a:cubicBezTo>
                  <a:cubicBezTo>
                    <a:pt x="25227" y="1229"/>
                    <a:pt x="26101" y="615"/>
                    <a:pt x="26976" y="10"/>
                  </a:cubicBezTo>
                  <a:lnTo>
                    <a:pt x="2306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188;p34"/>
            <p:cNvSpPr/>
            <p:nvPr/>
          </p:nvSpPr>
          <p:spPr>
            <a:xfrm>
              <a:off x="-50800" y="884"/>
              <a:ext cx="3435111" cy="983137"/>
            </a:xfrm>
            <a:custGeom>
              <a:avLst/>
              <a:gdLst/>
              <a:ahLst/>
              <a:cxnLst/>
              <a:rect l="l" t="t" r="r" b="b"/>
              <a:pathLst>
                <a:path w="32671" h="11118" extrusionOk="0">
                  <a:moveTo>
                    <a:pt x="24203" y="0"/>
                  </a:moveTo>
                  <a:cubicBezTo>
                    <a:pt x="23700" y="400"/>
                    <a:pt x="23189" y="800"/>
                    <a:pt x="22658" y="1191"/>
                  </a:cubicBezTo>
                  <a:cubicBezTo>
                    <a:pt x="19586" y="3461"/>
                    <a:pt x="15756" y="4775"/>
                    <a:pt x="11958" y="4775"/>
                  </a:cubicBezTo>
                  <a:cubicBezTo>
                    <a:pt x="10337" y="4775"/>
                    <a:pt x="8722" y="4536"/>
                    <a:pt x="7175" y="4029"/>
                  </a:cubicBezTo>
                  <a:cubicBezTo>
                    <a:pt x="6086" y="3666"/>
                    <a:pt x="5034" y="3192"/>
                    <a:pt x="3946" y="2838"/>
                  </a:cubicBezTo>
                  <a:cubicBezTo>
                    <a:pt x="3583" y="2726"/>
                    <a:pt x="3220" y="2633"/>
                    <a:pt x="2857" y="2559"/>
                  </a:cubicBezTo>
                  <a:cubicBezTo>
                    <a:pt x="2430" y="2464"/>
                    <a:pt x="1999" y="2417"/>
                    <a:pt x="1568" y="2417"/>
                  </a:cubicBezTo>
                  <a:cubicBezTo>
                    <a:pt x="1117" y="2417"/>
                    <a:pt x="667" y="2468"/>
                    <a:pt x="224" y="2568"/>
                  </a:cubicBezTo>
                  <a:lnTo>
                    <a:pt x="224" y="8691"/>
                  </a:lnTo>
                  <a:lnTo>
                    <a:pt x="0" y="8663"/>
                  </a:lnTo>
                  <a:lnTo>
                    <a:pt x="0" y="8663"/>
                  </a:lnTo>
                  <a:cubicBezTo>
                    <a:pt x="75" y="8710"/>
                    <a:pt x="149" y="8756"/>
                    <a:pt x="224" y="8803"/>
                  </a:cubicBezTo>
                  <a:cubicBezTo>
                    <a:pt x="940" y="9249"/>
                    <a:pt x="1694" y="9631"/>
                    <a:pt x="2475" y="9938"/>
                  </a:cubicBezTo>
                  <a:cubicBezTo>
                    <a:pt x="4457" y="10714"/>
                    <a:pt x="6587" y="11117"/>
                    <a:pt x="8715" y="11117"/>
                  </a:cubicBezTo>
                  <a:cubicBezTo>
                    <a:pt x="10083" y="11117"/>
                    <a:pt x="11450" y="10950"/>
                    <a:pt x="12776" y="10608"/>
                  </a:cubicBezTo>
                  <a:cubicBezTo>
                    <a:pt x="15521" y="9910"/>
                    <a:pt x="18034" y="8524"/>
                    <a:pt x="20499" y="7128"/>
                  </a:cubicBezTo>
                  <a:lnTo>
                    <a:pt x="20779" y="6970"/>
                  </a:lnTo>
                  <a:cubicBezTo>
                    <a:pt x="24231" y="5016"/>
                    <a:pt x="27683" y="3061"/>
                    <a:pt x="31061" y="996"/>
                  </a:cubicBezTo>
                  <a:cubicBezTo>
                    <a:pt x="31526" y="707"/>
                    <a:pt x="31991" y="428"/>
                    <a:pt x="32456" y="130"/>
                  </a:cubicBezTo>
                  <a:lnTo>
                    <a:pt x="32475" y="121"/>
                  </a:lnTo>
                  <a:lnTo>
                    <a:pt x="326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34"/>
            <p:cNvSpPr/>
            <p:nvPr/>
          </p:nvSpPr>
          <p:spPr>
            <a:xfrm>
              <a:off x="7620576" y="884"/>
              <a:ext cx="1523410" cy="1566228"/>
            </a:xfrm>
            <a:custGeom>
              <a:avLst/>
              <a:gdLst/>
              <a:ahLst/>
              <a:cxnLst/>
              <a:rect l="l" t="t" r="r" b="b"/>
              <a:pathLst>
                <a:path w="14489" h="17712" extrusionOk="0">
                  <a:moveTo>
                    <a:pt x="1" y="0"/>
                  </a:moveTo>
                  <a:cubicBezTo>
                    <a:pt x="456" y="484"/>
                    <a:pt x="838" y="1033"/>
                    <a:pt x="1126" y="1628"/>
                  </a:cubicBezTo>
                  <a:cubicBezTo>
                    <a:pt x="2066" y="3564"/>
                    <a:pt x="2085" y="5825"/>
                    <a:pt x="1778" y="7956"/>
                  </a:cubicBezTo>
                  <a:cubicBezTo>
                    <a:pt x="1778" y="7975"/>
                    <a:pt x="1769" y="7993"/>
                    <a:pt x="1769" y="8002"/>
                  </a:cubicBezTo>
                  <a:cubicBezTo>
                    <a:pt x="1471" y="10124"/>
                    <a:pt x="875" y="12190"/>
                    <a:pt x="643" y="14311"/>
                  </a:cubicBezTo>
                  <a:lnTo>
                    <a:pt x="643" y="14358"/>
                  </a:lnTo>
                  <a:cubicBezTo>
                    <a:pt x="596" y="14749"/>
                    <a:pt x="587" y="15149"/>
                    <a:pt x="624" y="15540"/>
                  </a:cubicBezTo>
                  <a:cubicBezTo>
                    <a:pt x="652" y="15856"/>
                    <a:pt x="745" y="16163"/>
                    <a:pt x="885" y="16442"/>
                  </a:cubicBezTo>
                  <a:cubicBezTo>
                    <a:pt x="1238" y="17103"/>
                    <a:pt x="1936" y="17512"/>
                    <a:pt x="2680" y="17652"/>
                  </a:cubicBezTo>
                  <a:cubicBezTo>
                    <a:pt x="2792" y="17680"/>
                    <a:pt x="2913" y="17689"/>
                    <a:pt x="3025" y="17698"/>
                  </a:cubicBezTo>
                  <a:cubicBezTo>
                    <a:pt x="3129" y="17707"/>
                    <a:pt x="3233" y="17712"/>
                    <a:pt x="3336" y="17712"/>
                  </a:cubicBezTo>
                  <a:cubicBezTo>
                    <a:pt x="4093" y="17712"/>
                    <a:pt x="4834" y="17485"/>
                    <a:pt x="5546" y="17214"/>
                  </a:cubicBezTo>
                  <a:cubicBezTo>
                    <a:pt x="7845" y="16321"/>
                    <a:pt x="9920" y="14879"/>
                    <a:pt x="12255" y="14088"/>
                  </a:cubicBezTo>
                  <a:cubicBezTo>
                    <a:pt x="12944" y="13855"/>
                    <a:pt x="13651" y="13697"/>
                    <a:pt x="14377" y="13623"/>
                  </a:cubicBezTo>
                  <a:lnTo>
                    <a:pt x="14489" y="13613"/>
                  </a:lnTo>
                  <a:lnTo>
                    <a:pt x="14489" y="7947"/>
                  </a:lnTo>
                  <a:cubicBezTo>
                    <a:pt x="14386" y="7956"/>
                    <a:pt x="14275" y="7975"/>
                    <a:pt x="14154" y="7993"/>
                  </a:cubicBezTo>
                  <a:cubicBezTo>
                    <a:pt x="11771" y="8393"/>
                    <a:pt x="9752" y="9659"/>
                    <a:pt x="7687" y="10868"/>
                  </a:cubicBezTo>
                  <a:lnTo>
                    <a:pt x="7221" y="11138"/>
                  </a:lnTo>
                  <a:cubicBezTo>
                    <a:pt x="7000" y="11268"/>
                    <a:pt x="6738" y="11394"/>
                    <a:pt x="6492" y="11394"/>
                  </a:cubicBezTo>
                  <a:cubicBezTo>
                    <a:pt x="6386" y="11394"/>
                    <a:pt x="6283" y="11371"/>
                    <a:pt x="6188" y="11315"/>
                  </a:cubicBezTo>
                  <a:cubicBezTo>
                    <a:pt x="6151" y="11269"/>
                    <a:pt x="6114" y="11231"/>
                    <a:pt x="6077" y="11185"/>
                  </a:cubicBezTo>
                  <a:cubicBezTo>
                    <a:pt x="5705" y="10692"/>
                    <a:pt x="5760" y="10329"/>
                    <a:pt x="6021" y="9677"/>
                  </a:cubicBezTo>
                  <a:cubicBezTo>
                    <a:pt x="6533" y="8384"/>
                    <a:pt x="7240" y="7184"/>
                    <a:pt x="7733" y="5890"/>
                  </a:cubicBezTo>
                  <a:cubicBezTo>
                    <a:pt x="8394" y="4113"/>
                    <a:pt x="8440" y="1963"/>
                    <a:pt x="81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34"/>
            <p:cNvSpPr/>
            <p:nvPr/>
          </p:nvSpPr>
          <p:spPr>
            <a:xfrm>
              <a:off x="-49854" y="884"/>
              <a:ext cx="4035895" cy="1114540"/>
            </a:xfrm>
            <a:custGeom>
              <a:avLst/>
              <a:gdLst/>
              <a:ahLst/>
              <a:cxnLst/>
              <a:rect l="l" t="t" r="r" b="b"/>
              <a:pathLst>
                <a:path w="38385" h="12604" extrusionOk="0">
                  <a:moveTo>
                    <a:pt x="25366" y="0"/>
                  </a:moveTo>
                  <a:cubicBezTo>
                    <a:pt x="23952" y="1275"/>
                    <a:pt x="22510" y="2522"/>
                    <a:pt x="20937" y="3583"/>
                  </a:cubicBezTo>
                  <a:cubicBezTo>
                    <a:pt x="20481" y="3899"/>
                    <a:pt x="20007" y="4187"/>
                    <a:pt x="19513" y="4467"/>
                  </a:cubicBezTo>
                  <a:cubicBezTo>
                    <a:pt x="16758" y="5997"/>
                    <a:pt x="13675" y="6784"/>
                    <a:pt x="10560" y="6784"/>
                  </a:cubicBezTo>
                  <a:cubicBezTo>
                    <a:pt x="9509" y="6784"/>
                    <a:pt x="8454" y="6694"/>
                    <a:pt x="7407" y="6514"/>
                  </a:cubicBezTo>
                  <a:cubicBezTo>
                    <a:pt x="5602" y="6188"/>
                    <a:pt x="3825" y="5592"/>
                    <a:pt x="1992" y="5425"/>
                  </a:cubicBezTo>
                  <a:cubicBezTo>
                    <a:pt x="1769" y="5397"/>
                    <a:pt x="1545" y="5388"/>
                    <a:pt x="1313" y="5378"/>
                  </a:cubicBezTo>
                  <a:cubicBezTo>
                    <a:pt x="1249" y="5377"/>
                    <a:pt x="1185" y="5376"/>
                    <a:pt x="1122" y="5376"/>
                  </a:cubicBezTo>
                  <a:cubicBezTo>
                    <a:pt x="816" y="5376"/>
                    <a:pt x="515" y="5394"/>
                    <a:pt x="215" y="5425"/>
                  </a:cubicBezTo>
                  <a:lnTo>
                    <a:pt x="215" y="8691"/>
                  </a:lnTo>
                  <a:lnTo>
                    <a:pt x="1" y="8663"/>
                  </a:lnTo>
                  <a:lnTo>
                    <a:pt x="1" y="8663"/>
                  </a:lnTo>
                  <a:cubicBezTo>
                    <a:pt x="66" y="8710"/>
                    <a:pt x="140" y="8756"/>
                    <a:pt x="215" y="8803"/>
                  </a:cubicBezTo>
                  <a:lnTo>
                    <a:pt x="215" y="12311"/>
                  </a:lnTo>
                  <a:cubicBezTo>
                    <a:pt x="989" y="12379"/>
                    <a:pt x="1800" y="12392"/>
                    <a:pt x="2594" y="12392"/>
                  </a:cubicBezTo>
                  <a:cubicBezTo>
                    <a:pt x="3072" y="12392"/>
                    <a:pt x="3545" y="12387"/>
                    <a:pt x="3999" y="12387"/>
                  </a:cubicBezTo>
                  <a:cubicBezTo>
                    <a:pt x="4538" y="12387"/>
                    <a:pt x="5051" y="12394"/>
                    <a:pt x="5519" y="12422"/>
                  </a:cubicBezTo>
                  <a:cubicBezTo>
                    <a:pt x="6945" y="12513"/>
                    <a:pt x="8387" y="12604"/>
                    <a:pt x="9817" y="12604"/>
                  </a:cubicBezTo>
                  <a:cubicBezTo>
                    <a:pt x="10001" y="12604"/>
                    <a:pt x="10184" y="12602"/>
                    <a:pt x="10367" y="12599"/>
                  </a:cubicBezTo>
                  <a:cubicBezTo>
                    <a:pt x="11613" y="12581"/>
                    <a:pt x="12860" y="12460"/>
                    <a:pt x="14089" y="12218"/>
                  </a:cubicBezTo>
                  <a:cubicBezTo>
                    <a:pt x="16061" y="11818"/>
                    <a:pt x="17932" y="11064"/>
                    <a:pt x="19746" y="10171"/>
                  </a:cubicBezTo>
                  <a:cubicBezTo>
                    <a:pt x="20695" y="9705"/>
                    <a:pt x="21616" y="9203"/>
                    <a:pt x="22538" y="8700"/>
                  </a:cubicBezTo>
                  <a:cubicBezTo>
                    <a:pt x="24101" y="7835"/>
                    <a:pt x="25664" y="6942"/>
                    <a:pt x="27227" y="6048"/>
                  </a:cubicBezTo>
                  <a:cubicBezTo>
                    <a:pt x="30819" y="4001"/>
                    <a:pt x="34420" y="1945"/>
                    <a:pt x="38105" y="130"/>
                  </a:cubicBezTo>
                  <a:lnTo>
                    <a:pt x="3838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34"/>
            <p:cNvSpPr/>
            <p:nvPr/>
          </p:nvSpPr>
          <p:spPr>
            <a:xfrm>
              <a:off x="7161730" y="884"/>
              <a:ext cx="1982252" cy="1713990"/>
            </a:xfrm>
            <a:custGeom>
              <a:avLst/>
              <a:gdLst/>
              <a:ahLst/>
              <a:cxnLst/>
              <a:rect l="l" t="t" r="r" b="b"/>
              <a:pathLst>
                <a:path w="18853" h="19383" extrusionOk="0">
                  <a:moveTo>
                    <a:pt x="0" y="0"/>
                  </a:moveTo>
                  <a:cubicBezTo>
                    <a:pt x="1731" y="1880"/>
                    <a:pt x="3108" y="4085"/>
                    <a:pt x="3555" y="6588"/>
                  </a:cubicBezTo>
                  <a:cubicBezTo>
                    <a:pt x="3639" y="7063"/>
                    <a:pt x="3695" y="7537"/>
                    <a:pt x="3722" y="8021"/>
                  </a:cubicBezTo>
                  <a:cubicBezTo>
                    <a:pt x="3834" y="10012"/>
                    <a:pt x="3574" y="12041"/>
                    <a:pt x="3825" y="14014"/>
                  </a:cubicBezTo>
                  <a:cubicBezTo>
                    <a:pt x="3964" y="15065"/>
                    <a:pt x="4309" y="16079"/>
                    <a:pt x="4839" y="17000"/>
                  </a:cubicBezTo>
                  <a:cubicBezTo>
                    <a:pt x="5593" y="18266"/>
                    <a:pt x="6728" y="19234"/>
                    <a:pt x="8170" y="19364"/>
                  </a:cubicBezTo>
                  <a:cubicBezTo>
                    <a:pt x="8297" y="19376"/>
                    <a:pt x="8423" y="19382"/>
                    <a:pt x="8547" y="19382"/>
                  </a:cubicBezTo>
                  <a:cubicBezTo>
                    <a:pt x="10925" y="19382"/>
                    <a:pt x="12897" y="17195"/>
                    <a:pt x="15196" y="16470"/>
                  </a:cubicBezTo>
                  <a:cubicBezTo>
                    <a:pt x="15596" y="16340"/>
                    <a:pt x="16015" y="16256"/>
                    <a:pt x="16443" y="16237"/>
                  </a:cubicBezTo>
                  <a:cubicBezTo>
                    <a:pt x="16478" y="16237"/>
                    <a:pt x="16513" y="16236"/>
                    <a:pt x="16548" y="16236"/>
                  </a:cubicBezTo>
                  <a:cubicBezTo>
                    <a:pt x="17359" y="16236"/>
                    <a:pt x="18157" y="16441"/>
                    <a:pt x="18853" y="16852"/>
                  </a:cubicBezTo>
                  <a:lnTo>
                    <a:pt x="18853" y="10664"/>
                  </a:lnTo>
                  <a:cubicBezTo>
                    <a:pt x="16657" y="10729"/>
                    <a:pt x="14461" y="11436"/>
                    <a:pt x="12544" y="12543"/>
                  </a:cubicBezTo>
                  <a:cubicBezTo>
                    <a:pt x="11873" y="12928"/>
                    <a:pt x="11012" y="13331"/>
                    <a:pt x="10287" y="13331"/>
                  </a:cubicBezTo>
                  <a:cubicBezTo>
                    <a:pt x="9855" y="13331"/>
                    <a:pt x="9471" y="13188"/>
                    <a:pt x="9203" y="12813"/>
                  </a:cubicBezTo>
                  <a:cubicBezTo>
                    <a:pt x="8803" y="12227"/>
                    <a:pt x="8998" y="11473"/>
                    <a:pt x="9278" y="10794"/>
                  </a:cubicBezTo>
                  <a:cubicBezTo>
                    <a:pt x="9333" y="10645"/>
                    <a:pt x="9399" y="10515"/>
                    <a:pt x="9454" y="10375"/>
                  </a:cubicBezTo>
                  <a:cubicBezTo>
                    <a:pt x="10208" y="8645"/>
                    <a:pt x="10655" y="6793"/>
                    <a:pt x="10757" y="4913"/>
                  </a:cubicBezTo>
                  <a:cubicBezTo>
                    <a:pt x="10860" y="3257"/>
                    <a:pt x="10683" y="1601"/>
                    <a:pt x="1024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34"/>
            <p:cNvSpPr/>
            <p:nvPr/>
          </p:nvSpPr>
          <p:spPr>
            <a:xfrm>
              <a:off x="-50800" y="884"/>
              <a:ext cx="9194712" cy="2078577"/>
            </a:xfrm>
            <a:custGeom>
              <a:avLst/>
              <a:gdLst/>
              <a:ahLst/>
              <a:cxnLst/>
              <a:rect l="l" t="t" r="r" b="b"/>
              <a:pathLst>
                <a:path w="87450" h="23506" extrusionOk="0">
                  <a:moveTo>
                    <a:pt x="26725" y="0"/>
                  </a:moveTo>
                  <a:cubicBezTo>
                    <a:pt x="26166" y="465"/>
                    <a:pt x="25617" y="940"/>
                    <a:pt x="25068" y="1414"/>
                  </a:cubicBezTo>
                  <a:lnTo>
                    <a:pt x="24575" y="1842"/>
                  </a:lnTo>
                  <a:cubicBezTo>
                    <a:pt x="22351" y="3759"/>
                    <a:pt x="20118" y="5648"/>
                    <a:pt x="17494" y="6942"/>
                  </a:cubicBezTo>
                  <a:cubicBezTo>
                    <a:pt x="14157" y="8584"/>
                    <a:pt x="10454" y="9127"/>
                    <a:pt x="6706" y="9127"/>
                  </a:cubicBezTo>
                  <a:cubicBezTo>
                    <a:pt x="4571" y="9127"/>
                    <a:pt x="2421" y="8950"/>
                    <a:pt x="317" y="8700"/>
                  </a:cubicBezTo>
                  <a:lnTo>
                    <a:pt x="214" y="8691"/>
                  </a:lnTo>
                  <a:lnTo>
                    <a:pt x="0" y="8663"/>
                  </a:lnTo>
                  <a:lnTo>
                    <a:pt x="0" y="8663"/>
                  </a:lnTo>
                  <a:cubicBezTo>
                    <a:pt x="75" y="8710"/>
                    <a:pt x="140" y="8756"/>
                    <a:pt x="214" y="8803"/>
                  </a:cubicBezTo>
                  <a:lnTo>
                    <a:pt x="214" y="17931"/>
                  </a:lnTo>
                  <a:cubicBezTo>
                    <a:pt x="419" y="18043"/>
                    <a:pt x="614" y="18164"/>
                    <a:pt x="819" y="18266"/>
                  </a:cubicBezTo>
                  <a:cubicBezTo>
                    <a:pt x="1136" y="18433"/>
                    <a:pt x="1461" y="18592"/>
                    <a:pt x="1796" y="18731"/>
                  </a:cubicBezTo>
                  <a:cubicBezTo>
                    <a:pt x="3497" y="19468"/>
                    <a:pt x="5326" y="19843"/>
                    <a:pt x="7173" y="19843"/>
                  </a:cubicBezTo>
                  <a:cubicBezTo>
                    <a:pt x="7660" y="19843"/>
                    <a:pt x="8148" y="19817"/>
                    <a:pt x="8635" y="19764"/>
                  </a:cubicBezTo>
                  <a:cubicBezTo>
                    <a:pt x="11166" y="19466"/>
                    <a:pt x="13502" y="18471"/>
                    <a:pt x="15726" y="17205"/>
                  </a:cubicBezTo>
                  <a:cubicBezTo>
                    <a:pt x="17568" y="16154"/>
                    <a:pt x="19336" y="14916"/>
                    <a:pt x="21076" y="13725"/>
                  </a:cubicBezTo>
                  <a:lnTo>
                    <a:pt x="21476" y="13446"/>
                  </a:lnTo>
                  <a:cubicBezTo>
                    <a:pt x="28241" y="8849"/>
                    <a:pt x="35536" y="4895"/>
                    <a:pt x="43399" y="2652"/>
                  </a:cubicBezTo>
                  <a:cubicBezTo>
                    <a:pt x="45987" y="1913"/>
                    <a:pt x="48680" y="1360"/>
                    <a:pt x="51363" y="1360"/>
                  </a:cubicBezTo>
                  <a:cubicBezTo>
                    <a:pt x="52328" y="1360"/>
                    <a:pt x="53292" y="1431"/>
                    <a:pt x="54249" y="1591"/>
                  </a:cubicBezTo>
                  <a:cubicBezTo>
                    <a:pt x="55031" y="1722"/>
                    <a:pt x="55794" y="1917"/>
                    <a:pt x="56547" y="2187"/>
                  </a:cubicBezTo>
                  <a:cubicBezTo>
                    <a:pt x="59292" y="3136"/>
                    <a:pt x="61730" y="4960"/>
                    <a:pt x="63014" y="7537"/>
                  </a:cubicBezTo>
                  <a:cubicBezTo>
                    <a:pt x="63526" y="8589"/>
                    <a:pt x="63843" y="9705"/>
                    <a:pt x="64057" y="10859"/>
                  </a:cubicBezTo>
                  <a:cubicBezTo>
                    <a:pt x="64419" y="12785"/>
                    <a:pt x="64522" y="14795"/>
                    <a:pt x="64903" y="16721"/>
                  </a:cubicBezTo>
                  <a:cubicBezTo>
                    <a:pt x="65127" y="17819"/>
                    <a:pt x="65499" y="18889"/>
                    <a:pt x="66020" y="19885"/>
                  </a:cubicBezTo>
                  <a:cubicBezTo>
                    <a:pt x="66653" y="21076"/>
                    <a:pt x="67499" y="22109"/>
                    <a:pt x="68551" y="22760"/>
                  </a:cubicBezTo>
                  <a:cubicBezTo>
                    <a:pt x="68756" y="22891"/>
                    <a:pt x="68970" y="23002"/>
                    <a:pt x="69184" y="23095"/>
                  </a:cubicBezTo>
                  <a:cubicBezTo>
                    <a:pt x="69621" y="23291"/>
                    <a:pt x="70077" y="23412"/>
                    <a:pt x="70552" y="23468"/>
                  </a:cubicBezTo>
                  <a:cubicBezTo>
                    <a:pt x="70740" y="23494"/>
                    <a:pt x="70926" y="23505"/>
                    <a:pt x="71112" y="23505"/>
                  </a:cubicBezTo>
                  <a:cubicBezTo>
                    <a:pt x="71257" y="23505"/>
                    <a:pt x="71401" y="23498"/>
                    <a:pt x="71547" y="23486"/>
                  </a:cubicBezTo>
                  <a:cubicBezTo>
                    <a:pt x="74283" y="23281"/>
                    <a:pt x="76684" y="20992"/>
                    <a:pt x="79466" y="20388"/>
                  </a:cubicBezTo>
                  <a:cubicBezTo>
                    <a:pt x="79963" y="20280"/>
                    <a:pt x="80457" y="20229"/>
                    <a:pt x="80945" y="20229"/>
                  </a:cubicBezTo>
                  <a:cubicBezTo>
                    <a:pt x="83362" y="20229"/>
                    <a:pt x="85638" y="21484"/>
                    <a:pt x="87450" y="23319"/>
                  </a:cubicBezTo>
                  <a:lnTo>
                    <a:pt x="87450" y="13651"/>
                  </a:lnTo>
                  <a:cubicBezTo>
                    <a:pt x="87412" y="13641"/>
                    <a:pt x="87375" y="13632"/>
                    <a:pt x="87329" y="13623"/>
                  </a:cubicBezTo>
                  <a:cubicBezTo>
                    <a:pt x="86711" y="13494"/>
                    <a:pt x="86083" y="13430"/>
                    <a:pt x="85456" y="13430"/>
                  </a:cubicBezTo>
                  <a:cubicBezTo>
                    <a:pt x="84139" y="13430"/>
                    <a:pt x="82826" y="13713"/>
                    <a:pt x="81615" y="14274"/>
                  </a:cubicBezTo>
                  <a:cubicBezTo>
                    <a:pt x="80806" y="14665"/>
                    <a:pt x="80033" y="15177"/>
                    <a:pt x="79149" y="15381"/>
                  </a:cubicBezTo>
                  <a:cubicBezTo>
                    <a:pt x="78950" y="15426"/>
                    <a:pt x="78739" y="15449"/>
                    <a:pt x="78529" y="15449"/>
                  </a:cubicBezTo>
                  <a:cubicBezTo>
                    <a:pt x="77818" y="15449"/>
                    <a:pt x="77100" y="15184"/>
                    <a:pt x="76749" y="14581"/>
                  </a:cubicBezTo>
                  <a:cubicBezTo>
                    <a:pt x="76488" y="14135"/>
                    <a:pt x="76479" y="13604"/>
                    <a:pt x="76563" y="13074"/>
                  </a:cubicBezTo>
                  <a:cubicBezTo>
                    <a:pt x="76600" y="12767"/>
                    <a:pt x="76674" y="12469"/>
                    <a:pt x="76739" y="12171"/>
                  </a:cubicBezTo>
                  <a:cubicBezTo>
                    <a:pt x="77056" y="10822"/>
                    <a:pt x="77223" y="9435"/>
                    <a:pt x="77242" y="8049"/>
                  </a:cubicBezTo>
                  <a:cubicBezTo>
                    <a:pt x="77270" y="5602"/>
                    <a:pt x="76823" y="3155"/>
                    <a:pt x="75809" y="940"/>
                  </a:cubicBezTo>
                  <a:cubicBezTo>
                    <a:pt x="75660" y="624"/>
                    <a:pt x="75502" y="307"/>
                    <a:pt x="753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34"/>
            <p:cNvSpPr/>
            <p:nvPr/>
          </p:nvSpPr>
          <p:spPr>
            <a:xfrm>
              <a:off x="-27353" y="884"/>
              <a:ext cx="9171265" cy="2940833"/>
            </a:xfrm>
            <a:custGeom>
              <a:avLst/>
              <a:gdLst/>
              <a:ahLst/>
              <a:cxnLst/>
              <a:rect l="l" t="t" r="r" b="b"/>
              <a:pathLst>
                <a:path w="87227" h="33257" extrusionOk="0">
                  <a:moveTo>
                    <a:pt x="28577" y="0"/>
                  </a:moveTo>
                  <a:cubicBezTo>
                    <a:pt x="25692" y="2224"/>
                    <a:pt x="23105" y="4839"/>
                    <a:pt x="20276" y="7128"/>
                  </a:cubicBezTo>
                  <a:cubicBezTo>
                    <a:pt x="19271" y="7956"/>
                    <a:pt x="18229" y="8719"/>
                    <a:pt x="17141" y="9426"/>
                  </a:cubicBezTo>
                  <a:cubicBezTo>
                    <a:pt x="12715" y="12235"/>
                    <a:pt x="7587" y="13729"/>
                    <a:pt x="2354" y="13729"/>
                  </a:cubicBezTo>
                  <a:cubicBezTo>
                    <a:pt x="2196" y="13729"/>
                    <a:pt x="2038" y="13728"/>
                    <a:pt x="1880" y="13725"/>
                  </a:cubicBezTo>
                  <a:cubicBezTo>
                    <a:pt x="1257" y="13716"/>
                    <a:pt x="624" y="13679"/>
                    <a:pt x="1" y="13660"/>
                  </a:cubicBezTo>
                  <a:lnTo>
                    <a:pt x="1" y="23347"/>
                  </a:lnTo>
                  <a:lnTo>
                    <a:pt x="466" y="23402"/>
                  </a:lnTo>
                  <a:cubicBezTo>
                    <a:pt x="2076" y="23598"/>
                    <a:pt x="3685" y="23784"/>
                    <a:pt x="5305" y="23812"/>
                  </a:cubicBezTo>
                  <a:cubicBezTo>
                    <a:pt x="5398" y="23815"/>
                    <a:pt x="5491" y="23816"/>
                    <a:pt x="5584" y="23816"/>
                  </a:cubicBezTo>
                  <a:cubicBezTo>
                    <a:pt x="5771" y="23816"/>
                    <a:pt x="5959" y="23812"/>
                    <a:pt x="6151" y="23812"/>
                  </a:cubicBezTo>
                  <a:cubicBezTo>
                    <a:pt x="8375" y="23737"/>
                    <a:pt x="10581" y="23328"/>
                    <a:pt x="12683" y="22602"/>
                  </a:cubicBezTo>
                  <a:cubicBezTo>
                    <a:pt x="14061" y="22128"/>
                    <a:pt x="15401" y="21541"/>
                    <a:pt x="16675" y="20853"/>
                  </a:cubicBezTo>
                  <a:cubicBezTo>
                    <a:pt x="17885" y="20211"/>
                    <a:pt x="19048" y="19485"/>
                    <a:pt x="20155" y="18685"/>
                  </a:cubicBezTo>
                  <a:cubicBezTo>
                    <a:pt x="23691" y="16154"/>
                    <a:pt x="26716" y="12990"/>
                    <a:pt x="30056" y="10198"/>
                  </a:cubicBezTo>
                  <a:cubicBezTo>
                    <a:pt x="31331" y="9110"/>
                    <a:pt x="32680" y="8105"/>
                    <a:pt x="34095" y="7202"/>
                  </a:cubicBezTo>
                  <a:cubicBezTo>
                    <a:pt x="34690" y="6821"/>
                    <a:pt x="35304" y="6458"/>
                    <a:pt x="35937" y="6132"/>
                  </a:cubicBezTo>
                  <a:cubicBezTo>
                    <a:pt x="38105" y="4988"/>
                    <a:pt x="40282" y="4625"/>
                    <a:pt x="42581" y="3936"/>
                  </a:cubicBezTo>
                  <a:cubicBezTo>
                    <a:pt x="44535" y="3350"/>
                    <a:pt x="46173" y="2531"/>
                    <a:pt x="48257" y="2187"/>
                  </a:cubicBezTo>
                  <a:cubicBezTo>
                    <a:pt x="49697" y="1953"/>
                    <a:pt x="51163" y="1794"/>
                    <a:pt x="52625" y="1794"/>
                  </a:cubicBezTo>
                  <a:cubicBezTo>
                    <a:pt x="53835" y="1794"/>
                    <a:pt x="55043" y="1903"/>
                    <a:pt x="56231" y="2168"/>
                  </a:cubicBezTo>
                  <a:lnTo>
                    <a:pt x="56324" y="2187"/>
                  </a:lnTo>
                  <a:cubicBezTo>
                    <a:pt x="59628" y="2940"/>
                    <a:pt x="62577" y="4857"/>
                    <a:pt x="65053" y="7165"/>
                  </a:cubicBezTo>
                  <a:cubicBezTo>
                    <a:pt x="67221" y="9194"/>
                    <a:pt x="69175" y="11799"/>
                    <a:pt x="69156" y="14758"/>
                  </a:cubicBezTo>
                  <a:cubicBezTo>
                    <a:pt x="69147" y="16237"/>
                    <a:pt x="68644" y="17661"/>
                    <a:pt x="68393" y="19122"/>
                  </a:cubicBezTo>
                  <a:cubicBezTo>
                    <a:pt x="68226" y="20118"/>
                    <a:pt x="68198" y="21197"/>
                    <a:pt x="68505" y="22146"/>
                  </a:cubicBezTo>
                  <a:cubicBezTo>
                    <a:pt x="68607" y="22481"/>
                    <a:pt x="68765" y="22807"/>
                    <a:pt x="68961" y="23095"/>
                  </a:cubicBezTo>
                  <a:cubicBezTo>
                    <a:pt x="69026" y="23179"/>
                    <a:pt x="69082" y="23272"/>
                    <a:pt x="69156" y="23347"/>
                  </a:cubicBezTo>
                  <a:cubicBezTo>
                    <a:pt x="70027" y="24393"/>
                    <a:pt x="71419" y="24751"/>
                    <a:pt x="72813" y="24751"/>
                  </a:cubicBezTo>
                  <a:cubicBezTo>
                    <a:pt x="73265" y="24751"/>
                    <a:pt x="73718" y="24713"/>
                    <a:pt x="74153" y="24649"/>
                  </a:cubicBezTo>
                  <a:cubicBezTo>
                    <a:pt x="75588" y="24447"/>
                    <a:pt x="77023" y="24036"/>
                    <a:pt x="78453" y="24036"/>
                  </a:cubicBezTo>
                  <a:cubicBezTo>
                    <a:pt x="78804" y="24036"/>
                    <a:pt x="79154" y="24060"/>
                    <a:pt x="79503" y="24119"/>
                  </a:cubicBezTo>
                  <a:cubicBezTo>
                    <a:pt x="82323" y="24584"/>
                    <a:pt x="84370" y="27106"/>
                    <a:pt x="85496" y="29739"/>
                  </a:cubicBezTo>
                  <a:cubicBezTo>
                    <a:pt x="86008" y="30939"/>
                    <a:pt x="86426" y="32252"/>
                    <a:pt x="87227" y="33256"/>
                  </a:cubicBezTo>
                  <a:lnTo>
                    <a:pt x="87227" y="17354"/>
                  </a:lnTo>
                  <a:cubicBezTo>
                    <a:pt x="86271" y="16779"/>
                    <a:pt x="85206" y="16439"/>
                    <a:pt x="84096" y="16439"/>
                  </a:cubicBezTo>
                  <a:cubicBezTo>
                    <a:pt x="84038" y="16439"/>
                    <a:pt x="83981" y="16440"/>
                    <a:pt x="83923" y="16442"/>
                  </a:cubicBezTo>
                  <a:cubicBezTo>
                    <a:pt x="83802" y="16451"/>
                    <a:pt x="83691" y="16451"/>
                    <a:pt x="83570" y="16470"/>
                  </a:cubicBezTo>
                  <a:cubicBezTo>
                    <a:pt x="81616" y="16656"/>
                    <a:pt x="79866" y="17829"/>
                    <a:pt x="78005" y="18517"/>
                  </a:cubicBezTo>
                  <a:cubicBezTo>
                    <a:pt x="77630" y="18654"/>
                    <a:pt x="77221" y="18773"/>
                    <a:pt x="76829" y="18773"/>
                  </a:cubicBezTo>
                  <a:cubicBezTo>
                    <a:pt x="76580" y="18773"/>
                    <a:pt x="76337" y="18724"/>
                    <a:pt x="76116" y="18601"/>
                  </a:cubicBezTo>
                  <a:cubicBezTo>
                    <a:pt x="75763" y="18387"/>
                    <a:pt x="75511" y="18052"/>
                    <a:pt x="75418" y="17652"/>
                  </a:cubicBezTo>
                  <a:cubicBezTo>
                    <a:pt x="75260" y="17103"/>
                    <a:pt x="75288" y="16451"/>
                    <a:pt x="75335" y="15865"/>
                  </a:cubicBezTo>
                  <a:cubicBezTo>
                    <a:pt x="75539" y="13223"/>
                    <a:pt x="75260" y="10552"/>
                    <a:pt x="74516" y="8002"/>
                  </a:cubicBezTo>
                  <a:cubicBezTo>
                    <a:pt x="73660" y="5053"/>
                    <a:pt x="72171" y="2317"/>
                    <a:pt x="701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34"/>
            <p:cNvSpPr/>
            <p:nvPr/>
          </p:nvSpPr>
          <p:spPr>
            <a:xfrm>
              <a:off x="-28299" y="0"/>
              <a:ext cx="9172211" cy="3743136"/>
            </a:xfrm>
            <a:custGeom>
              <a:avLst/>
              <a:gdLst/>
              <a:ahLst/>
              <a:cxnLst/>
              <a:rect l="l" t="t" r="r" b="b"/>
              <a:pathLst>
                <a:path w="87236" h="42330" extrusionOk="0">
                  <a:moveTo>
                    <a:pt x="32475" y="1"/>
                  </a:moveTo>
                  <a:lnTo>
                    <a:pt x="32261" y="131"/>
                  </a:lnTo>
                  <a:lnTo>
                    <a:pt x="32242" y="140"/>
                  </a:lnTo>
                  <a:cubicBezTo>
                    <a:pt x="31805" y="392"/>
                    <a:pt x="31377" y="661"/>
                    <a:pt x="30949" y="941"/>
                  </a:cubicBezTo>
                  <a:lnTo>
                    <a:pt x="30847" y="1006"/>
                  </a:lnTo>
                  <a:cubicBezTo>
                    <a:pt x="26743" y="3686"/>
                    <a:pt x="23217" y="6980"/>
                    <a:pt x="19541" y="10181"/>
                  </a:cubicBezTo>
                  <a:cubicBezTo>
                    <a:pt x="19057" y="10599"/>
                    <a:pt x="18573" y="11018"/>
                    <a:pt x="18080" y="11427"/>
                  </a:cubicBezTo>
                  <a:cubicBezTo>
                    <a:pt x="13520" y="15300"/>
                    <a:pt x="7993" y="18750"/>
                    <a:pt x="2088" y="18750"/>
                  </a:cubicBezTo>
                  <a:cubicBezTo>
                    <a:pt x="1920" y="18750"/>
                    <a:pt x="1751" y="18747"/>
                    <a:pt x="1582" y="18741"/>
                  </a:cubicBezTo>
                  <a:cubicBezTo>
                    <a:pt x="1275" y="18732"/>
                    <a:pt x="968" y="18713"/>
                    <a:pt x="661" y="18676"/>
                  </a:cubicBezTo>
                  <a:cubicBezTo>
                    <a:pt x="447" y="18657"/>
                    <a:pt x="224" y="18630"/>
                    <a:pt x="0" y="18611"/>
                  </a:cubicBezTo>
                  <a:lnTo>
                    <a:pt x="0" y="31517"/>
                  </a:lnTo>
                  <a:cubicBezTo>
                    <a:pt x="96" y="31520"/>
                    <a:pt x="192" y="31521"/>
                    <a:pt x="287" y="31521"/>
                  </a:cubicBezTo>
                  <a:cubicBezTo>
                    <a:pt x="1507" y="31521"/>
                    <a:pt x="2744" y="31306"/>
                    <a:pt x="3918" y="30987"/>
                  </a:cubicBezTo>
                  <a:cubicBezTo>
                    <a:pt x="6030" y="30400"/>
                    <a:pt x="8059" y="29563"/>
                    <a:pt x="9975" y="28502"/>
                  </a:cubicBezTo>
                  <a:cubicBezTo>
                    <a:pt x="12720" y="26995"/>
                    <a:pt x="15289" y="25106"/>
                    <a:pt x="17801" y="23105"/>
                  </a:cubicBezTo>
                  <a:cubicBezTo>
                    <a:pt x="22063" y="19700"/>
                    <a:pt x="26185" y="15978"/>
                    <a:pt x="30828" y="13261"/>
                  </a:cubicBezTo>
                  <a:cubicBezTo>
                    <a:pt x="32224" y="12432"/>
                    <a:pt x="33685" y="11716"/>
                    <a:pt x="35192" y="11120"/>
                  </a:cubicBezTo>
                  <a:cubicBezTo>
                    <a:pt x="37072" y="10375"/>
                    <a:pt x="39112" y="9844"/>
                    <a:pt x="41122" y="9844"/>
                  </a:cubicBezTo>
                  <a:cubicBezTo>
                    <a:pt x="42097" y="9844"/>
                    <a:pt x="43065" y="9969"/>
                    <a:pt x="44004" y="10255"/>
                  </a:cubicBezTo>
                  <a:cubicBezTo>
                    <a:pt x="44125" y="10302"/>
                    <a:pt x="44246" y="10339"/>
                    <a:pt x="44376" y="10385"/>
                  </a:cubicBezTo>
                  <a:cubicBezTo>
                    <a:pt x="48378" y="11809"/>
                    <a:pt x="50936" y="15978"/>
                    <a:pt x="51737" y="20184"/>
                  </a:cubicBezTo>
                  <a:cubicBezTo>
                    <a:pt x="51830" y="20695"/>
                    <a:pt x="51904" y="21198"/>
                    <a:pt x="51979" y="21719"/>
                  </a:cubicBezTo>
                  <a:cubicBezTo>
                    <a:pt x="52127" y="22724"/>
                    <a:pt x="52248" y="23738"/>
                    <a:pt x="52472" y="24715"/>
                  </a:cubicBezTo>
                  <a:cubicBezTo>
                    <a:pt x="52630" y="25459"/>
                    <a:pt x="52881" y="26176"/>
                    <a:pt x="53207" y="26865"/>
                  </a:cubicBezTo>
                  <a:cubicBezTo>
                    <a:pt x="54212" y="28940"/>
                    <a:pt x="56240" y="30438"/>
                    <a:pt x="58483" y="30977"/>
                  </a:cubicBezTo>
                  <a:cubicBezTo>
                    <a:pt x="59074" y="31121"/>
                    <a:pt x="59678" y="31195"/>
                    <a:pt x="60284" y="31195"/>
                  </a:cubicBezTo>
                  <a:cubicBezTo>
                    <a:pt x="60735" y="31195"/>
                    <a:pt x="61188" y="31154"/>
                    <a:pt x="61637" y="31070"/>
                  </a:cubicBezTo>
                  <a:cubicBezTo>
                    <a:pt x="61758" y="31052"/>
                    <a:pt x="61879" y="31024"/>
                    <a:pt x="61991" y="30996"/>
                  </a:cubicBezTo>
                  <a:cubicBezTo>
                    <a:pt x="63740" y="30568"/>
                    <a:pt x="65276" y="29554"/>
                    <a:pt x="66923" y="28847"/>
                  </a:cubicBezTo>
                  <a:cubicBezTo>
                    <a:pt x="68780" y="28054"/>
                    <a:pt x="70774" y="27652"/>
                    <a:pt x="72776" y="27652"/>
                  </a:cubicBezTo>
                  <a:cubicBezTo>
                    <a:pt x="73643" y="27652"/>
                    <a:pt x="74512" y="27727"/>
                    <a:pt x="75372" y="27879"/>
                  </a:cubicBezTo>
                  <a:cubicBezTo>
                    <a:pt x="76274" y="28046"/>
                    <a:pt x="77186" y="28298"/>
                    <a:pt x="77977" y="28744"/>
                  </a:cubicBezTo>
                  <a:cubicBezTo>
                    <a:pt x="78303" y="28921"/>
                    <a:pt x="78600" y="29135"/>
                    <a:pt x="78880" y="29386"/>
                  </a:cubicBezTo>
                  <a:cubicBezTo>
                    <a:pt x="79624" y="30056"/>
                    <a:pt x="80126" y="30949"/>
                    <a:pt x="80564" y="31843"/>
                  </a:cubicBezTo>
                  <a:cubicBezTo>
                    <a:pt x="81680" y="34104"/>
                    <a:pt x="82527" y="36495"/>
                    <a:pt x="83839" y="38645"/>
                  </a:cubicBezTo>
                  <a:cubicBezTo>
                    <a:pt x="84342" y="39473"/>
                    <a:pt x="84937" y="40245"/>
                    <a:pt x="85598" y="40943"/>
                  </a:cubicBezTo>
                  <a:cubicBezTo>
                    <a:pt x="86100" y="41464"/>
                    <a:pt x="86649" y="41929"/>
                    <a:pt x="87236" y="42330"/>
                  </a:cubicBezTo>
                  <a:lnTo>
                    <a:pt x="87236" y="22789"/>
                  </a:lnTo>
                  <a:cubicBezTo>
                    <a:pt x="85472" y="20966"/>
                    <a:pt x="82920" y="19908"/>
                    <a:pt x="80386" y="19908"/>
                  </a:cubicBezTo>
                  <a:cubicBezTo>
                    <a:pt x="79364" y="19908"/>
                    <a:pt x="78345" y="20080"/>
                    <a:pt x="77381" y="20444"/>
                  </a:cubicBezTo>
                  <a:cubicBezTo>
                    <a:pt x="76577" y="20748"/>
                    <a:pt x="75678" y="21160"/>
                    <a:pt x="74862" y="21160"/>
                  </a:cubicBezTo>
                  <a:cubicBezTo>
                    <a:pt x="74480" y="21160"/>
                    <a:pt x="74116" y="21070"/>
                    <a:pt x="73790" y="20835"/>
                  </a:cubicBezTo>
                  <a:cubicBezTo>
                    <a:pt x="72729" y="20072"/>
                    <a:pt x="72980" y="18481"/>
                    <a:pt x="73194" y="17197"/>
                  </a:cubicBezTo>
                  <a:cubicBezTo>
                    <a:pt x="73213" y="17131"/>
                    <a:pt x="73222" y="17066"/>
                    <a:pt x="73231" y="17001"/>
                  </a:cubicBezTo>
                  <a:cubicBezTo>
                    <a:pt x="73306" y="16527"/>
                    <a:pt x="73352" y="16043"/>
                    <a:pt x="73380" y="15550"/>
                  </a:cubicBezTo>
                  <a:cubicBezTo>
                    <a:pt x="73399" y="15159"/>
                    <a:pt x="73408" y="14759"/>
                    <a:pt x="73399" y="14359"/>
                  </a:cubicBezTo>
                  <a:cubicBezTo>
                    <a:pt x="73343" y="12190"/>
                    <a:pt x="72915" y="10050"/>
                    <a:pt x="72115" y="8031"/>
                  </a:cubicBezTo>
                  <a:cubicBezTo>
                    <a:pt x="70831" y="4765"/>
                    <a:pt x="68644" y="1834"/>
                    <a:pt x="6579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34"/>
            <p:cNvSpPr/>
            <p:nvPr/>
          </p:nvSpPr>
          <p:spPr>
            <a:xfrm>
              <a:off x="-28299" y="884"/>
              <a:ext cx="9172211" cy="3870649"/>
            </a:xfrm>
            <a:custGeom>
              <a:avLst/>
              <a:gdLst/>
              <a:ahLst/>
              <a:cxnLst/>
              <a:rect l="l" t="t" r="r" b="b"/>
              <a:pathLst>
                <a:path w="87236" h="43772" extrusionOk="0">
                  <a:moveTo>
                    <a:pt x="38365" y="0"/>
                  </a:moveTo>
                  <a:cubicBezTo>
                    <a:pt x="38216" y="37"/>
                    <a:pt x="38058" y="84"/>
                    <a:pt x="37900" y="130"/>
                  </a:cubicBezTo>
                  <a:lnTo>
                    <a:pt x="37584" y="223"/>
                  </a:lnTo>
                  <a:cubicBezTo>
                    <a:pt x="33703" y="1433"/>
                    <a:pt x="30214" y="3527"/>
                    <a:pt x="27013" y="6048"/>
                  </a:cubicBezTo>
                  <a:cubicBezTo>
                    <a:pt x="24091" y="8356"/>
                    <a:pt x="21402" y="11036"/>
                    <a:pt x="18843" y="13734"/>
                  </a:cubicBezTo>
                  <a:cubicBezTo>
                    <a:pt x="17754" y="14888"/>
                    <a:pt x="16656" y="16070"/>
                    <a:pt x="15512" y="17205"/>
                  </a:cubicBezTo>
                  <a:cubicBezTo>
                    <a:pt x="12534" y="20155"/>
                    <a:pt x="9287" y="22807"/>
                    <a:pt x="5304" y="23812"/>
                  </a:cubicBezTo>
                  <a:cubicBezTo>
                    <a:pt x="5174" y="23849"/>
                    <a:pt x="5053" y="23877"/>
                    <a:pt x="4923" y="23905"/>
                  </a:cubicBezTo>
                  <a:cubicBezTo>
                    <a:pt x="3930" y="24122"/>
                    <a:pt x="2921" y="24230"/>
                    <a:pt x="1910" y="24230"/>
                  </a:cubicBezTo>
                  <a:cubicBezTo>
                    <a:pt x="1272" y="24230"/>
                    <a:pt x="634" y="24187"/>
                    <a:pt x="0" y="24100"/>
                  </a:cubicBezTo>
                  <a:lnTo>
                    <a:pt x="0" y="35918"/>
                  </a:lnTo>
                  <a:cubicBezTo>
                    <a:pt x="577" y="35871"/>
                    <a:pt x="1154" y="35778"/>
                    <a:pt x="1712" y="35629"/>
                  </a:cubicBezTo>
                  <a:cubicBezTo>
                    <a:pt x="2569" y="35387"/>
                    <a:pt x="3406" y="35052"/>
                    <a:pt x="4188" y="34624"/>
                  </a:cubicBezTo>
                  <a:cubicBezTo>
                    <a:pt x="5946" y="33694"/>
                    <a:pt x="7547" y="32382"/>
                    <a:pt x="9091" y="31107"/>
                  </a:cubicBezTo>
                  <a:lnTo>
                    <a:pt x="14786" y="26389"/>
                  </a:lnTo>
                  <a:lnTo>
                    <a:pt x="27041" y="16237"/>
                  </a:lnTo>
                  <a:cubicBezTo>
                    <a:pt x="28269" y="15223"/>
                    <a:pt x="29525" y="14200"/>
                    <a:pt x="30828" y="13260"/>
                  </a:cubicBezTo>
                  <a:cubicBezTo>
                    <a:pt x="33396" y="11408"/>
                    <a:pt x="36160" y="9891"/>
                    <a:pt x="39259" y="9482"/>
                  </a:cubicBezTo>
                  <a:cubicBezTo>
                    <a:pt x="39705" y="9423"/>
                    <a:pt x="40161" y="9390"/>
                    <a:pt x="40617" y="9390"/>
                  </a:cubicBezTo>
                  <a:cubicBezTo>
                    <a:pt x="41949" y="9390"/>
                    <a:pt x="43281" y="9668"/>
                    <a:pt x="44376" y="10375"/>
                  </a:cubicBezTo>
                  <a:cubicBezTo>
                    <a:pt x="44497" y="10459"/>
                    <a:pt x="44628" y="10552"/>
                    <a:pt x="44739" y="10645"/>
                  </a:cubicBezTo>
                  <a:cubicBezTo>
                    <a:pt x="46423" y="11948"/>
                    <a:pt x="47010" y="14041"/>
                    <a:pt x="46991" y="16228"/>
                  </a:cubicBezTo>
                  <a:cubicBezTo>
                    <a:pt x="46991" y="16731"/>
                    <a:pt x="46954" y="17242"/>
                    <a:pt x="46889" y="17745"/>
                  </a:cubicBezTo>
                  <a:cubicBezTo>
                    <a:pt x="46824" y="18238"/>
                    <a:pt x="46740" y="18731"/>
                    <a:pt x="46628" y="19215"/>
                  </a:cubicBezTo>
                  <a:cubicBezTo>
                    <a:pt x="46563" y="19522"/>
                    <a:pt x="46489" y="19811"/>
                    <a:pt x="46405" y="20099"/>
                  </a:cubicBezTo>
                  <a:cubicBezTo>
                    <a:pt x="46256" y="20611"/>
                    <a:pt x="46098" y="21113"/>
                    <a:pt x="45940" y="21625"/>
                  </a:cubicBezTo>
                  <a:cubicBezTo>
                    <a:pt x="45902" y="21746"/>
                    <a:pt x="45856" y="21876"/>
                    <a:pt x="45819" y="21997"/>
                  </a:cubicBezTo>
                  <a:lnTo>
                    <a:pt x="45809" y="22035"/>
                  </a:lnTo>
                  <a:cubicBezTo>
                    <a:pt x="45353" y="23458"/>
                    <a:pt x="44888" y="24891"/>
                    <a:pt x="44637" y="26324"/>
                  </a:cubicBezTo>
                  <a:cubicBezTo>
                    <a:pt x="44423" y="27543"/>
                    <a:pt x="44376" y="28762"/>
                    <a:pt x="44609" y="29990"/>
                  </a:cubicBezTo>
                  <a:lnTo>
                    <a:pt x="44618" y="30037"/>
                  </a:lnTo>
                  <a:cubicBezTo>
                    <a:pt x="44804" y="30912"/>
                    <a:pt x="45130" y="31740"/>
                    <a:pt x="45595" y="32503"/>
                  </a:cubicBezTo>
                  <a:cubicBezTo>
                    <a:pt x="45716" y="32689"/>
                    <a:pt x="45837" y="32875"/>
                    <a:pt x="45977" y="33061"/>
                  </a:cubicBezTo>
                  <a:cubicBezTo>
                    <a:pt x="46386" y="33619"/>
                    <a:pt x="46861" y="34122"/>
                    <a:pt x="47400" y="34559"/>
                  </a:cubicBezTo>
                  <a:cubicBezTo>
                    <a:pt x="47587" y="34717"/>
                    <a:pt x="47791" y="34866"/>
                    <a:pt x="47996" y="35006"/>
                  </a:cubicBezTo>
                  <a:cubicBezTo>
                    <a:pt x="48061" y="35052"/>
                    <a:pt x="48136" y="35099"/>
                    <a:pt x="48201" y="35136"/>
                  </a:cubicBezTo>
                  <a:cubicBezTo>
                    <a:pt x="48452" y="35294"/>
                    <a:pt x="48722" y="35443"/>
                    <a:pt x="48992" y="35573"/>
                  </a:cubicBezTo>
                  <a:cubicBezTo>
                    <a:pt x="49364" y="35750"/>
                    <a:pt x="49755" y="35899"/>
                    <a:pt x="50155" y="36011"/>
                  </a:cubicBezTo>
                  <a:cubicBezTo>
                    <a:pt x="50933" y="36228"/>
                    <a:pt x="51710" y="36324"/>
                    <a:pt x="52484" y="36324"/>
                  </a:cubicBezTo>
                  <a:cubicBezTo>
                    <a:pt x="53339" y="36324"/>
                    <a:pt x="54191" y="36206"/>
                    <a:pt x="55040" y="36001"/>
                  </a:cubicBezTo>
                  <a:cubicBezTo>
                    <a:pt x="56268" y="35685"/>
                    <a:pt x="57469" y="35257"/>
                    <a:pt x="58622" y="34717"/>
                  </a:cubicBezTo>
                  <a:cubicBezTo>
                    <a:pt x="60176" y="34019"/>
                    <a:pt x="61702" y="33191"/>
                    <a:pt x="63182" y="32456"/>
                  </a:cubicBezTo>
                  <a:cubicBezTo>
                    <a:pt x="64010" y="32047"/>
                    <a:pt x="64857" y="31665"/>
                    <a:pt x="65713" y="31321"/>
                  </a:cubicBezTo>
                  <a:cubicBezTo>
                    <a:pt x="67939" y="30444"/>
                    <a:pt x="70264" y="29850"/>
                    <a:pt x="72626" y="29850"/>
                  </a:cubicBezTo>
                  <a:cubicBezTo>
                    <a:pt x="72871" y="29850"/>
                    <a:pt x="73116" y="29856"/>
                    <a:pt x="73362" y="29869"/>
                  </a:cubicBezTo>
                  <a:cubicBezTo>
                    <a:pt x="76898" y="30065"/>
                    <a:pt x="80499" y="31917"/>
                    <a:pt x="82015" y="35117"/>
                  </a:cubicBezTo>
                  <a:cubicBezTo>
                    <a:pt x="82620" y="36411"/>
                    <a:pt x="82862" y="37844"/>
                    <a:pt x="83402" y="39165"/>
                  </a:cubicBezTo>
                  <a:cubicBezTo>
                    <a:pt x="84184" y="41091"/>
                    <a:pt x="85542" y="42627"/>
                    <a:pt x="87236" y="43771"/>
                  </a:cubicBezTo>
                  <a:lnTo>
                    <a:pt x="87236" y="29004"/>
                  </a:lnTo>
                  <a:cubicBezTo>
                    <a:pt x="87040" y="28157"/>
                    <a:pt x="86808" y="27385"/>
                    <a:pt x="86500" y="26762"/>
                  </a:cubicBezTo>
                  <a:cubicBezTo>
                    <a:pt x="85319" y="24472"/>
                    <a:pt x="83104" y="22891"/>
                    <a:pt x="80555" y="22546"/>
                  </a:cubicBezTo>
                  <a:cubicBezTo>
                    <a:pt x="80188" y="22499"/>
                    <a:pt x="79822" y="22478"/>
                    <a:pt x="79457" y="22478"/>
                  </a:cubicBezTo>
                  <a:cubicBezTo>
                    <a:pt x="77169" y="22478"/>
                    <a:pt x="74901" y="23298"/>
                    <a:pt x="72599" y="23579"/>
                  </a:cubicBezTo>
                  <a:cubicBezTo>
                    <a:pt x="72417" y="23603"/>
                    <a:pt x="72231" y="23622"/>
                    <a:pt x="72048" y="23622"/>
                  </a:cubicBezTo>
                  <a:cubicBezTo>
                    <a:pt x="71809" y="23622"/>
                    <a:pt x="71573" y="23590"/>
                    <a:pt x="71352" y="23495"/>
                  </a:cubicBezTo>
                  <a:lnTo>
                    <a:pt x="71333" y="23486"/>
                  </a:lnTo>
                  <a:cubicBezTo>
                    <a:pt x="70068" y="22937"/>
                    <a:pt x="70421" y="21067"/>
                    <a:pt x="70821" y="19736"/>
                  </a:cubicBezTo>
                  <a:cubicBezTo>
                    <a:pt x="72692" y="13511"/>
                    <a:pt x="70282" y="6244"/>
                    <a:pt x="65071" y="2354"/>
                  </a:cubicBezTo>
                  <a:cubicBezTo>
                    <a:pt x="63722" y="1368"/>
                    <a:pt x="62242" y="568"/>
                    <a:pt x="606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34"/>
            <p:cNvSpPr/>
            <p:nvPr/>
          </p:nvSpPr>
          <p:spPr>
            <a:xfrm>
              <a:off x="-28299" y="58007"/>
              <a:ext cx="9172211" cy="4060768"/>
            </a:xfrm>
            <a:custGeom>
              <a:avLst/>
              <a:gdLst/>
              <a:ahLst/>
              <a:cxnLst/>
              <a:rect l="l" t="t" r="r" b="b"/>
              <a:pathLst>
                <a:path w="87236" h="45922" extrusionOk="0">
                  <a:moveTo>
                    <a:pt x="50214" y="1"/>
                  </a:moveTo>
                  <a:cubicBezTo>
                    <a:pt x="44757" y="1"/>
                    <a:pt x="39266" y="1369"/>
                    <a:pt x="34308" y="3709"/>
                  </a:cubicBezTo>
                  <a:cubicBezTo>
                    <a:pt x="29349" y="6054"/>
                    <a:pt x="24873" y="9311"/>
                    <a:pt x="20853" y="13088"/>
                  </a:cubicBezTo>
                  <a:cubicBezTo>
                    <a:pt x="18983" y="14847"/>
                    <a:pt x="17205" y="16708"/>
                    <a:pt x="15521" y="18662"/>
                  </a:cubicBezTo>
                  <a:cubicBezTo>
                    <a:pt x="14581" y="19751"/>
                    <a:pt x="13651" y="20867"/>
                    <a:pt x="12692" y="21956"/>
                  </a:cubicBezTo>
                  <a:cubicBezTo>
                    <a:pt x="10487" y="24450"/>
                    <a:pt x="8133" y="26776"/>
                    <a:pt x="5118" y="28097"/>
                  </a:cubicBezTo>
                  <a:cubicBezTo>
                    <a:pt x="3499" y="28786"/>
                    <a:pt x="1768" y="29205"/>
                    <a:pt x="0" y="29316"/>
                  </a:cubicBezTo>
                  <a:lnTo>
                    <a:pt x="0" y="39440"/>
                  </a:lnTo>
                  <a:cubicBezTo>
                    <a:pt x="2289" y="38891"/>
                    <a:pt x="4430" y="37952"/>
                    <a:pt x="6467" y="36770"/>
                  </a:cubicBezTo>
                  <a:cubicBezTo>
                    <a:pt x="10683" y="34313"/>
                    <a:pt x="14442" y="30805"/>
                    <a:pt x="18136" y="27548"/>
                  </a:cubicBezTo>
                  <a:cubicBezTo>
                    <a:pt x="18499" y="27223"/>
                    <a:pt x="18880" y="26897"/>
                    <a:pt x="19253" y="26571"/>
                  </a:cubicBezTo>
                  <a:cubicBezTo>
                    <a:pt x="22556" y="23724"/>
                    <a:pt x="25989" y="21026"/>
                    <a:pt x="29767" y="18848"/>
                  </a:cubicBezTo>
                  <a:cubicBezTo>
                    <a:pt x="32328" y="17382"/>
                    <a:pt x="35243" y="16144"/>
                    <a:pt x="38131" y="16144"/>
                  </a:cubicBezTo>
                  <a:cubicBezTo>
                    <a:pt x="38927" y="16144"/>
                    <a:pt x="39721" y="16238"/>
                    <a:pt x="40505" y="16448"/>
                  </a:cubicBezTo>
                  <a:cubicBezTo>
                    <a:pt x="40561" y="16466"/>
                    <a:pt x="40617" y="16475"/>
                    <a:pt x="40682" y="16494"/>
                  </a:cubicBezTo>
                  <a:cubicBezTo>
                    <a:pt x="41743" y="16810"/>
                    <a:pt x="42739" y="17332"/>
                    <a:pt x="43595" y="18039"/>
                  </a:cubicBezTo>
                  <a:cubicBezTo>
                    <a:pt x="44581" y="18839"/>
                    <a:pt x="45372" y="19844"/>
                    <a:pt x="45940" y="20979"/>
                  </a:cubicBezTo>
                  <a:cubicBezTo>
                    <a:pt x="46014" y="21147"/>
                    <a:pt x="46088" y="21314"/>
                    <a:pt x="46163" y="21482"/>
                  </a:cubicBezTo>
                  <a:cubicBezTo>
                    <a:pt x="46182" y="21537"/>
                    <a:pt x="46200" y="21584"/>
                    <a:pt x="46219" y="21630"/>
                  </a:cubicBezTo>
                  <a:cubicBezTo>
                    <a:pt x="46368" y="22012"/>
                    <a:pt x="46479" y="22403"/>
                    <a:pt x="46572" y="22794"/>
                  </a:cubicBezTo>
                  <a:cubicBezTo>
                    <a:pt x="47224" y="25790"/>
                    <a:pt x="46237" y="28851"/>
                    <a:pt x="45586" y="31857"/>
                  </a:cubicBezTo>
                  <a:cubicBezTo>
                    <a:pt x="45558" y="31978"/>
                    <a:pt x="45530" y="32108"/>
                    <a:pt x="45512" y="32238"/>
                  </a:cubicBezTo>
                  <a:cubicBezTo>
                    <a:pt x="45456" y="32499"/>
                    <a:pt x="45400" y="32769"/>
                    <a:pt x="45363" y="33038"/>
                  </a:cubicBezTo>
                  <a:cubicBezTo>
                    <a:pt x="45186" y="34071"/>
                    <a:pt x="45121" y="35123"/>
                    <a:pt x="45158" y="36165"/>
                  </a:cubicBezTo>
                  <a:cubicBezTo>
                    <a:pt x="45167" y="36435"/>
                    <a:pt x="45195" y="36714"/>
                    <a:pt x="45223" y="36984"/>
                  </a:cubicBezTo>
                  <a:cubicBezTo>
                    <a:pt x="45251" y="37198"/>
                    <a:pt x="45288" y="37421"/>
                    <a:pt x="45325" y="37635"/>
                  </a:cubicBezTo>
                  <a:cubicBezTo>
                    <a:pt x="45400" y="38007"/>
                    <a:pt x="45493" y="38380"/>
                    <a:pt x="45614" y="38733"/>
                  </a:cubicBezTo>
                  <a:cubicBezTo>
                    <a:pt x="45930" y="39692"/>
                    <a:pt x="46470" y="40548"/>
                    <a:pt x="47186" y="41246"/>
                  </a:cubicBezTo>
                  <a:cubicBezTo>
                    <a:pt x="47335" y="41385"/>
                    <a:pt x="47494" y="41515"/>
                    <a:pt x="47652" y="41627"/>
                  </a:cubicBezTo>
                  <a:cubicBezTo>
                    <a:pt x="48285" y="42091"/>
                    <a:pt x="49028" y="42392"/>
                    <a:pt x="49793" y="42392"/>
                  </a:cubicBezTo>
                  <a:cubicBezTo>
                    <a:pt x="49827" y="42392"/>
                    <a:pt x="49861" y="42391"/>
                    <a:pt x="49894" y="42390"/>
                  </a:cubicBezTo>
                  <a:cubicBezTo>
                    <a:pt x="50518" y="42362"/>
                    <a:pt x="51113" y="42139"/>
                    <a:pt x="51690" y="41906"/>
                  </a:cubicBezTo>
                  <a:cubicBezTo>
                    <a:pt x="53077" y="41348"/>
                    <a:pt x="54435" y="40724"/>
                    <a:pt x="55747" y="40036"/>
                  </a:cubicBezTo>
                  <a:cubicBezTo>
                    <a:pt x="59153" y="38268"/>
                    <a:pt x="62447" y="36156"/>
                    <a:pt x="65852" y="34416"/>
                  </a:cubicBezTo>
                  <a:cubicBezTo>
                    <a:pt x="68277" y="33179"/>
                    <a:pt x="70982" y="31948"/>
                    <a:pt x="73624" y="31948"/>
                  </a:cubicBezTo>
                  <a:cubicBezTo>
                    <a:pt x="74481" y="31948"/>
                    <a:pt x="75331" y="32077"/>
                    <a:pt x="76163" y="32378"/>
                  </a:cubicBezTo>
                  <a:cubicBezTo>
                    <a:pt x="77344" y="32806"/>
                    <a:pt x="78424" y="33597"/>
                    <a:pt x="79075" y="34667"/>
                  </a:cubicBezTo>
                  <a:cubicBezTo>
                    <a:pt x="80099" y="36342"/>
                    <a:pt x="80006" y="38426"/>
                    <a:pt x="80145" y="40380"/>
                  </a:cubicBezTo>
                  <a:cubicBezTo>
                    <a:pt x="80275" y="42334"/>
                    <a:pt x="80843" y="44521"/>
                    <a:pt x="82555" y="45461"/>
                  </a:cubicBezTo>
                  <a:cubicBezTo>
                    <a:pt x="82676" y="45526"/>
                    <a:pt x="82797" y="45582"/>
                    <a:pt x="82918" y="45628"/>
                  </a:cubicBezTo>
                  <a:cubicBezTo>
                    <a:pt x="83445" y="45842"/>
                    <a:pt x="83998" y="45922"/>
                    <a:pt x="84565" y="45922"/>
                  </a:cubicBezTo>
                  <a:cubicBezTo>
                    <a:pt x="85430" y="45922"/>
                    <a:pt x="86331" y="45737"/>
                    <a:pt x="87236" y="45563"/>
                  </a:cubicBezTo>
                  <a:lnTo>
                    <a:pt x="87236" y="39459"/>
                  </a:lnTo>
                  <a:cubicBezTo>
                    <a:pt x="86314" y="38221"/>
                    <a:pt x="86128" y="36435"/>
                    <a:pt x="85933" y="34834"/>
                  </a:cubicBezTo>
                  <a:cubicBezTo>
                    <a:pt x="85542" y="31512"/>
                    <a:pt x="84491" y="27893"/>
                    <a:pt x="81625" y="26162"/>
                  </a:cubicBezTo>
                  <a:cubicBezTo>
                    <a:pt x="80221" y="25305"/>
                    <a:pt x="78574" y="25027"/>
                    <a:pt x="76917" y="25027"/>
                  </a:cubicBezTo>
                  <a:cubicBezTo>
                    <a:pt x="76234" y="25027"/>
                    <a:pt x="75549" y="25074"/>
                    <a:pt x="74878" y="25148"/>
                  </a:cubicBezTo>
                  <a:cubicBezTo>
                    <a:pt x="73455" y="25306"/>
                    <a:pt x="72040" y="25567"/>
                    <a:pt x="70645" y="25929"/>
                  </a:cubicBezTo>
                  <a:cubicBezTo>
                    <a:pt x="70036" y="26089"/>
                    <a:pt x="69197" y="26423"/>
                    <a:pt x="68456" y="26423"/>
                  </a:cubicBezTo>
                  <a:cubicBezTo>
                    <a:pt x="68244" y="26423"/>
                    <a:pt x="68041" y="26396"/>
                    <a:pt x="67853" y="26330"/>
                  </a:cubicBezTo>
                  <a:cubicBezTo>
                    <a:pt x="67230" y="26106"/>
                    <a:pt x="67341" y="25194"/>
                    <a:pt x="67565" y="24571"/>
                  </a:cubicBezTo>
                  <a:cubicBezTo>
                    <a:pt x="67844" y="23761"/>
                    <a:pt x="68104" y="22952"/>
                    <a:pt x="68337" y="22124"/>
                  </a:cubicBezTo>
                  <a:cubicBezTo>
                    <a:pt x="68393" y="21919"/>
                    <a:pt x="68449" y="21714"/>
                    <a:pt x="68504" y="21509"/>
                  </a:cubicBezTo>
                  <a:cubicBezTo>
                    <a:pt x="69100" y="19276"/>
                    <a:pt x="69463" y="16987"/>
                    <a:pt x="69407" y="14680"/>
                  </a:cubicBezTo>
                  <a:cubicBezTo>
                    <a:pt x="69314" y="11311"/>
                    <a:pt x="68253" y="7887"/>
                    <a:pt x="65983" y="5393"/>
                  </a:cubicBezTo>
                  <a:cubicBezTo>
                    <a:pt x="63870" y="3085"/>
                    <a:pt x="60884" y="1745"/>
                    <a:pt x="57850" y="955"/>
                  </a:cubicBezTo>
                  <a:cubicBezTo>
                    <a:pt x="55352" y="305"/>
                    <a:pt x="52787" y="1"/>
                    <a:pt x="502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34"/>
            <p:cNvSpPr/>
            <p:nvPr/>
          </p:nvSpPr>
          <p:spPr>
            <a:xfrm>
              <a:off x="-28299" y="302590"/>
              <a:ext cx="9172211" cy="4754658"/>
            </a:xfrm>
            <a:custGeom>
              <a:avLst/>
              <a:gdLst/>
              <a:ahLst/>
              <a:cxnLst/>
              <a:rect l="l" t="t" r="r" b="b"/>
              <a:pathLst>
                <a:path w="87236" h="53769" extrusionOk="0">
                  <a:moveTo>
                    <a:pt x="49333" y="1"/>
                  </a:moveTo>
                  <a:cubicBezTo>
                    <a:pt x="44059" y="1"/>
                    <a:pt x="38867" y="1449"/>
                    <a:pt x="34094" y="3781"/>
                  </a:cubicBezTo>
                  <a:cubicBezTo>
                    <a:pt x="32066" y="4777"/>
                    <a:pt x="30121" y="5921"/>
                    <a:pt x="28260" y="7205"/>
                  </a:cubicBezTo>
                  <a:cubicBezTo>
                    <a:pt x="24007" y="10136"/>
                    <a:pt x="20220" y="13663"/>
                    <a:pt x="16675" y="17441"/>
                  </a:cubicBezTo>
                  <a:cubicBezTo>
                    <a:pt x="14674" y="19581"/>
                    <a:pt x="12748" y="21796"/>
                    <a:pt x="10859" y="24029"/>
                  </a:cubicBezTo>
                  <a:lnTo>
                    <a:pt x="9975" y="25080"/>
                  </a:lnTo>
                  <a:cubicBezTo>
                    <a:pt x="8152" y="27230"/>
                    <a:pt x="6291" y="29379"/>
                    <a:pt x="4188" y="31212"/>
                  </a:cubicBezTo>
                  <a:cubicBezTo>
                    <a:pt x="3062" y="32208"/>
                    <a:pt x="1833" y="33092"/>
                    <a:pt x="531" y="33846"/>
                  </a:cubicBezTo>
                  <a:cubicBezTo>
                    <a:pt x="354" y="33948"/>
                    <a:pt x="177" y="34041"/>
                    <a:pt x="0" y="34134"/>
                  </a:cubicBezTo>
                  <a:lnTo>
                    <a:pt x="0" y="48845"/>
                  </a:lnTo>
                  <a:cubicBezTo>
                    <a:pt x="107" y="48848"/>
                    <a:pt x="213" y="48850"/>
                    <a:pt x="318" y="48850"/>
                  </a:cubicBezTo>
                  <a:cubicBezTo>
                    <a:pt x="4526" y="48850"/>
                    <a:pt x="7936" y="46699"/>
                    <a:pt x="11204" y="44230"/>
                  </a:cubicBezTo>
                  <a:cubicBezTo>
                    <a:pt x="11725" y="43839"/>
                    <a:pt x="12246" y="43430"/>
                    <a:pt x="12767" y="43030"/>
                  </a:cubicBezTo>
                  <a:lnTo>
                    <a:pt x="13130" y="42751"/>
                  </a:lnTo>
                  <a:cubicBezTo>
                    <a:pt x="15586" y="40852"/>
                    <a:pt x="18182" y="38917"/>
                    <a:pt x="20965" y="37614"/>
                  </a:cubicBezTo>
                  <a:cubicBezTo>
                    <a:pt x="21504" y="37354"/>
                    <a:pt x="22053" y="37130"/>
                    <a:pt x="22612" y="36926"/>
                  </a:cubicBezTo>
                  <a:cubicBezTo>
                    <a:pt x="23542" y="36581"/>
                    <a:pt x="24510" y="36330"/>
                    <a:pt x="25487" y="36163"/>
                  </a:cubicBezTo>
                  <a:cubicBezTo>
                    <a:pt x="26170" y="36050"/>
                    <a:pt x="26868" y="35994"/>
                    <a:pt x="27561" y="35994"/>
                  </a:cubicBezTo>
                  <a:cubicBezTo>
                    <a:pt x="27614" y="35994"/>
                    <a:pt x="27667" y="35994"/>
                    <a:pt x="27720" y="35995"/>
                  </a:cubicBezTo>
                  <a:cubicBezTo>
                    <a:pt x="28232" y="35995"/>
                    <a:pt x="28734" y="36051"/>
                    <a:pt x="29237" y="36172"/>
                  </a:cubicBezTo>
                  <a:cubicBezTo>
                    <a:pt x="29907" y="36330"/>
                    <a:pt x="30530" y="36628"/>
                    <a:pt x="30968" y="37140"/>
                  </a:cubicBezTo>
                  <a:cubicBezTo>
                    <a:pt x="31014" y="37186"/>
                    <a:pt x="31051" y="37242"/>
                    <a:pt x="31089" y="37298"/>
                  </a:cubicBezTo>
                  <a:cubicBezTo>
                    <a:pt x="31163" y="37400"/>
                    <a:pt x="31228" y="37503"/>
                    <a:pt x="31284" y="37614"/>
                  </a:cubicBezTo>
                  <a:cubicBezTo>
                    <a:pt x="31582" y="38219"/>
                    <a:pt x="31675" y="38908"/>
                    <a:pt x="31554" y="39578"/>
                  </a:cubicBezTo>
                  <a:cubicBezTo>
                    <a:pt x="31535" y="39708"/>
                    <a:pt x="31507" y="39847"/>
                    <a:pt x="31461" y="39978"/>
                  </a:cubicBezTo>
                  <a:cubicBezTo>
                    <a:pt x="31396" y="40229"/>
                    <a:pt x="31303" y="40480"/>
                    <a:pt x="31191" y="40713"/>
                  </a:cubicBezTo>
                  <a:cubicBezTo>
                    <a:pt x="31061" y="40992"/>
                    <a:pt x="30912" y="41252"/>
                    <a:pt x="30726" y="41504"/>
                  </a:cubicBezTo>
                  <a:cubicBezTo>
                    <a:pt x="30186" y="42285"/>
                    <a:pt x="29442" y="42946"/>
                    <a:pt x="28669" y="43514"/>
                  </a:cubicBezTo>
                  <a:cubicBezTo>
                    <a:pt x="27367" y="44463"/>
                    <a:pt x="25915" y="45244"/>
                    <a:pt x="24789" y="46408"/>
                  </a:cubicBezTo>
                  <a:cubicBezTo>
                    <a:pt x="24752" y="46445"/>
                    <a:pt x="24715" y="46482"/>
                    <a:pt x="24677" y="46519"/>
                  </a:cubicBezTo>
                  <a:cubicBezTo>
                    <a:pt x="23589" y="47701"/>
                    <a:pt x="22882" y="49432"/>
                    <a:pt x="23431" y="50930"/>
                  </a:cubicBezTo>
                  <a:cubicBezTo>
                    <a:pt x="23449" y="50986"/>
                    <a:pt x="23468" y="51041"/>
                    <a:pt x="23496" y="51097"/>
                  </a:cubicBezTo>
                  <a:cubicBezTo>
                    <a:pt x="23859" y="51953"/>
                    <a:pt x="24612" y="52605"/>
                    <a:pt x="25440" y="53033"/>
                  </a:cubicBezTo>
                  <a:cubicBezTo>
                    <a:pt x="26129" y="53377"/>
                    <a:pt x="26883" y="53610"/>
                    <a:pt x="27655" y="53693"/>
                  </a:cubicBezTo>
                  <a:cubicBezTo>
                    <a:pt x="28038" y="53745"/>
                    <a:pt x="28426" y="53768"/>
                    <a:pt x="28818" y="53768"/>
                  </a:cubicBezTo>
                  <a:cubicBezTo>
                    <a:pt x="30329" y="53768"/>
                    <a:pt x="31888" y="53421"/>
                    <a:pt x="33359" y="53014"/>
                  </a:cubicBezTo>
                  <a:cubicBezTo>
                    <a:pt x="34187" y="52781"/>
                    <a:pt x="35006" y="52530"/>
                    <a:pt x="35825" y="52260"/>
                  </a:cubicBezTo>
                  <a:lnTo>
                    <a:pt x="36495" y="52046"/>
                  </a:lnTo>
                  <a:cubicBezTo>
                    <a:pt x="41966" y="50213"/>
                    <a:pt x="47168" y="47664"/>
                    <a:pt x="52146" y="44761"/>
                  </a:cubicBezTo>
                  <a:cubicBezTo>
                    <a:pt x="54649" y="43309"/>
                    <a:pt x="57096" y="41755"/>
                    <a:pt x="59497" y="40154"/>
                  </a:cubicBezTo>
                  <a:cubicBezTo>
                    <a:pt x="61730" y="38666"/>
                    <a:pt x="63694" y="36712"/>
                    <a:pt x="66160" y="35595"/>
                  </a:cubicBezTo>
                  <a:cubicBezTo>
                    <a:pt x="67327" y="35063"/>
                    <a:pt x="68624" y="34737"/>
                    <a:pt x="69902" y="34737"/>
                  </a:cubicBezTo>
                  <a:cubicBezTo>
                    <a:pt x="70814" y="34737"/>
                    <a:pt x="71715" y="34903"/>
                    <a:pt x="72552" y="35279"/>
                  </a:cubicBezTo>
                  <a:cubicBezTo>
                    <a:pt x="74999" y="36386"/>
                    <a:pt x="76386" y="39038"/>
                    <a:pt x="76972" y="41662"/>
                  </a:cubicBezTo>
                  <a:cubicBezTo>
                    <a:pt x="77381" y="43523"/>
                    <a:pt x="77502" y="45514"/>
                    <a:pt x="78507" y="47133"/>
                  </a:cubicBezTo>
                  <a:cubicBezTo>
                    <a:pt x="78731" y="47487"/>
                    <a:pt x="78982" y="47813"/>
                    <a:pt x="79280" y="48110"/>
                  </a:cubicBezTo>
                  <a:cubicBezTo>
                    <a:pt x="80294" y="49143"/>
                    <a:pt x="81662" y="49748"/>
                    <a:pt x="83104" y="49822"/>
                  </a:cubicBezTo>
                  <a:cubicBezTo>
                    <a:pt x="83183" y="49826"/>
                    <a:pt x="83261" y="49827"/>
                    <a:pt x="83339" y="49827"/>
                  </a:cubicBezTo>
                  <a:cubicBezTo>
                    <a:pt x="84677" y="49827"/>
                    <a:pt x="85961" y="49387"/>
                    <a:pt x="87236" y="48948"/>
                  </a:cubicBezTo>
                  <a:lnTo>
                    <a:pt x="87236" y="39624"/>
                  </a:lnTo>
                  <a:cubicBezTo>
                    <a:pt x="86938" y="39457"/>
                    <a:pt x="86659" y="39243"/>
                    <a:pt x="86417" y="38991"/>
                  </a:cubicBezTo>
                  <a:cubicBezTo>
                    <a:pt x="86045" y="38573"/>
                    <a:pt x="85765" y="38070"/>
                    <a:pt x="85598" y="37530"/>
                  </a:cubicBezTo>
                  <a:cubicBezTo>
                    <a:pt x="85328" y="36721"/>
                    <a:pt x="85244" y="35818"/>
                    <a:pt x="85161" y="34962"/>
                  </a:cubicBezTo>
                  <a:cubicBezTo>
                    <a:pt x="84909" y="32348"/>
                    <a:pt x="84500" y="29416"/>
                    <a:pt x="82443" y="27639"/>
                  </a:cubicBezTo>
                  <a:cubicBezTo>
                    <a:pt x="81066" y="26439"/>
                    <a:pt x="79596" y="25704"/>
                    <a:pt x="77977" y="25331"/>
                  </a:cubicBezTo>
                  <a:cubicBezTo>
                    <a:pt x="77130" y="25145"/>
                    <a:pt x="76265" y="25043"/>
                    <a:pt x="75390" y="25043"/>
                  </a:cubicBezTo>
                  <a:cubicBezTo>
                    <a:pt x="75347" y="25043"/>
                    <a:pt x="75305" y="25043"/>
                    <a:pt x="75262" y="25043"/>
                  </a:cubicBezTo>
                  <a:cubicBezTo>
                    <a:pt x="71669" y="25043"/>
                    <a:pt x="68573" y="26199"/>
                    <a:pt x="65704" y="27918"/>
                  </a:cubicBezTo>
                  <a:cubicBezTo>
                    <a:pt x="64075" y="28905"/>
                    <a:pt x="62521" y="30077"/>
                    <a:pt x="60986" y="31333"/>
                  </a:cubicBezTo>
                  <a:cubicBezTo>
                    <a:pt x="60631" y="31621"/>
                    <a:pt x="58089" y="33683"/>
                    <a:pt x="57048" y="33683"/>
                  </a:cubicBezTo>
                  <a:cubicBezTo>
                    <a:pt x="56808" y="33683"/>
                    <a:pt x="56647" y="33573"/>
                    <a:pt x="56613" y="33306"/>
                  </a:cubicBezTo>
                  <a:cubicBezTo>
                    <a:pt x="56566" y="32887"/>
                    <a:pt x="56901" y="32915"/>
                    <a:pt x="57106" y="32720"/>
                  </a:cubicBezTo>
                  <a:cubicBezTo>
                    <a:pt x="57580" y="32236"/>
                    <a:pt x="58120" y="31799"/>
                    <a:pt x="58613" y="31305"/>
                  </a:cubicBezTo>
                  <a:cubicBezTo>
                    <a:pt x="58697" y="31222"/>
                    <a:pt x="58781" y="31138"/>
                    <a:pt x="58864" y="31054"/>
                  </a:cubicBezTo>
                  <a:cubicBezTo>
                    <a:pt x="59869" y="29984"/>
                    <a:pt x="60791" y="28849"/>
                    <a:pt x="61628" y="27658"/>
                  </a:cubicBezTo>
                  <a:cubicBezTo>
                    <a:pt x="61721" y="27518"/>
                    <a:pt x="61823" y="27379"/>
                    <a:pt x="61916" y="27239"/>
                  </a:cubicBezTo>
                  <a:cubicBezTo>
                    <a:pt x="63712" y="24568"/>
                    <a:pt x="65052" y="21572"/>
                    <a:pt x="65592" y="18381"/>
                  </a:cubicBezTo>
                  <a:cubicBezTo>
                    <a:pt x="65694" y="17748"/>
                    <a:pt x="65769" y="17115"/>
                    <a:pt x="65797" y="16473"/>
                  </a:cubicBezTo>
                  <a:cubicBezTo>
                    <a:pt x="65973" y="13356"/>
                    <a:pt x="65294" y="10155"/>
                    <a:pt x="63833" y="7447"/>
                  </a:cubicBezTo>
                  <a:cubicBezTo>
                    <a:pt x="62661" y="5260"/>
                    <a:pt x="60967" y="3390"/>
                    <a:pt x="58799" y="2143"/>
                  </a:cubicBezTo>
                  <a:cubicBezTo>
                    <a:pt x="56445" y="785"/>
                    <a:pt x="53709" y="208"/>
                    <a:pt x="51002" y="50"/>
                  </a:cubicBezTo>
                  <a:cubicBezTo>
                    <a:pt x="50445" y="17"/>
                    <a:pt x="49888" y="1"/>
                    <a:pt x="493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34"/>
            <p:cNvSpPr/>
            <p:nvPr/>
          </p:nvSpPr>
          <p:spPr>
            <a:xfrm>
              <a:off x="-27353" y="779466"/>
              <a:ext cx="9171265" cy="4145481"/>
            </a:xfrm>
            <a:custGeom>
              <a:avLst/>
              <a:gdLst/>
              <a:ahLst/>
              <a:cxnLst/>
              <a:rect l="l" t="t" r="r" b="b"/>
              <a:pathLst>
                <a:path w="87227" h="46880" extrusionOk="0">
                  <a:moveTo>
                    <a:pt x="43422" y="1"/>
                  </a:moveTo>
                  <a:cubicBezTo>
                    <a:pt x="38467" y="1"/>
                    <a:pt x="33464" y="1613"/>
                    <a:pt x="29330" y="4483"/>
                  </a:cubicBezTo>
                  <a:cubicBezTo>
                    <a:pt x="25180" y="7367"/>
                    <a:pt x="21319" y="10652"/>
                    <a:pt x="17792" y="14290"/>
                  </a:cubicBezTo>
                  <a:cubicBezTo>
                    <a:pt x="16759" y="15360"/>
                    <a:pt x="15754" y="16458"/>
                    <a:pt x="14777" y="17584"/>
                  </a:cubicBezTo>
                  <a:cubicBezTo>
                    <a:pt x="13326" y="19259"/>
                    <a:pt x="11958" y="20990"/>
                    <a:pt x="10655" y="22777"/>
                  </a:cubicBezTo>
                  <a:cubicBezTo>
                    <a:pt x="9250" y="24712"/>
                    <a:pt x="7929" y="26722"/>
                    <a:pt x="6458" y="28611"/>
                  </a:cubicBezTo>
                  <a:cubicBezTo>
                    <a:pt x="5798" y="29458"/>
                    <a:pt x="5100" y="30286"/>
                    <a:pt x="4355" y="31067"/>
                  </a:cubicBezTo>
                  <a:cubicBezTo>
                    <a:pt x="3081" y="32407"/>
                    <a:pt x="1620" y="33561"/>
                    <a:pt x="1" y="34473"/>
                  </a:cubicBezTo>
                  <a:lnTo>
                    <a:pt x="1" y="39442"/>
                  </a:lnTo>
                  <a:cubicBezTo>
                    <a:pt x="1834" y="38846"/>
                    <a:pt x="3592" y="38055"/>
                    <a:pt x="5249" y="37078"/>
                  </a:cubicBezTo>
                  <a:cubicBezTo>
                    <a:pt x="11967" y="33105"/>
                    <a:pt x="16647" y="26545"/>
                    <a:pt x="21765" y="20664"/>
                  </a:cubicBezTo>
                  <a:cubicBezTo>
                    <a:pt x="26790" y="14895"/>
                    <a:pt x="32959" y="9368"/>
                    <a:pt x="40496" y="8289"/>
                  </a:cubicBezTo>
                  <a:cubicBezTo>
                    <a:pt x="40655" y="8261"/>
                    <a:pt x="40803" y="8242"/>
                    <a:pt x="40952" y="8223"/>
                  </a:cubicBezTo>
                  <a:cubicBezTo>
                    <a:pt x="41528" y="8156"/>
                    <a:pt x="42112" y="8119"/>
                    <a:pt x="42696" y="8119"/>
                  </a:cubicBezTo>
                  <a:cubicBezTo>
                    <a:pt x="44143" y="8119"/>
                    <a:pt x="45587" y="8350"/>
                    <a:pt x="46880" y="8940"/>
                  </a:cubicBezTo>
                  <a:cubicBezTo>
                    <a:pt x="47150" y="9070"/>
                    <a:pt x="47410" y="9210"/>
                    <a:pt x="47671" y="9368"/>
                  </a:cubicBezTo>
                  <a:cubicBezTo>
                    <a:pt x="49848" y="10708"/>
                    <a:pt x="51179" y="13183"/>
                    <a:pt x="51486" y="15714"/>
                  </a:cubicBezTo>
                  <a:cubicBezTo>
                    <a:pt x="51653" y="17156"/>
                    <a:pt x="51551" y="18617"/>
                    <a:pt x="51197" y="20022"/>
                  </a:cubicBezTo>
                  <a:cubicBezTo>
                    <a:pt x="50946" y="21036"/>
                    <a:pt x="50602" y="22023"/>
                    <a:pt x="50164" y="22972"/>
                  </a:cubicBezTo>
                  <a:cubicBezTo>
                    <a:pt x="50164" y="22981"/>
                    <a:pt x="50155" y="22991"/>
                    <a:pt x="50146" y="23000"/>
                  </a:cubicBezTo>
                  <a:cubicBezTo>
                    <a:pt x="50127" y="23056"/>
                    <a:pt x="50099" y="23102"/>
                    <a:pt x="50081" y="23149"/>
                  </a:cubicBezTo>
                  <a:cubicBezTo>
                    <a:pt x="49550" y="24265"/>
                    <a:pt x="48908" y="25335"/>
                    <a:pt x="48173" y="26331"/>
                  </a:cubicBezTo>
                  <a:cubicBezTo>
                    <a:pt x="47336" y="27476"/>
                    <a:pt x="46377" y="28536"/>
                    <a:pt x="45316" y="29476"/>
                  </a:cubicBezTo>
                  <a:cubicBezTo>
                    <a:pt x="44265" y="30407"/>
                    <a:pt x="43120" y="31216"/>
                    <a:pt x="41901" y="31896"/>
                  </a:cubicBezTo>
                  <a:cubicBezTo>
                    <a:pt x="38412" y="33840"/>
                    <a:pt x="34429" y="34668"/>
                    <a:pt x="30707" y="36111"/>
                  </a:cubicBezTo>
                  <a:cubicBezTo>
                    <a:pt x="30196" y="36315"/>
                    <a:pt x="29684" y="36520"/>
                    <a:pt x="29172" y="36753"/>
                  </a:cubicBezTo>
                  <a:cubicBezTo>
                    <a:pt x="27795" y="37376"/>
                    <a:pt x="26427" y="38158"/>
                    <a:pt x="25525" y="39386"/>
                  </a:cubicBezTo>
                  <a:cubicBezTo>
                    <a:pt x="25171" y="39870"/>
                    <a:pt x="24910" y="40428"/>
                    <a:pt x="24771" y="41015"/>
                  </a:cubicBezTo>
                  <a:cubicBezTo>
                    <a:pt x="24547" y="41908"/>
                    <a:pt x="24622" y="42866"/>
                    <a:pt x="25106" y="43657"/>
                  </a:cubicBezTo>
                  <a:cubicBezTo>
                    <a:pt x="25711" y="44634"/>
                    <a:pt x="26818" y="45183"/>
                    <a:pt x="27907" y="45583"/>
                  </a:cubicBezTo>
                  <a:cubicBezTo>
                    <a:pt x="30337" y="46483"/>
                    <a:pt x="32887" y="46879"/>
                    <a:pt x="35466" y="46879"/>
                  </a:cubicBezTo>
                  <a:cubicBezTo>
                    <a:pt x="35583" y="46879"/>
                    <a:pt x="35699" y="46878"/>
                    <a:pt x="35816" y="46877"/>
                  </a:cubicBezTo>
                  <a:cubicBezTo>
                    <a:pt x="39873" y="46812"/>
                    <a:pt x="43967" y="45779"/>
                    <a:pt x="47717" y="44169"/>
                  </a:cubicBezTo>
                  <a:cubicBezTo>
                    <a:pt x="48871" y="43676"/>
                    <a:pt x="49988" y="43136"/>
                    <a:pt x="51095" y="42550"/>
                  </a:cubicBezTo>
                  <a:cubicBezTo>
                    <a:pt x="52221" y="41954"/>
                    <a:pt x="53328" y="41312"/>
                    <a:pt x="54417" y="40642"/>
                  </a:cubicBezTo>
                  <a:lnTo>
                    <a:pt x="54445" y="40624"/>
                  </a:lnTo>
                  <a:cubicBezTo>
                    <a:pt x="58046" y="38390"/>
                    <a:pt x="61461" y="35832"/>
                    <a:pt x="64876" y="33319"/>
                  </a:cubicBezTo>
                  <a:cubicBezTo>
                    <a:pt x="66506" y="32124"/>
                    <a:pt x="69224" y="30311"/>
                    <a:pt x="71513" y="30311"/>
                  </a:cubicBezTo>
                  <a:cubicBezTo>
                    <a:pt x="72841" y="30311"/>
                    <a:pt x="74025" y="30922"/>
                    <a:pt x="74767" y="32621"/>
                  </a:cubicBezTo>
                  <a:cubicBezTo>
                    <a:pt x="75660" y="34687"/>
                    <a:pt x="75335" y="37088"/>
                    <a:pt x="75986" y="39247"/>
                  </a:cubicBezTo>
                  <a:cubicBezTo>
                    <a:pt x="76247" y="40056"/>
                    <a:pt x="76637" y="40810"/>
                    <a:pt x="77149" y="41480"/>
                  </a:cubicBezTo>
                  <a:cubicBezTo>
                    <a:pt x="78563" y="43320"/>
                    <a:pt x="80826" y="44516"/>
                    <a:pt x="83153" y="44516"/>
                  </a:cubicBezTo>
                  <a:cubicBezTo>
                    <a:pt x="83214" y="44516"/>
                    <a:pt x="83276" y="44515"/>
                    <a:pt x="83337" y="44513"/>
                  </a:cubicBezTo>
                  <a:cubicBezTo>
                    <a:pt x="84668" y="44476"/>
                    <a:pt x="85952" y="44076"/>
                    <a:pt x="87227" y="43666"/>
                  </a:cubicBezTo>
                  <a:lnTo>
                    <a:pt x="87227" y="39144"/>
                  </a:lnTo>
                  <a:cubicBezTo>
                    <a:pt x="87077" y="39151"/>
                    <a:pt x="86927" y="39155"/>
                    <a:pt x="86779" y="39155"/>
                  </a:cubicBezTo>
                  <a:cubicBezTo>
                    <a:pt x="85922" y="39155"/>
                    <a:pt x="85091" y="39028"/>
                    <a:pt x="84314" y="38623"/>
                  </a:cubicBezTo>
                  <a:cubicBezTo>
                    <a:pt x="83774" y="38344"/>
                    <a:pt x="83291" y="37944"/>
                    <a:pt x="82909" y="37460"/>
                  </a:cubicBezTo>
                  <a:cubicBezTo>
                    <a:pt x="81774" y="36027"/>
                    <a:pt x="81402" y="33905"/>
                    <a:pt x="81364" y="31998"/>
                  </a:cubicBezTo>
                  <a:cubicBezTo>
                    <a:pt x="81318" y="29458"/>
                    <a:pt x="81550" y="26703"/>
                    <a:pt x="80173" y="24572"/>
                  </a:cubicBezTo>
                  <a:cubicBezTo>
                    <a:pt x="78902" y="22610"/>
                    <a:pt x="76466" y="21643"/>
                    <a:pt x="74112" y="21643"/>
                  </a:cubicBezTo>
                  <a:cubicBezTo>
                    <a:pt x="73933" y="21643"/>
                    <a:pt x="73754" y="21649"/>
                    <a:pt x="73576" y="21660"/>
                  </a:cubicBezTo>
                  <a:cubicBezTo>
                    <a:pt x="71064" y="21827"/>
                    <a:pt x="68709" y="22935"/>
                    <a:pt x="66532" y="24200"/>
                  </a:cubicBezTo>
                  <a:cubicBezTo>
                    <a:pt x="62717" y="26424"/>
                    <a:pt x="59255" y="29188"/>
                    <a:pt x="55747" y="31868"/>
                  </a:cubicBezTo>
                  <a:cubicBezTo>
                    <a:pt x="54035" y="33170"/>
                    <a:pt x="52323" y="34445"/>
                    <a:pt x="50546" y="35645"/>
                  </a:cubicBezTo>
                  <a:cubicBezTo>
                    <a:pt x="46359" y="38446"/>
                    <a:pt x="41669" y="40819"/>
                    <a:pt x="36616" y="41489"/>
                  </a:cubicBezTo>
                  <a:cubicBezTo>
                    <a:pt x="36150" y="41552"/>
                    <a:pt x="34993" y="41774"/>
                    <a:pt x="34021" y="41774"/>
                  </a:cubicBezTo>
                  <a:cubicBezTo>
                    <a:pt x="32974" y="41774"/>
                    <a:pt x="32142" y="41516"/>
                    <a:pt x="32624" y="40521"/>
                  </a:cubicBezTo>
                  <a:cubicBezTo>
                    <a:pt x="33034" y="39665"/>
                    <a:pt x="34802" y="39079"/>
                    <a:pt x="35630" y="38819"/>
                  </a:cubicBezTo>
                  <a:cubicBezTo>
                    <a:pt x="39826" y="37516"/>
                    <a:pt x="43939" y="35813"/>
                    <a:pt x="47643" y="33468"/>
                  </a:cubicBezTo>
                  <a:cubicBezTo>
                    <a:pt x="48685" y="32817"/>
                    <a:pt x="49681" y="32110"/>
                    <a:pt x="50648" y="31365"/>
                  </a:cubicBezTo>
                  <a:cubicBezTo>
                    <a:pt x="52239" y="30118"/>
                    <a:pt x="53700" y="28722"/>
                    <a:pt x="55022" y="27196"/>
                  </a:cubicBezTo>
                  <a:cubicBezTo>
                    <a:pt x="56362" y="25652"/>
                    <a:pt x="57515" y="23968"/>
                    <a:pt x="58474" y="22162"/>
                  </a:cubicBezTo>
                  <a:cubicBezTo>
                    <a:pt x="59200" y="20776"/>
                    <a:pt x="59786" y="19315"/>
                    <a:pt x="60223" y="17808"/>
                  </a:cubicBezTo>
                  <a:cubicBezTo>
                    <a:pt x="61061" y="14895"/>
                    <a:pt x="61265" y="11657"/>
                    <a:pt x="60009" y="8893"/>
                  </a:cubicBezTo>
                  <a:cubicBezTo>
                    <a:pt x="59255" y="7246"/>
                    <a:pt x="58027" y="5851"/>
                    <a:pt x="56650" y="4687"/>
                  </a:cubicBezTo>
                  <a:cubicBezTo>
                    <a:pt x="52811" y="1461"/>
                    <a:pt x="48138" y="1"/>
                    <a:pt x="434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34"/>
            <p:cNvSpPr/>
            <p:nvPr/>
          </p:nvSpPr>
          <p:spPr>
            <a:xfrm>
              <a:off x="6330150" y="4736927"/>
              <a:ext cx="1171182" cy="406501"/>
            </a:xfrm>
            <a:custGeom>
              <a:avLst/>
              <a:gdLst/>
              <a:ahLst/>
              <a:cxnLst/>
              <a:rect l="l" t="t" r="r" b="b"/>
              <a:pathLst>
                <a:path w="11139" h="4597" extrusionOk="0">
                  <a:moveTo>
                    <a:pt x="8033" y="1"/>
                  </a:moveTo>
                  <a:cubicBezTo>
                    <a:pt x="7816" y="1"/>
                    <a:pt x="7599" y="19"/>
                    <a:pt x="7388" y="56"/>
                  </a:cubicBezTo>
                  <a:cubicBezTo>
                    <a:pt x="6262" y="242"/>
                    <a:pt x="5258" y="856"/>
                    <a:pt x="4308" y="1489"/>
                  </a:cubicBezTo>
                  <a:cubicBezTo>
                    <a:pt x="2829" y="2466"/>
                    <a:pt x="1405" y="3517"/>
                    <a:pt x="0" y="4597"/>
                  </a:cubicBezTo>
                  <a:lnTo>
                    <a:pt x="11017" y="4597"/>
                  </a:lnTo>
                  <a:cubicBezTo>
                    <a:pt x="10971" y="3369"/>
                    <a:pt x="11138" y="2084"/>
                    <a:pt x="10450" y="1107"/>
                  </a:cubicBezTo>
                  <a:cubicBezTo>
                    <a:pt x="9920" y="351"/>
                    <a:pt x="8973" y="1"/>
                    <a:pt x="803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34"/>
            <p:cNvSpPr/>
            <p:nvPr/>
          </p:nvSpPr>
          <p:spPr>
            <a:xfrm>
              <a:off x="8651823" y="4952507"/>
              <a:ext cx="492172" cy="190915"/>
            </a:xfrm>
            <a:custGeom>
              <a:avLst/>
              <a:gdLst/>
              <a:ahLst/>
              <a:cxnLst/>
              <a:rect l="l" t="t" r="r" b="b"/>
              <a:pathLst>
                <a:path w="4681" h="2159" extrusionOk="0">
                  <a:moveTo>
                    <a:pt x="4681" y="0"/>
                  </a:moveTo>
                  <a:cubicBezTo>
                    <a:pt x="4327" y="37"/>
                    <a:pt x="3973" y="112"/>
                    <a:pt x="3629" y="223"/>
                  </a:cubicBezTo>
                  <a:cubicBezTo>
                    <a:pt x="2317" y="624"/>
                    <a:pt x="1154" y="1396"/>
                    <a:pt x="0" y="2159"/>
                  </a:cubicBezTo>
                  <a:lnTo>
                    <a:pt x="4681" y="2159"/>
                  </a:lnTo>
                  <a:lnTo>
                    <a:pt x="468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34"/>
            <p:cNvSpPr/>
            <p:nvPr/>
          </p:nvSpPr>
          <p:spPr>
            <a:xfrm>
              <a:off x="91985" y="2458215"/>
              <a:ext cx="4275620" cy="2685278"/>
            </a:xfrm>
            <a:custGeom>
              <a:avLst/>
              <a:gdLst/>
              <a:ahLst/>
              <a:cxnLst/>
              <a:rect l="l" t="t" r="r" b="b"/>
              <a:pathLst>
                <a:path w="40665" h="30367" extrusionOk="0">
                  <a:moveTo>
                    <a:pt x="37262" y="1"/>
                  </a:moveTo>
                  <a:cubicBezTo>
                    <a:pt x="36711" y="1"/>
                    <a:pt x="36149" y="79"/>
                    <a:pt x="35630" y="200"/>
                  </a:cubicBezTo>
                  <a:cubicBezTo>
                    <a:pt x="34755" y="414"/>
                    <a:pt x="33899" y="693"/>
                    <a:pt x="33071" y="1056"/>
                  </a:cubicBezTo>
                  <a:cubicBezTo>
                    <a:pt x="29089" y="2768"/>
                    <a:pt x="25804" y="6034"/>
                    <a:pt x="22957" y="9393"/>
                  </a:cubicBezTo>
                  <a:cubicBezTo>
                    <a:pt x="21886" y="10659"/>
                    <a:pt x="20854" y="11943"/>
                    <a:pt x="19821" y="13236"/>
                  </a:cubicBezTo>
                  <a:cubicBezTo>
                    <a:pt x="18025" y="15488"/>
                    <a:pt x="16229" y="17749"/>
                    <a:pt x="14284" y="19861"/>
                  </a:cubicBezTo>
                  <a:cubicBezTo>
                    <a:pt x="14005" y="20168"/>
                    <a:pt x="13726" y="20457"/>
                    <a:pt x="13447" y="20745"/>
                  </a:cubicBezTo>
                  <a:cubicBezTo>
                    <a:pt x="11093" y="23174"/>
                    <a:pt x="8524" y="25286"/>
                    <a:pt x="5603" y="26943"/>
                  </a:cubicBezTo>
                  <a:cubicBezTo>
                    <a:pt x="4830" y="27389"/>
                    <a:pt x="4021" y="27799"/>
                    <a:pt x="3193" y="28171"/>
                  </a:cubicBezTo>
                  <a:cubicBezTo>
                    <a:pt x="2271" y="28599"/>
                    <a:pt x="1285" y="29073"/>
                    <a:pt x="541" y="29762"/>
                  </a:cubicBezTo>
                  <a:cubicBezTo>
                    <a:pt x="345" y="29939"/>
                    <a:pt x="159" y="30144"/>
                    <a:pt x="1" y="30367"/>
                  </a:cubicBezTo>
                  <a:lnTo>
                    <a:pt x="12553" y="30367"/>
                  </a:lnTo>
                  <a:cubicBezTo>
                    <a:pt x="12740" y="29855"/>
                    <a:pt x="12926" y="29343"/>
                    <a:pt x="13130" y="28850"/>
                  </a:cubicBezTo>
                  <a:cubicBezTo>
                    <a:pt x="13670" y="27566"/>
                    <a:pt x="14331" y="26338"/>
                    <a:pt x="15094" y="25184"/>
                  </a:cubicBezTo>
                  <a:cubicBezTo>
                    <a:pt x="17029" y="22262"/>
                    <a:pt x="19625" y="19750"/>
                    <a:pt x="22417" y="17619"/>
                  </a:cubicBezTo>
                  <a:cubicBezTo>
                    <a:pt x="22966" y="17209"/>
                    <a:pt x="23515" y="16800"/>
                    <a:pt x="24073" y="16409"/>
                  </a:cubicBezTo>
                  <a:cubicBezTo>
                    <a:pt x="25934" y="15107"/>
                    <a:pt x="27870" y="13925"/>
                    <a:pt x="29824" y="12762"/>
                  </a:cubicBezTo>
                  <a:cubicBezTo>
                    <a:pt x="31508" y="11766"/>
                    <a:pt x="33211" y="10789"/>
                    <a:pt x="34886" y="9784"/>
                  </a:cubicBezTo>
                  <a:cubicBezTo>
                    <a:pt x="35919" y="9170"/>
                    <a:pt x="36951" y="8528"/>
                    <a:pt x="37835" y="7700"/>
                  </a:cubicBezTo>
                  <a:cubicBezTo>
                    <a:pt x="38757" y="6844"/>
                    <a:pt x="39482" y="5801"/>
                    <a:pt x="39976" y="4648"/>
                  </a:cubicBezTo>
                  <a:cubicBezTo>
                    <a:pt x="40441" y="3540"/>
                    <a:pt x="40664" y="2200"/>
                    <a:pt x="40003" y="1195"/>
                  </a:cubicBezTo>
                  <a:cubicBezTo>
                    <a:pt x="39415" y="309"/>
                    <a:pt x="38360" y="1"/>
                    <a:pt x="3726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34"/>
            <p:cNvSpPr/>
            <p:nvPr/>
          </p:nvSpPr>
          <p:spPr>
            <a:xfrm>
              <a:off x="-28299" y="1890084"/>
              <a:ext cx="5159027" cy="3253425"/>
            </a:xfrm>
            <a:custGeom>
              <a:avLst/>
              <a:gdLst/>
              <a:ahLst/>
              <a:cxnLst/>
              <a:rect l="l" t="t" r="r" b="b"/>
              <a:pathLst>
                <a:path w="49067" h="36792" extrusionOk="0">
                  <a:moveTo>
                    <a:pt x="42801" y="1"/>
                  </a:moveTo>
                  <a:cubicBezTo>
                    <a:pt x="41858" y="1"/>
                    <a:pt x="40898" y="153"/>
                    <a:pt x="39994" y="390"/>
                  </a:cubicBezTo>
                  <a:cubicBezTo>
                    <a:pt x="36662" y="1265"/>
                    <a:pt x="33806" y="3080"/>
                    <a:pt x="31210" y="5341"/>
                  </a:cubicBezTo>
                  <a:lnTo>
                    <a:pt x="31200" y="5341"/>
                  </a:lnTo>
                  <a:cubicBezTo>
                    <a:pt x="28074" y="8058"/>
                    <a:pt x="25338" y="11436"/>
                    <a:pt x="22649" y="14609"/>
                  </a:cubicBezTo>
                  <a:cubicBezTo>
                    <a:pt x="19653" y="18154"/>
                    <a:pt x="16498" y="21587"/>
                    <a:pt x="13139" y="24798"/>
                  </a:cubicBezTo>
                  <a:cubicBezTo>
                    <a:pt x="9817" y="27961"/>
                    <a:pt x="6300" y="30892"/>
                    <a:pt x="2513" y="33479"/>
                  </a:cubicBezTo>
                  <a:cubicBezTo>
                    <a:pt x="1712" y="34038"/>
                    <a:pt x="875" y="34549"/>
                    <a:pt x="0" y="35005"/>
                  </a:cubicBezTo>
                  <a:lnTo>
                    <a:pt x="0" y="36792"/>
                  </a:lnTo>
                  <a:lnTo>
                    <a:pt x="6542" y="36792"/>
                  </a:lnTo>
                  <a:cubicBezTo>
                    <a:pt x="7603" y="36122"/>
                    <a:pt x="8626" y="35396"/>
                    <a:pt x="9613" y="34614"/>
                  </a:cubicBezTo>
                  <a:cubicBezTo>
                    <a:pt x="14470" y="30781"/>
                    <a:pt x="18387" y="25924"/>
                    <a:pt x="22547" y="21345"/>
                  </a:cubicBezTo>
                  <a:cubicBezTo>
                    <a:pt x="23505" y="20285"/>
                    <a:pt x="24482" y="19233"/>
                    <a:pt x="25487" y="18219"/>
                  </a:cubicBezTo>
                  <a:cubicBezTo>
                    <a:pt x="28846" y="14813"/>
                    <a:pt x="32531" y="11724"/>
                    <a:pt x="36830" y="9705"/>
                  </a:cubicBezTo>
                  <a:cubicBezTo>
                    <a:pt x="37239" y="9516"/>
                    <a:pt x="37746" y="9369"/>
                    <a:pt x="38199" y="9369"/>
                  </a:cubicBezTo>
                  <a:cubicBezTo>
                    <a:pt x="38663" y="9369"/>
                    <a:pt x="39070" y="9523"/>
                    <a:pt x="39259" y="9947"/>
                  </a:cubicBezTo>
                  <a:cubicBezTo>
                    <a:pt x="39398" y="10272"/>
                    <a:pt x="39324" y="10654"/>
                    <a:pt x="39212" y="10998"/>
                  </a:cubicBezTo>
                  <a:cubicBezTo>
                    <a:pt x="38616" y="12636"/>
                    <a:pt x="36979" y="13632"/>
                    <a:pt x="35462" y="14497"/>
                  </a:cubicBezTo>
                  <a:cubicBezTo>
                    <a:pt x="33378" y="15688"/>
                    <a:pt x="31284" y="16916"/>
                    <a:pt x="29237" y="18219"/>
                  </a:cubicBezTo>
                  <a:cubicBezTo>
                    <a:pt x="22919" y="22220"/>
                    <a:pt x="17047" y="26901"/>
                    <a:pt x="13241" y="33256"/>
                  </a:cubicBezTo>
                  <a:cubicBezTo>
                    <a:pt x="12562" y="34382"/>
                    <a:pt x="11976" y="35573"/>
                    <a:pt x="11483" y="36792"/>
                  </a:cubicBezTo>
                  <a:lnTo>
                    <a:pt x="19467" y="36792"/>
                  </a:lnTo>
                  <a:cubicBezTo>
                    <a:pt x="19606" y="35880"/>
                    <a:pt x="19802" y="34987"/>
                    <a:pt x="20062" y="34103"/>
                  </a:cubicBezTo>
                  <a:cubicBezTo>
                    <a:pt x="20202" y="33610"/>
                    <a:pt x="20351" y="33126"/>
                    <a:pt x="20499" y="32660"/>
                  </a:cubicBezTo>
                  <a:cubicBezTo>
                    <a:pt x="21058" y="30892"/>
                    <a:pt x="21653" y="29097"/>
                    <a:pt x="22751" y="27608"/>
                  </a:cubicBezTo>
                  <a:cubicBezTo>
                    <a:pt x="24408" y="25365"/>
                    <a:pt x="27004" y="24072"/>
                    <a:pt x="29460" y="22769"/>
                  </a:cubicBezTo>
                  <a:cubicBezTo>
                    <a:pt x="29572" y="22704"/>
                    <a:pt x="29684" y="22648"/>
                    <a:pt x="29795" y="22592"/>
                  </a:cubicBezTo>
                  <a:cubicBezTo>
                    <a:pt x="30391" y="22276"/>
                    <a:pt x="30977" y="21950"/>
                    <a:pt x="31563" y="21625"/>
                  </a:cubicBezTo>
                  <a:cubicBezTo>
                    <a:pt x="35043" y="19680"/>
                    <a:pt x="38430" y="17558"/>
                    <a:pt x="41706" y="15260"/>
                  </a:cubicBezTo>
                  <a:cubicBezTo>
                    <a:pt x="42981" y="14367"/>
                    <a:pt x="44255" y="13417"/>
                    <a:pt x="45363" y="12329"/>
                  </a:cubicBezTo>
                  <a:cubicBezTo>
                    <a:pt x="45577" y="12124"/>
                    <a:pt x="45772" y="11910"/>
                    <a:pt x="45967" y="11696"/>
                  </a:cubicBezTo>
                  <a:cubicBezTo>
                    <a:pt x="46712" y="10905"/>
                    <a:pt x="47326" y="10003"/>
                    <a:pt x="47801" y="9025"/>
                  </a:cubicBezTo>
                  <a:cubicBezTo>
                    <a:pt x="49066" y="6374"/>
                    <a:pt x="48768" y="2745"/>
                    <a:pt x="46386" y="1042"/>
                  </a:cubicBezTo>
                  <a:cubicBezTo>
                    <a:pt x="46330" y="995"/>
                    <a:pt x="46275" y="958"/>
                    <a:pt x="46219" y="921"/>
                  </a:cubicBezTo>
                  <a:cubicBezTo>
                    <a:pt x="46088" y="828"/>
                    <a:pt x="45949" y="753"/>
                    <a:pt x="45809" y="679"/>
                  </a:cubicBezTo>
                  <a:cubicBezTo>
                    <a:pt x="45735" y="642"/>
                    <a:pt x="45670" y="604"/>
                    <a:pt x="45595" y="567"/>
                  </a:cubicBezTo>
                  <a:cubicBezTo>
                    <a:pt x="44738" y="164"/>
                    <a:pt x="43779" y="1"/>
                    <a:pt x="428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34"/>
            <p:cNvSpPr/>
            <p:nvPr/>
          </p:nvSpPr>
          <p:spPr>
            <a:xfrm>
              <a:off x="5490684" y="4123346"/>
              <a:ext cx="3653281" cy="1020100"/>
            </a:xfrm>
            <a:custGeom>
              <a:avLst/>
              <a:gdLst/>
              <a:ahLst/>
              <a:cxnLst/>
              <a:rect l="l" t="t" r="r" b="b"/>
              <a:pathLst>
                <a:path w="34746" h="11536" extrusionOk="0">
                  <a:moveTo>
                    <a:pt x="17627" y="0"/>
                  </a:moveTo>
                  <a:cubicBezTo>
                    <a:pt x="16921" y="0"/>
                    <a:pt x="16209" y="119"/>
                    <a:pt x="15549" y="342"/>
                  </a:cubicBezTo>
                  <a:cubicBezTo>
                    <a:pt x="13502" y="1030"/>
                    <a:pt x="11827" y="2510"/>
                    <a:pt x="10180" y="3906"/>
                  </a:cubicBezTo>
                  <a:cubicBezTo>
                    <a:pt x="6933" y="6641"/>
                    <a:pt x="3536" y="9191"/>
                    <a:pt x="0" y="11536"/>
                  </a:cubicBezTo>
                  <a:lnTo>
                    <a:pt x="10217" y="11536"/>
                  </a:lnTo>
                  <a:cubicBezTo>
                    <a:pt x="11018" y="10885"/>
                    <a:pt x="11827" y="10242"/>
                    <a:pt x="12637" y="9610"/>
                  </a:cubicBezTo>
                  <a:cubicBezTo>
                    <a:pt x="13442" y="8983"/>
                    <a:pt x="14437" y="8340"/>
                    <a:pt x="15399" y="8340"/>
                  </a:cubicBezTo>
                  <a:cubicBezTo>
                    <a:pt x="15693" y="8340"/>
                    <a:pt x="15984" y="8400"/>
                    <a:pt x="16266" y="8540"/>
                  </a:cubicBezTo>
                  <a:cubicBezTo>
                    <a:pt x="17326" y="9070"/>
                    <a:pt x="17466" y="10261"/>
                    <a:pt x="17540" y="11536"/>
                  </a:cubicBezTo>
                  <a:lnTo>
                    <a:pt x="32019" y="11536"/>
                  </a:lnTo>
                  <a:cubicBezTo>
                    <a:pt x="32559" y="11247"/>
                    <a:pt x="33126" y="11024"/>
                    <a:pt x="33713" y="10847"/>
                  </a:cubicBezTo>
                  <a:cubicBezTo>
                    <a:pt x="33934" y="10780"/>
                    <a:pt x="34163" y="10745"/>
                    <a:pt x="34393" y="10745"/>
                  </a:cubicBezTo>
                  <a:cubicBezTo>
                    <a:pt x="34511" y="10745"/>
                    <a:pt x="34629" y="10754"/>
                    <a:pt x="34746" y="10773"/>
                  </a:cubicBezTo>
                  <a:lnTo>
                    <a:pt x="34746" y="6753"/>
                  </a:lnTo>
                  <a:cubicBezTo>
                    <a:pt x="33610" y="6930"/>
                    <a:pt x="32447" y="7283"/>
                    <a:pt x="31377" y="7628"/>
                  </a:cubicBezTo>
                  <a:cubicBezTo>
                    <a:pt x="30144" y="8021"/>
                    <a:pt x="28752" y="8339"/>
                    <a:pt x="27442" y="8339"/>
                  </a:cubicBezTo>
                  <a:cubicBezTo>
                    <a:pt x="25994" y="8339"/>
                    <a:pt x="24647" y="7950"/>
                    <a:pt x="23728" y="6846"/>
                  </a:cubicBezTo>
                  <a:cubicBezTo>
                    <a:pt x="23589" y="6669"/>
                    <a:pt x="23459" y="6483"/>
                    <a:pt x="23347" y="6288"/>
                  </a:cubicBezTo>
                  <a:cubicBezTo>
                    <a:pt x="22528" y="4873"/>
                    <a:pt x="22463" y="3031"/>
                    <a:pt x="21467" y="1700"/>
                  </a:cubicBezTo>
                  <a:cubicBezTo>
                    <a:pt x="21337" y="1524"/>
                    <a:pt x="21188" y="1365"/>
                    <a:pt x="21030" y="1217"/>
                  </a:cubicBezTo>
                  <a:cubicBezTo>
                    <a:pt x="20140" y="380"/>
                    <a:pt x="18893" y="0"/>
                    <a:pt x="176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04;p34"/>
            <p:cNvSpPr/>
            <p:nvPr/>
          </p:nvSpPr>
          <p:spPr>
            <a:xfrm>
              <a:off x="-28299" y="1652133"/>
              <a:ext cx="9172211" cy="3491383"/>
            </a:xfrm>
            <a:custGeom>
              <a:avLst/>
              <a:gdLst/>
              <a:ahLst/>
              <a:cxnLst/>
              <a:rect l="l" t="t" r="r" b="b"/>
              <a:pathLst>
                <a:path w="87236" h="39483" extrusionOk="0">
                  <a:moveTo>
                    <a:pt x="43086" y="1"/>
                  </a:moveTo>
                  <a:cubicBezTo>
                    <a:pt x="38238" y="1"/>
                    <a:pt x="33644" y="2669"/>
                    <a:pt x="30093" y="6040"/>
                  </a:cubicBezTo>
                  <a:cubicBezTo>
                    <a:pt x="26297" y="9651"/>
                    <a:pt x="23375" y="14080"/>
                    <a:pt x="19857" y="17970"/>
                  </a:cubicBezTo>
                  <a:cubicBezTo>
                    <a:pt x="15503" y="22790"/>
                    <a:pt x="10273" y="26754"/>
                    <a:pt x="4457" y="29657"/>
                  </a:cubicBezTo>
                  <a:cubicBezTo>
                    <a:pt x="3015" y="30382"/>
                    <a:pt x="1526" y="31006"/>
                    <a:pt x="0" y="31527"/>
                  </a:cubicBezTo>
                  <a:lnTo>
                    <a:pt x="0" y="39474"/>
                  </a:lnTo>
                  <a:lnTo>
                    <a:pt x="298" y="39474"/>
                  </a:lnTo>
                  <a:cubicBezTo>
                    <a:pt x="763" y="39287"/>
                    <a:pt x="1229" y="39083"/>
                    <a:pt x="1685" y="38869"/>
                  </a:cubicBezTo>
                  <a:cubicBezTo>
                    <a:pt x="3434" y="38050"/>
                    <a:pt x="5127" y="37110"/>
                    <a:pt x="6747" y="36049"/>
                  </a:cubicBezTo>
                  <a:cubicBezTo>
                    <a:pt x="9212" y="34440"/>
                    <a:pt x="11548" y="32625"/>
                    <a:pt x="13725" y="30643"/>
                  </a:cubicBezTo>
                  <a:cubicBezTo>
                    <a:pt x="14014" y="30382"/>
                    <a:pt x="14302" y="30122"/>
                    <a:pt x="14591" y="29852"/>
                  </a:cubicBezTo>
                  <a:cubicBezTo>
                    <a:pt x="17392" y="27256"/>
                    <a:pt x="20016" y="24464"/>
                    <a:pt x="22621" y="21654"/>
                  </a:cubicBezTo>
                  <a:cubicBezTo>
                    <a:pt x="25357" y="18705"/>
                    <a:pt x="28083" y="15746"/>
                    <a:pt x="30996" y="12973"/>
                  </a:cubicBezTo>
                  <a:cubicBezTo>
                    <a:pt x="32019" y="11986"/>
                    <a:pt x="33099" y="11047"/>
                    <a:pt x="34215" y="10163"/>
                  </a:cubicBezTo>
                  <a:cubicBezTo>
                    <a:pt x="36272" y="8581"/>
                    <a:pt x="38514" y="7287"/>
                    <a:pt x="41026" y="6757"/>
                  </a:cubicBezTo>
                  <a:cubicBezTo>
                    <a:pt x="41448" y="6667"/>
                    <a:pt x="41894" y="6607"/>
                    <a:pt x="42331" y="6607"/>
                  </a:cubicBezTo>
                  <a:cubicBezTo>
                    <a:pt x="43031" y="6607"/>
                    <a:pt x="43710" y="6762"/>
                    <a:pt x="44237" y="7204"/>
                  </a:cubicBezTo>
                  <a:cubicBezTo>
                    <a:pt x="44386" y="7334"/>
                    <a:pt x="44525" y="7483"/>
                    <a:pt x="44637" y="7650"/>
                  </a:cubicBezTo>
                  <a:cubicBezTo>
                    <a:pt x="45316" y="8637"/>
                    <a:pt x="45121" y="10079"/>
                    <a:pt x="44609" y="11307"/>
                  </a:cubicBezTo>
                  <a:cubicBezTo>
                    <a:pt x="44507" y="11549"/>
                    <a:pt x="44395" y="11782"/>
                    <a:pt x="44274" y="12005"/>
                  </a:cubicBezTo>
                  <a:cubicBezTo>
                    <a:pt x="41966" y="16192"/>
                    <a:pt x="37770" y="18984"/>
                    <a:pt x="33536" y="21208"/>
                  </a:cubicBezTo>
                  <a:cubicBezTo>
                    <a:pt x="32791" y="21598"/>
                    <a:pt x="32047" y="21971"/>
                    <a:pt x="31293" y="22352"/>
                  </a:cubicBezTo>
                  <a:cubicBezTo>
                    <a:pt x="29246" y="23376"/>
                    <a:pt x="27181" y="24381"/>
                    <a:pt x="25217" y="25525"/>
                  </a:cubicBezTo>
                  <a:cubicBezTo>
                    <a:pt x="23784" y="26353"/>
                    <a:pt x="22416" y="27303"/>
                    <a:pt x="21142" y="28354"/>
                  </a:cubicBezTo>
                  <a:cubicBezTo>
                    <a:pt x="19141" y="30001"/>
                    <a:pt x="17475" y="32020"/>
                    <a:pt x="16247" y="34300"/>
                  </a:cubicBezTo>
                  <a:cubicBezTo>
                    <a:pt x="15363" y="35910"/>
                    <a:pt x="14777" y="37668"/>
                    <a:pt x="14498" y="39483"/>
                  </a:cubicBezTo>
                  <a:lnTo>
                    <a:pt x="58622" y="39483"/>
                  </a:lnTo>
                  <a:cubicBezTo>
                    <a:pt x="59776" y="38450"/>
                    <a:pt x="60884" y="37380"/>
                    <a:pt x="61963" y="36273"/>
                  </a:cubicBezTo>
                  <a:cubicBezTo>
                    <a:pt x="63219" y="34970"/>
                    <a:pt x="64475" y="33593"/>
                    <a:pt x="66104" y="32793"/>
                  </a:cubicBezTo>
                  <a:cubicBezTo>
                    <a:pt x="66861" y="32420"/>
                    <a:pt x="67727" y="32207"/>
                    <a:pt x="68572" y="32207"/>
                  </a:cubicBezTo>
                  <a:cubicBezTo>
                    <a:pt x="69545" y="32207"/>
                    <a:pt x="70490" y="32490"/>
                    <a:pt x="71212" y="33137"/>
                  </a:cubicBezTo>
                  <a:cubicBezTo>
                    <a:pt x="72813" y="34598"/>
                    <a:pt x="72738" y="37259"/>
                    <a:pt x="74283" y="38785"/>
                  </a:cubicBezTo>
                  <a:cubicBezTo>
                    <a:pt x="74571" y="39073"/>
                    <a:pt x="74906" y="39306"/>
                    <a:pt x="75279" y="39483"/>
                  </a:cubicBezTo>
                  <a:lnTo>
                    <a:pt x="79968" y="39483"/>
                  </a:lnTo>
                  <a:cubicBezTo>
                    <a:pt x="80136" y="39427"/>
                    <a:pt x="80303" y="39371"/>
                    <a:pt x="80461" y="39306"/>
                  </a:cubicBezTo>
                  <a:cubicBezTo>
                    <a:pt x="82509" y="38524"/>
                    <a:pt x="84444" y="37287"/>
                    <a:pt x="86631" y="37129"/>
                  </a:cubicBezTo>
                  <a:cubicBezTo>
                    <a:pt x="86733" y="37119"/>
                    <a:pt x="86833" y="37115"/>
                    <a:pt x="86933" y="37115"/>
                  </a:cubicBezTo>
                  <a:cubicBezTo>
                    <a:pt x="87033" y="37115"/>
                    <a:pt x="87133" y="37119"/>
                    <a:pt x="87236" y="37129"/>
                  </a:cubicBezTo>
                  <a:lnTo>
                    <a:pt x="87236" y="32662"/>
                  </a:lnTo>
                  <a:cubicBezTo>
                    <a:pt x="86603" y="32755"/>
                    <a:pt x="85970" y="32867"/>
                    <a:pt x="85356" y="32960"/>
                  </a:cubicBezTo>
                  <a:cubicBezTo>
                    <a:pt x="84317" y="33128"/>
                    <a:pt x="83225" y="33257"/>
                    <a:pt x="82156" y="33257"/>
                  </a:cubicBezTo>
                  <a:cubicBezTo>
                    <a:pt x="81157" y="33257"/>
                    <a:pt x="80178" y="33145"/>
                    <a:pt x="79280" y="32848"/>
                  </a:cubicBezTo>
                  <a:cubicBezTo>
                    <a:pt x="78526" y="32606"/>
                    <a:pt x="77837" y="32206"/>
                    <a:pt x="77251" y="31685"/>
                  </a:cubicBezTo>
                  <a:cubicBezTo>
                    <a:pt x="77214" y="31657"/>
                    <a:pt x="77195" y="31629"/>
                    <a:pt x="77167" y="31601"/>
                  </a:cubicBezTo>
                  <a:cubicBezTo>
                    <a:pt x="74655" y="29247"/>
                    <a:pt x="74432" y="24483"/>
                    <a:pt x="71119" y="23562"/>
                  </a:cubicBezTo>
                  <a:cubicBezTo>
                    <a:pt x="70775" y="23468"/>
                    <a:pt x="70427" y="23428"/>
                    <a:pt x="70077" y="23428"/>
                  </a:cubicBezTo>
                  <a:cubicBezTo>
                    <a:pt x="69034" y="23428"/>
                    <a:pt x="67979" y="23788"/>
                    <a:pt x="66997" y="24185"/>
                  </a:cubicBezTo>
                  <a:cubicBezTo>
                    <a:pt x="62614" y="25935"/>
                    <a:pt x="58548" y="28363"/>
                    <a:pt x="54463" y="30745"/>
                  </a:cubicBezTo>
                  <a:lnTo>
                    <a:pt x="54435" y="30773"/>
                  </a:lnTo>
                  <a:cubicBezTo>
                    <a:pt x="53328" y="31415"/>
                    <a:pt x="52221" y="32057"/>
                    <a:pt x="51104" y="32681"/>
                  </a:cubicBezTo>
                  <a:cubicBezTo>
                    <a:pt x="50685" y="32923"/>
                    <a:pt x="50257" y="33155"/>
                    <a:pt x="49829" y="33388"/>
                  </a:cubicBezTo>
                  <a:cubicBezTo>
                    <a:pt x="44255" y="36420"/>
                    <a:pt x="38176" y="38939"/>
                    <a:pt x="31843" y="38939"/>
                  </a:cubicBezTo>
                  <a:cubicBezTo>
                    <a:pt x="31685" y="38939"/>
                    <a:pt x="31526" y="38937"/>
                    <a:pt x="31368" y="38934"/>
                  </a:cubicBezTo>
                  <a:cubicBezTo>
                    <a:pt x="30112" y="38925"/>
                    <a:pt x="28865" y="38757"/>
                    <a:pt x="27646" y="38431"/>
                  </a:cubicBezTo>
                  <a:cubicBezTo>
                    <a:pt x="26492" y="38124"/>
                    <a:pt x="25413" y="37575"/>
                    <a:pt x="24482" y="36822"/>
                  </a:cubicBezTo>
                  <a:cubicBezTo>
                    <a:pt x="24082" y="36487"/>
                    <a:pt x="23719" y="36096"/>
                    <a:pt x="23421" y="35668"/>
                  </a:cubicBezTo>
                  <a:cubicBezTo>
                    <a:pt x="22305" y="34067"/>
                    <a:pt x="21923" y="31927"/>
                    <a:pt x="22891" y="30262"/>
                  </a:cubicBezTo>
                  <a:cubicBezTo>
                    <a:pt x="23607" y="29015"/>
                    <a:pt x="24910" y="28233"/>
                    <a:pt x="26194" y="27582"/>
                  </a:cubicBezTo>
                  <a:cubicBezTo>
                    <a:pt x="27823" y="26781"/>
                    <a:pt x="29488" y="26065"/>
                    <a:pt x="31191" y="25451"/>
                  </a:cubicBezTo>
                  <a:cubicBezTo>
                    <a:pt x="34932" y="24046"/>
                    <a:pt x="38756" y="22855"/>
                    <a:pt x="42245" y="20929"/>
                  </a:cubicBezTo>
                  <a:cubicBezTo>
                    <a:pt x="43288" y="20352"/>
                    <a:pt x="44293" y="19691"/>
                    <a:pt x="45232" y="18947"/>
                  </a:cubicBezTo>
                  <a:cubicBezTo>
                    <a:pt x="46237" y="18165"/>
                    <a:pt x="47159" y="17290"/>
                    <a:pt x="47996" y="16332"/>
                  </a:cubicBezTo>
                  <a:cubicBezTo>
                    <a:pt x="48843" y="15355"/>
                    <a:pt x="49569" y="14285"/>
                    <a:pt x="50155" y="13131"/>
                  </a:cubicBezTo>
                  <a:cubicBezTo>
                    <a:pt x="50164" y="13122"/>
                    <a:pt x="50164" y="13112"/>
                    <a:pt x="50173" y="13103"/>
                  </a:cubicBezTo>
                  <a:cubicBezTo>
                    <a:pt x="50639" y="12163"/>
                    <a:pt x="50992" y="11177"/>
                    <a:pt x="51206" y="10153"/>
                  </a:cubicBezTo>
                  <a:cubicBezTo>
                    <a:pt x="51402" y="9204"/>
                    <a:pt x="51457" y="8236"/>
                    <a:pt x="51392" y="7269"/>
                  </a:cubicBezTo>
                  <a:cubicBezTo>
                    <a:pt x="51225" y="5026"/>
                    <a:pt x="50239" y="2774"/>
                    <a:pt x="48415" y="1462"/>
                  </a:cubicBezTo>
                  <a:cubicBezTo>
                    <a:pt x="47866" y="1071"/>
                    <a:pt x="47261" y="764"/>
                    <a:pt x="46628" y="541"/>
                  </a:cubicBezTo>
                  <a:cubicBezTo>
                    <a:pt x="45819" y="271"/>
                    <a:pt x="44981" y="104"/>
                    <a:pt x="44125" y="39"/>
                  </a:cubicBezTo>
                  <a:cubicBezTo>
                    <a:pt x="43948" y="29"/>
                    <a:pt x="43771" y="11"/>
                    <a:pt x="43595" y="11"/>
                  </a:cubicBezTo>
                  <a:cubicBezTo>
                    <a:pt x="43425" y="4"/>
                    <a:pt x="43255" y="1"/>
                    <a:pt x="430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34"/>
            <p:cNvSpPr/>
            <p:nvPr/>
          </p:nvSpPr>
          <p:spPr>
            <a:xfrm>
              <a:off x="-28299" y="1362187"/>
              <a:ext cx="9172211" cy="3781337"/>
            </a:xfrm>
            <a:custGeom>
              <a:avLst/>
              <a:gdLst/>
              <a:ahLst/>
              <a:cxnLst/>
              <a:rect l="l" t="t" r="r" b="b"/>
              <a:pathLst>
                <a:path w="87236" h="42762" extrusionOk="0">
                  <a:moveTo>
                    <a:pt x="42196" y="1"/>
                  </a:moveTo>
                  <a:cubicBezTo>
                    <a:pt x="41057" y="1"/>
                    <a:pt x="39913" y="112"/>
                    <a:pt x="38812" y="293"/>
                  </a:cubicBezTo>
                  <a:cubicBezTo>
                    <a:pt x="31610" y="1503"/>
                    <a:pt x="25059" y="5160"/>
                    <a:pt x="20239" y="10641"/>
                  </a:cubicBezTo>
                  <a:cubicBezTo>
                    <a:pt x="19904" y="11022"/>
                    <a:pt x="19569" y="11422"/>
                    <a:pt x="19253" y="11822"/>
                  </a:cubicBezTo>
                  <a:cubicBezTo>
                    <a:pt x="17513" y="13991"/>
                    <a:pt x="15977" y="16335"/>
                    <a:pt x="14219" y="18494"/>
                  </a:cubicBezTo>
                  <a:cubicBezTo>
                    <a:pt x="11892" y="21360"/>
                    <a:pt x="9184" y="23891"/>
                    <a:pt x="6346" y="26245"/>
                  </a:cubicBezTo>
                  <a:cubicBezTo>
                    <a:pt x="4355" y="27892"/>
                    <a:pt x="2261" y="29474"/>
                    <a:pt x="0" y="30712"/>
                  </a:cubicBezTo>
                  <a:lnTo>
                    <a:pt x="0" y="39040"/>
                  </a:lnTo>
                  <a:cubicBezTo>
                    <a:pt x="1191" y="38630"/>
                    <a:pt x="2364" y="38147"/>
                    <a:pt x="3499" y="37588"/>
                  </a:cubicBezTo>
                  <a:cubicBezTo>
                    <a:pt x="6337" y="36192"/>
                    <a:pt x="8859" y="34350"/>
                    <a:pt x="11194" y="32238"/>
                  </a:cubicBezTo>
                  <a:cubicBezTo>
                    <a:pt x="18294" y="25855"/>
                    <a:pt x="23710" y="17089"/>
                    <a:pt x="31200" y="11292"/>
                  </a:cubicBezTo>
                  <a:cubicBezTo>
                    <a:pt x="33043" y="9850"/>
                    <a:pt x="35043" y="8631"/>
                    <a:pt x="37156" y="7644"/>
                  </a:cubicBezTo>
                  <a:cubicBezTo>
                    <a:pt x="39013" y="6796"/>
                    <a:pt x="41015" y="6152"/>
                    <a:pt x="43038" y="6152"/>
                  </a:cubicBezTo>
                  <a:cubicBezTo>
                    <a:pt x="43254" y="6152"/>
                    <a:pt x="43471" y="6159"/>
                    <a:pt x="43688" y="6174"/>
                  </a:cubicBezTo>
                  <a:cubicBezTo>
                    <a:pt x="44339" y="6211"/>
                    <a:pt x="44972" y="6332"/>
                    <a:pt x="45595" y="6528"/>
                  </a:cubicBezTo>
                  <a:cubicBezTo>
                    <a:pt x="45670" y="6546"/>
                    <a:pt x="45735" y="6574"/>
                    <a:pt x="45809" y="6602"/>
                  </a:cubicBezTo>
                  <a:cubicBezTo>
                    <a:pt x="45930" y="6640"/>
                    <a:pt x="46042" y="6686"/>
                    <a:pt x="46163" y="6733"/>
                  </a:cubicBezTo>
                  <a:cubicBezTo>
                    <a:pt x="47484" y="7254"/>
                    <a:pt x="48647" y="8147"/>
                    <a:pt x="49364" y="9366"/>
                  </a:cubicBezTo>
                  <a:cubicBezTo>
                    <a:pt x="50964" y="12102"/>
                    <a:pt x="49941" y="15693"/>
                    <a:pt x="48089" y="18271"/>
                  </a:cubicBezTo>
                  <a:cubicBezTo>
                    <a:pt x="47866" y="18578"/>
                    <a:pt x="47633" y="18876"/>
                    <a:pt x="47391" y="19164"/>
                  </a:cubicBezTo>
                  <a:cubicBezTo>
                    <a:pt x="46721" y="19974"/>
                    <a:pt x="45967" y="20727"/>
                    <a:pt x="45167" y="21416"/>
                  </a:cubicBezTo>
                  <a:cubicBezTo>
                    <a:pt x="41641" y="24394"/>
                    <a:pt x="37053" y="26180"/>
                    <a:pt x="32587" y="27632"/>
                  </a:cubicBezTo>
                  <a:lnTo>
                    <a:pt x="31470" y="27995"/>
                  </a:lnTo>
                  <a:cubicBezTo>
                    <a:pt x="30912" y="28171"/>
                    <a:pt x="30354" y="28358"/>
                    <a:pt x="29795" y="28553"/>
                  </a:cubicBezTo>
                  <a:cubicBezTo>
                    <a:pt x="28241" y="29083"/>
                    <a:pt x="26706" y="29698"/>
                    <a:pt x="25282" y="30526"/>
                  </a:cubicBezTo>
                  <a:cubicBezTo>
                    <a:pt x="23021" y="31856"/>
                    <a:pt x="21021" y="33829"/>
                    <a:pt x="20248" y="36341"/>
                  </a:cubicBezTo>
                  <a:cubicBezTo>
                    <a:pt x="19885" y="37551"/>
                    <a:pt x="19820" y="38826"/>
                    <a:pt x="20062" y="40063"/>
                  </a:cubicBezTo>
                  <a:cubicBezTo>
                    <a:pt x="20239" y="41022"/>
                    <a:pt x="20593" y="41934"/>
                    <a:pt x="21095" y="42762"/>
                  </a:cubicBezTo>
                  <a:lnTo>
                    <a:pt x="45000" y="42762"/>
                  </a:lnTo>
                  <a:cubicBezTo>
                    <a:pt x="52118" y="39868"/>
                    <a:pt x="58771" y="35941"/>
                    <a:pt x="64745" y="31112"/>
                  </a:cubicBezTo>
                  <a:cubicBezTo>
                    <a:pt x="66224" y="29911"/>
                    <a:pt x="68071" y="28601"/>
                    <a:pt x="69830" y="28601"/>
                  </a:cubicBezTo>
                  <a:cubicBezTo>
                    <a:pt x="70362" y="28601"/>
                    <a:pt x="70886" y="28721"/>
                    <a:pt x="71389" y="29000"/>
                  </a:cubicBezTo>
                  <a:cubicBezTo>
                    <a:pt x="72645" y="29688"/>
                    <a:pt x="73129" y="31010"/>
                    <a:pt x="73520" y="32443"/>
                  </a:cubicBezTo>
                  <a:cubicBezTo>
                    <a:pt x="73799" y="33503"/>
                    <a:pt x="74032" y="34620"/>
                    <a:pt x="74460" y="35578"/>
                  </a:cubicBezTo>
                  <a:cubicBezTo>
                    <a:pt x="74795" y="36304"/>
                    <a:pt x="75260" y="36965"/>
                    <a:pt x="75828" y="37514"/>
                  </a:cubicBezTo>
                  <a:cubicBezTo>
                    <a:pt x="76693" y="38351"/>
                    <a:pt x="77772" y="38928"/>
                    <a:pt x="78954" y="39170"/>
                  </a:cubicBezTo>
                  <a:cubicBezTo>
                    <a:pt x="79424" y="39267"/>
                    <a:pt x="79895" y="39309"/>
                    <a:pt x="80366" y="39309"/>
                  </a:cubicBezTo>
                  <a:cubicBezTo>
                    <a:pt x="82340" y="39309"/>
                    <a:pt x="84322" y="38574"/>
                    <a:pt x="86268" y="38063"/>
                  </a:cubicBezTo>
                  <a:cubicBezTo>
                    <a:pt x="86584" y="37988"/>
                    <a:pt x="86910" y="37905"/>
                    <a:pt x="87236" y="37839"/>
                  </a:cubicBezTo>
                  <a:lnTo>
                    <a:pt x="87236" y="35746"/>
                  </a:lnTo>
                  <a:cubicBezTo>
                    <a:pt x="86378" y="35880"/>
                    <a:pt x="85533" y="35983"/>
                    <a:pt x="84721" y="35983"/>
                  </a:cubicBezTo>
                  <a:cubicBezTo>
                    <a:pt x="83393" y="35983"/>
                    <a:pt x="82155" y="35706"/>
                    <a:pt x="81104" y="34834"/>
                  </a:cubicBezTo>
                  <a:cubicBezTo>
                    <a:pt x="77475" y="31828"/>
                    <a:pt x="80164" y="24831"/>
                    <a:pt x="76442" y="21946"/>
                  </a:cubicBezTo>
                  <a:cubicBezTo>
                    <a:pt x="75327" y="21079"/>
                    <a:pt x="73867" y="20828"/>
                    <a:pt x="72440" y="20828"/>
                  </a:cubicBezTo>
                  <a:cubicBezTo>
                    <a:pt x="72260" y="20828"/>
                    <a:pt x="72080" y="20832"/>
                    <a:pt x="71901" y="20839"/>
                  </a:cubicBezTo>
                  <a:cubicBezTo>
                    <a:pt x="67230" y="21025"/>
                    <a:pt x="63898" y="23035"/>
                    <a:pt x="60697" y="26115"/>
                  </a:cubicBezTo>
                  <a:cubicBezTo>
                    <a:pt x="57236" y="29456"/>
                    <a:pt x="52676" y="32396"/>
                    <a:pt x="48424" y="34611"/>
                  </a:cubicBezTo>
                  <a:cubicBezTo>
                    <a:pt x="44611" y="36590"/>
                    <a:pt x="40342" y="37942"/>
                    <a:pt x="36029" y="37942"/>
                  </a:cubicBezTo>
                  <a:cubicBezTo>
                    <a:pt x="35416" y="37942"/>
                    <a:pt x="34801" y="37915"/>
                    <a:pt x="34187" y="37858"/>
                  </a:cubicBezTo>
                  <a:cubicBezTo>
                    <a:pt x="31721" y="37635"/>
                    <a:pt x="24650" y="37514"/>
                    <a:pt x="27683" y="33029"/>
                  </a:cubicBezTo>
                  <a:cubicBezTo>
                    <a:pt x="28362" y="32014"/>
                    <a:pt x="29470" y="31372"/>
                    <a:pt x="30586" y="30870"/>
                  </a:cubicBezTo>
                  <a:cubicBezTo>
                    <a:pt x="33545" y="29539"/>
                    <a:pt x="36793" y="28972"/>
                    <a:pt x="39780" y="27706"/>
                  </a:cubicBezTo>
                  <a:cubicBezTo>
                    <a:pt x="41920" y="26794"/>
                    <a:pt x="43892" y="25538"/>
                    <a:pt x="45623" y="23984"/>
                  </a:cubicBezTo>
                  <a:cubicBezTo>
                    <a:pt x="46889" y="22849"/>
                    <a:pt x="48015" y="21574"/>
                    <a:pt x="48992" y="20178"/>
                  </a:cubicBezTo>
                  <a:cubicBezTo>
                    <a:pt x="50136" y="18513"/>
                    <a:pt x="51039" y="16698"/>
                    <a:pt x="51672" y="14781"/>
                  </a:cubicBezTo>
                  <a:cubicBezTo>
                    <a:pt x="52258" y="13014"/>
                    <a:pt x="52528" y="11171"/>
                    <a:pt x="52462" y="9310"/>
                  </a:cubicBezTo>
                  <a:cubicBezTo>
                    <a:pt x="52425" y="8296"/>
                    <a:pt x="52267" y="7291"/>
                    <a:pt x="51969" y="6314"/>
                  </a:cubicBezTo>
                  <a:cubicBezTo>
                    <a:pt x="51513" y="4825"/>
                    <a:pt x="50732" y="3466"/>
                    <a:pt x="49550" y="2406"/>
                  </a:cubicBezTo>
                  <a:cubicBezTo>
                    <a:pt x="48796" y="1736"/>
                    <a:pt x="47931" y="1196"/>
                    <a:pt x="46991" y="833"/>
                  </a:cubicBezTo>
                  <a:cubicBezTo>
                    <a:pt x="45506" y="237"/>
                    <a:pt x="43857" y="1"/>
                    <a:pt x="4219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21100" y="521225"/>
            <a:ext cx="79017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500"/>
              <a:buFont typeface="Passion One"/>
              <a:buNone/>
              <a:defRPr sz="3500">
                <a:solidFill>
                  <a:schemeClr val="dk1"/>
                </a:solidFill>
                <a:latin typeface="Passion One"/>
                <a:ea typeface="Passion One"/>
                <a:cs typeface="Passion One"/>
                <a:sym typeface="Passion One"/>
              </a:defRPr>
            </a:lvl1pPr>
            <a:lvl2pPr lvl="1">
              <a:spcBef>
                <a:spcPts val="0"/>
              </a:spcBef>
              <a:spcAft>
                <a:spcPts val="0"/>
              </a:spcAft>
              <a:buClr>
                <a:schemeClr val="dk1"/>
              </a:buClr>
              <a:buSzPts val="3500"/>
              <a:buFont typeface="Passion One"/>
              <a:buNone/>
              <a:defRPr sz="3500">
                <a:solidFill>
                  <a:schemeClr val="dk1"/>
                </a:solidFill>
                <a:latin typeface="Passion One"/>
                <a:ea typeface="Passion One"/>
                <a:cs typeface="Passion One"/>
                <a:sym typeface="Passion One"/>
              </a:defRPr>
            </a:lvl2pPr>
            <a:lvl3pPr lvl="2">
              <a:spcBef>
                <a:spcPts val="0"/>
              </a:spcBef>
              <a:spcAft>
                <a:spcPts val="0"/>
              </a:spcAft>
              <a:buClr>
                <a:schemeClr val="dk1"/>
              </a:buClr>
              <a:buSzPts val="3500"/>
              <a:buFont typeface="Passion One"/>
              <a:buNone/>
              <a:defRPr sz="3500">
                <a:solidFill>
                  <a:schemeClr val="dk1"/>
                </a:solidFill>
                <a:latin typeface="Passion One"/>
                <a:ea typeface="Passion One"/>
                <a:cs typeface="Passion One"/>
                <a:sym typeface="Passion One"/>
              </a:defRPr>
            </a:lvl3pPr>
            <a:lvl4pPr lvl="3">
              <a:spcBef>
                <a:spcPts val="0"/>
              </a:spcBef>
              <a:spcAft>
                <a:spcPts val="0"/>
              </a:spcAft>
              <a:buClr>
                <a:schemeClr val="dk1"/>
              </a:buClr>
              <a:buSzPts val="3500"/>
              <a:buFont typeface="Passion One"/>
              <a:buNone/>
              <a:defRPr sz="3500">
                <a:solidFill>
                  <a:schemeClr val="dk1"/>
                </a:solidFill>
                <a:latin typeface="Passion One"/>
                <a:ea typeface="Passion One"/>
                <a:cs typeface="Passion One"/>
                <a:sym typeface="Passion One"/>
              </a:defRPr>
            </a:lvl4pPr>
            <a:lvl5pPr lvl="4">
              <a:spcBef>
                <a:spcPts val="0"/>
              </a:spcBef>
              <a:spcAft>
                <a:spcPts val="0"/>
              </a:spcAft>
              <a:buClr>
                <a:schemeClr val="dk1"/>
              </a:buClr>
              <a:buSzPts val="3500"/>
              <a:buFont typeface="Passion One"/>
              <a:buNone/>
              <a:defRPr sz="3500">
                <a:solidFill>
                  <a:schemeClr val="dk1"/>
                </a:solidFill>
                <a:latin typeface="Passion One"/>
                <a:ea typeface="Passion One"/>
                <a:cs typeface="Passion One"/>
                <a:sym typeface="Passion One"/>
              </a:defRPr>
            </a:lvl5pPr>
            <a:lvl6pPr lvl="5">
              <a:spcBef>
                <a:spcPts val="0"/>
              </a:spcBef>
              <a:spcAft>
                <a:spcPts val="0"/>
              </a:spcAft>
              <a:buClr>
                <a:schemeClr val="dk1"/>
              </a:buClr>
              <a:buSzPts val="3500"/>
              <a:buFont typeface="Passion One"/>
              <a:buNone/>
              <a:defRPr sz="3500">
                <a:solidFill>
                  <a:schemeClr val="dk1"/>
                </a:solidFill>
                <a:latin typeface="Passion One"/>
                <a:ea typeface="Passion One"/>
                <a:cs typeface="Passion One"/>
                <a:sym typeface="Passion One"/>
              </a:defRPr>
            </a:lvl6pPr>
            <a:lvl7pPr lvl="6">
              <a:spcBef>
                <a:spcPts val="0"/>
              </a:spcBef>
              <a:spcAft>
                <a:spcPts val="0"/>
              </a:spcAft>
              <a:buClr>
                <a:schemeClr val="dk1"/>
              </a:buClr>
              <a:buSzPts val="3500"/>
              <a:buFont typeface="Passion One"/>
              <a:buNone/>
              <a:defRPr sz="3500">
                <a:solidFill>
                  <a:schemeClr val="dk1"/>
                </a:solidFill>
                <a:latin typeface="Passion One"/>
                <a:ea typeface="Passion One"/>
                <a:cs typeface="Passion One"/>
                <a:sym typeface="Passion One"/>
              </a:defRPr>
            </a:lvl7pPr>
            <a:lvl8pPr lvl="7">
              <a:spcBef>
                <a:spcPts val="0"/>
              </a:spcBef>
              <a:spcAft>
                <a:spcPts val="0"/>
              </a:spcAft>
              <a:buClr>
                <a:schemeClr val="dk1"/>
              </a:buClr>
              <a:buSzPts val="3500"/>
              <a:buFont typeface="Passion One"/>
              <a:buNone/>
              <a:defRPr sz="3500">
                <a:solidFill>
                  <a:schemeClr val="dk1"/>
                </a:solidFill>
                <a:latin typeface="Passion One"/>
                <a:ea typeface="Passion One"/>
                <a:cs typeface="Passion One"/>
                <a:sym typeface="Passion One"/>
              </a:defRPr>
            </a:lvl8pPr>
            <a:lvl9pPr lvl="8">
              <a:spcBef>
                <a:spcPts val="0"/>
              </a:spcBef>
              <a:spcAft>
                <a:spcPts val="0"/>
              </a:spcAft>
              <a:buClr>
                <a:schemeClr val="dk1"/>
              </a:buClr>
              <a:buSzPts val="3500"/>
              <a:buFont typeface="Passion One"/>
              <a:buNone/>
              <a:defRPr sz="3500">
                <a:solidFill>
                  <a:schemeClr val="dk1"/>
                </a:solidFill>
                <a:latin typeface="Passion One"/>
                <a:ea typeface="Passion One"/>
                <a:cs typeface="Passion One"/>
                <a:sym typeface="Passion One"/>
              </a:defRPr>
            </a:lvl9pPr>
          </a:lstStyle>
          <a:p>
            <a:endParaRPr/>
          </a:p>
        </p:txBody>
      </p:sp>
      <p:sp>
        <p:nvSpPr>
          <p:cNvPr id="7" name="Google Shape;7;p1"/>
          <p:cNvSpPr txBox="1">
            <a:spLocks noGrp="1"/>
          </p:cNvSpPr>
          <p:nvPr>
            <p:ph type="body" idx="1"/>
          </p:nvPr>
        </p:nvSpPr>
        <p:spPr>
          <a:xfrm>
            <a:off x="621100" y="1152475"/>
            <a:ext cx="7901700" cy="34164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dk1"/>
              </a:buClr>
              <a:buSzPts val="1400"/>
              <a:buFont typeface="Assistant Medium"/>
              <a:buChar char="●"/>
              <a:defRPr>
                <a:solidFill>
                  <a:schemeClr val="dk1"/>
                </a:solidFill>
                <a:latin typeface="Assistant Medium"/>
                <a:ea typeface="Assistant Medium"/>
                <a:cs typeface="Assistant Medium"/>
                <a:sym typeface="Assistant Medium"/>
              </a:defRPr>
            </a:lvl1pPr>
            <a:lvl2pPr marL="914400" lvl="1" indent="-317500">
              <a:lnSpc>
                <a:spcPct val="115000"/>
              </a:lnSpc>
              <a:spcBef>
                <a:spcPts val="0"/>
              </a:spcBef>
              <a:spcAft>
                <a:spcPts val="0"/>
              </a:spcAft>
              <a:buClr>
                <a:schemeClr val="dk1"/>
              </a:buClr>
              <a:buSzPts val="1400"/>
              <a:buFont typeface="Assistant Medium"/>
              <a:buChar char="○"/>
              <a:defRPr>
                <a:solidFill>
                  <a:schemeClr val="dk1"/>
                </a:solidFill>
                <a:latin typeface="Assistant Medium"/>
                <a:ea typeface="Assistant Medium"/>
                <a:cs typeface="Assistant Medium"/>
                <a:sym typeface="Assistant Medium"/>
              </a:defRPr>
            </a:lvl2pPr>
            <a:lvl3pPr marL="1371600" lvl="2" indent="-317500">
              <a:lnSpc>
                <a:spcPct val="115000"/>
              </a:lnSpc>
              <a:spcBef>
                <a:spcPts val="0"/>
              </a:spcBef>
              <a:spcAft>
                <a:spcPts val="0"/>
              </a:spcAft>
              <a:buClr>
                <a:schemeClr val="dk1"/>
              </a:buClr>
              <a:buSzPts val="1400"/>
              <a:buFont typeface="Assistant Medium"/>
              <a:buChar char="■"/>
              <a:defRPr>
                <a:solidFill>
                  <a:schemeClr val="dk1"/>
                </a:solidFill>
                <a:latin typeface="Assistant Medium"/>
                <a:ea typeface="Assistant Medium"/>
                <a:cs typeface="Assistant Medium"/>
                <a:sym typeface="Assistant Medium"/>
              </a:defRPr>
            </a:lvl3pPr>
            <a:lvl4pPr marL="1828800" lvl="3" indent="-317500">
              <a:lnSpc>
                <a:spcPct val="115000"/>
              </a:lnSpc>
              <a:spcBef>
                <a:spcPts val="0"/>
              </a:spcBef>
              <a:spcAft>
                <a:spcPts val="0"/>
              </a:spcAft>
              <a:buClr>
                <a:schemeClr val="dk1"/>
              </a:buClr>
              <a:buSzPts val="1400"/>
              <a:buFont typeface="Assistant Medium"/>
              <a:buChar char="●"/>
              <a:defRPr>
                <a:solidFill>
                  <a:schemeClr val="dk1"/>
                </a:solidFill>
                <a:latin typeface="Assistant Medium"/>
                <a:ea typeface="Assistant Medium"/>
                <a:cs typeface="Assistant Medium"/>
                <a:sym typeface="Assistant Medium"/>
              </a:defRPr>
            </a:lvl4pPr>
            <a:lvl5pPr marL="2286000" lvl="4" indent="-317500">
              <a:lnSpc>
                <a:spcPct val="115000"/>
              </a:lnSpc>
              <a:spcBef>
                <a:spcPts val="0"/>
              </a:spcBef>
              <a:spcAft>
                <a:spcPts val="0"/>
              </a:spcAft>
              <a:buClr>
                <a:schemeClr val="dk1"/>
              </a:buClr>
              <a:buSzPts val="1400"/>
              <a:buFont typeface="Assistant Medium"/>
              <a:buChar char="○"/>
              <a:defRPr>
                <a:solidFill>
                  <a:schemeClr val="dk1"/>
                </a:solidFill>
                <a:latin typeface="Assistant Medium"/>
                <a:ea typeface="Assistant Medium"/>
                <a:cs typeface="Assistant Medium"/>
                <a:sym typeface="Assistant Medium"/>
              </a:defRPr>
            </a:lvl5pPr>
            <a:lvl6pPr marL="2743200" lvl="5" indent="-317500">
              <a:lnSpc>
                <a:spcPct val="115000"/>
              </a:lnSpc>
              <a:spcBef>
                <a:spcPts val="0"/>
              </a:spcBef>
              <a:spcAft>
                <a:spcPts val="0"/>
              </a:spcAft>
              <a:buClr>
                <a:schemeClr val="dk1"/>
              </a:buClr>
              <a:buSzPts val="1400"/>
              <a:buFont typeface="Assistant Medium"/>
              <a:buChar char="■"/>
              <a:defRPr>
                <a:solidFill>
                  <a:schemeClr val="dk1"/>
                </a:solidFill>
                <a:latin typeface="Assistant Medium"/>
                <a:ea typeface="Assistant Medium"/>
                <a:cs typeface="Assistant Medium"/>
                <a:sym typeface="Assistant Medium"/>
              </a:defRPr>
            </a:lvl6pPr>
            <a:lvl7pPr marL="3200400" lvl="6" indent="-317500">
              <a:lnSpc>
                <a:spcPct val="115000"/>
              </a:lnSpc>
              <a:spcBef>
                <a:spcPts val="0"/>
              </a:spcBef>
              <a:spcAft>
                <a:spcPts val="0"/>
              </a:spcAft>
              <a:buClr>
                <a:schemeClr val="dk1"/>
              </a:buClr>
              <a:buSzPts val="1400"/>
              <a:buFont typeface="Assistant Medium"/>
              <a:buChar char="●"/>
              <a:defRPr>
                <a:solidFill>
                  <a:schemeClr val="dk1"/>
                </a:solidFill>
                <a:latin typeface="Assistant Medium"/>
                <a:ea typeface="Assistant Medium"/>
                <a:cs typeface="Assistant Medium"/>
                <a:sym typeface="Assistant Medium"/>
              </a:defRPr>
            </a:lvl7pPr>
            <a:lvl8pPr marL="3657600" lvl="7" indent="-317500">
              <a:lnSpc>
                <a:spcPct val="115000"/>
              </a:lnSpc>
              <a:spcBef>
                <a:spcPts val="0"/>
              </a:spcBef>
              <a:spcAft>
                <a:spcPts val="0"/>
              </a:spcAft>
              <a:buClr>
                <a:schemeClr val="dk1"/>
              </a:buClr>
              <a:buSzPts val="1400"/>
              <a:buFont typeface="Assistant Medium"/>
              <a:buChar char="○"/>
              <a:defRPr>
                <a:solidFill>
                  <a:schemeClr val="dk1"/>
                </a:solidFill>
                <a:latin typeface="Assistant Medium"/>
                <a:ea typeface="Assistant Medium"/>
                <a:cs typeface="Assistant Medium"/>
                <a:sym typeface="Assistant Medium"/>
              </a:defRPr>
            </a:lvl8pPr>
            <a:lvl9pPr marL="4114800" lvl="8" indent="-317500">
              <a:lnSpc>
                <a:spcPct val="115000"/>
              </a:lnSpc>
              <a:spcBef>
                <a:spcPts val="0"/>
              </a:spcBef>
              <a:spcAft>
                <a:spcPts val="0"/>
              </a:spcAft>
              <a:buClr>
                <a:schemeClr val="dk1"/>
              </a:buClr>
              <a:buSzPts val="1400"/>
              <a:buFont typeface="Assistant Medium"/>
              <a:buChar char="■"/>
              <a:defRPr>
                <a:solidFill>
                  <a:schemeClr val="dk1"/>
                </a:solidFill>
                <a:latin typeface="Assistant Medium"/>
                <a:ea typeface="Assistant Medium"/>
                <a:cs typeface="Assistant Medium"/>
                <a:sym typeface="Assistant Mediu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3" r:id="rId5"/>
    <p:sldLayoutId id="2147483655" r:id="rId6"/>
    <p:sldLayoutId id="2147483658" r:id="rId7"/>
    <p:sldLayoutId id="2147483659" r:id="rId8"/>
    <p:sldLayoutId id="2147483660" r:id="rId9"/>
    <p:sldLayoutId id="2147483661" r:id="rId10"/>
    <p:sldLayoutId id="2147483662" r:id="rId11"/>
    <p:sldLayoutId id="2147483663" r:id="rId12"/>
    <p:sldLayoutId id="2147483668" r:id="rId13"/>
    <p:sldLayoutId id="2147483669" r:id="rId14"/>
    <p:sldLayoutId id="2147483672" r:id="rId15"/>
    <p:sldLayoutId id="2147483675" r:id="rId16"/>
    <p:sldLayoutId id="2147483676" r:id="rId17"/>
    <p:sldLayoutId id="2147483677" r:id="rId18"/>
    <p:sldLayoutId id="2147483678" r:id="rId19"/>
    <p:sldLayoutId id="2147483679" r:id="rId20"/>
    <p:sldLayoutId id="2147483680"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hyperlink" Target="https://docs.google.com/forms/d/e/1FAIpQLSf0QZ9QhgiIkwswxYDZfkifIkygdwZWHv3S7xRK7rGqJjSNBw/viewform" TargetMode="External"/><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hyperlink" Target="mailto:alex.mcwilliams@stpeters-leatherhead.surrey.sch.uk" TargetMode="External"/><Relationship Id="rId2" Type="http://schemas.openxmlformats.org/officeDocument/2006/relationships/notesSlide" Target="../notesSlides/notesSlide30.xml"/><Relationship Id="rId1" Type="http://schemas.openxmlformats.org/officeDocument/2006/relationships/slideLayout" Target="../slideLayouts/slideLayout18.xml"/><Relationship Id="rId5" Type="http://schemas.openxmlformats.org/officeDocument/2006/relationships/image" Target="../media/image5.png"/><Relationship Id="rId4" Type="http://schemas.openxmlformats.org/officeDocument/2006/relationships/hyperlink" Target="mailto:clair.ballard@stpeters-leatherhead.surrey.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215"/>
        <p:cNvGrpSpPr/>
        <p:nvPr/>
      </p:nvGrpSpPr>
      <p:grpSpPr>
        <a:xfrm>
          <a:off x="0" y="0"/>
          <a:ext cx="0" cy="0"/>
          <a:chOff x="0" y="0"/>
          <a:chExt cx="0" cy="0"/>
        </a:xfrm>
      </p:grpSpPr>
      <p:sp>
        <p:nvSpPr>
          <p:cNvPr id="1216" name="Google Shape;1216;p38"/>
          <p:cNvSpPr/>
          <p:nvPr/>
        </p:nvSpPr>
        <p:spPr>
          <a:xfrm>
            <a:off x="1296600" y="1105250"/>
            <a:ext cx="6550800" cy="2559300"/>
          </a:xfrm>
          <a:prstGeom prst="roundRect">
            <a:avLst>
              <a:gd name="adj" fmla="val 5246"/>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38"/>
          <p:cNvSpPr txBox="1">
            <a:spLocks noGrp="1"/>
          </p:cNvSpPr>
          <p:nvPr>
            <p:ph type="ctrTitle"/>
          </p:nvPr>
        </p:nvSpPr>
        <p:spPr>
          <a:xfrm>
            <a:off x="1296600" y="1522200"/>
            <a:ext cx="6550800" cy="2099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8000" dirty="0"/>
              <a:t>Year 6 </a:t>
            </a:r>
            <a:br>
              <a:rPr lang="en-GB" sz="8000" dirty="0"/>
            </a:br>
            <a:r>
              <a:rPr lang="en" sz="8000" dirty="0"/>
              <a:t>Parent Meeting</a:t>
            </a:r>
            <a:endParaRPr sz="8000" dirty="0"/>
          </a:p>
        </p:txBody>
      </p:sp>
      <p:sp>
        <p:nvSpPr>
          <p:cNvPr id="1218" name="Google Shape;1218;p38"/>
          <p:cNvSpPr/>
          <p:nvPr/>
        </p:nvSpPr>
        <p:spPr>
          <a:xfrm>
            <a:off x="1834275" y="3792925"/>
            <a:ext cx="5475600" cy="390900"/>
          </a:xfrm>
          <a:prstGeom prst="roundRect">
            <a:avLst>
              <a:gd name="adj" fmla="val 2608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38"/>
          <p:cNvSpPr txBox="1">
            <a:spLocks noGrp="1"/>
          </p:cNvSpPr>
          <p:nvPr>
            <p:ph type="subTitle" idx="1"/>
          </p:nvPr>
        </p:nvSpPr>
        <p:spPr>
          <a:xfrm>
            <a:off x="2311500" y="3749675"/>
            <a:ext cx="4521000" cy="390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t>Monday 15</a:t>
            </a:r>
            <a:r>
              <a:rPr lang="en-GB" sz="2000" baseline="30000" dirty="0"/>
              <a:t>th</a:t>
            </a:r>
            <a:r>
              <a:rPr lang="en-GB" sz="2000" dirty="0"/>
              <a:t> September 2025</a:t>
            </a:r>
            <a:endParaRPr sz="2000" dirty="0"/>
          </a:p>
        </p:txBody>
      </p:sp>
      <p:pic>
        <p:nvPicPr>
          <p:cNvPr id="2" name="Picture 1">
            <a:extLst>
              <a:ext uri="{FF2B5EF4-FFF2-40B4-BE49-F238E27FC236}">
                <a16:creationId xmlns:a16="http://schemas.microsoft.com/office/drawing/2014/main" id="{051A19D8-6492-42CB-A521-715F8C1894F8}"/>
              </a:ext>
            </a:extLst>
          </p:cNvPr>
          <p:cNvPicPr>
            <a:picLocks noChangeAspect="1"/>
          </p:cNvPicPr>
          <p:nvPr/>
        </p:nvPicPr>
        <p:blipFill>
          <a:blip r:embed="rId3"/>
          <a:stretch>
            <a:fillRect/>
          </a:stretch>
        </p:blipFill>
        <p:spPr>
          <a:xfrm>
            <a:off x="6296005" y="1318008"/>
            <a:ext cx="1072989" cy="1066892"/>
          </a:xfrm>
          <a:prstGeom prst="rect">
            <a:avLst/>
          </a:prstGeom>
        </p:spPr>
      </p:pic>
      <p:pic>
        <p:nvPicPr>
          <p:cNvPr id="7" name="Picture 6">
            <a:extLst>
              <a:ext uri="{FF2B5EF4-FFF2-40B4-BE49-F238E27FC236}">
                <a16:creationId xmlns:a16="http://schemas.microsoft.com/office/drawing/2014/main" id="{212CDD4C-5012-41B2-BAFE-EB077A81C6FF}"/>
              </a:ext>
            </a:extLst>
          </p:cNvPr>
          <p:cNvPicPr>
            <a:picLocks noChangeAspect="1"/>
          </p:cNvPicPr>
          <p:nvPr/>
        </p:nvPicPr>
        <p:blipFill>
          <a:blip r:embed="rId3"/>
          <a:stretch>
            <a:fillRect/>
          </a:stretch>
        </p:blipFill>
        <p:spPr>
          <a:xfrm>
            <a:off x="1775005" y="1318008"/>
            <a:ext cx="1072989" cy="106689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3"/>
        <p:cNvGrpSpPr/>
        <p:nvPr/>
      </p:nvGrpSpPr>
      <p:grpSpPr>
        <a:xfrm>
          <a:off x="0" y="0"/>
          <a:ext cx="0" cy="0"/>
          <a:chOff x="0" y="0"/>
          <a:chExt cx="0" cy="0"/>
        </a:xfrm>
      </p:grpSpPr>
      <p:sp>
        <p:nvSpPr>
          <p:cNvPr id="1234" name="Google Shape;1234;p40"/>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Today’s Meeting</a:t>
            </a:r>
            <a:endParaRPr dirty="0"/>
          </a:p>
        </p:txBody>
      </p:sp>
      <p:sp>
        <p:nvSpPr>
          <p:cNvPr id="1235" name="Google Shape;1235;p40"/>
          <p:cNvSpPr txBox="1">
            <a:spLocks noGrp="1"/>
          </p:cNvSpPr>
          <p:nvPr>
            <p:ph type="subTitle" idx="3"/>
          </p:nvPr>
        </p:nvSpPr>
        <p:spPr>
          <a:xfrm>
            <a:off x="1771369" y="1922688"/>
            <a:ext cx="2531400" cy="501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Welcome</a:t>
            </a:r>
            <a:endParaRPr dirty="0"/>
          </a:p>
        </p:txBody>
      </p:sp>
      <p:sp>
        <p:nvSpPr>
          <p:cNvPr id="1236" name="Google Shape;1236;p40"/>
          <p:cNvSpPr txBox="1">
            <a:spLocks noGrp="1"/>
          </p:cNvSpPr>
          <p:nvPr>
            <p:ph type="subTitle" idx="1"/>
          </p:nvPr>
        </p:nvSpPr>
        <p:spPr>
          <a:xfrm>
            <a:off x="4841246" y="1922688"/>
            <a:ext cx="2531400" cy="501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Curriculum</a:t>
            </a:r>
            <a:endParaRPr dirty="0"/>
          </a:p>
        </p:txBody>
      </p:sp>
      <p:sp>
        <p:nvSpPr>
          <p:cNvPr id="1237" name="Google Shape;1237;p40"/>
          <p:cNvSpPr txBox="1">
            <a:spLocks noGrp="1"/>
          </p:cNvSpPr>
          <p:nvPr>
            <p:ph type="subTitle" idx="2"/>
          </p:nvPr>
        </p:nvSpPr>
        <p:spPr>
          <a:xfrm>
            <a:off x="4841246" y="2320938"/>
            <a:ext cx="2531400" cy="61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Reading, writing, maths support and topics</a:t>
            </a:r>
            <a:endParaRPr dirty="0"/>
          </a:p>
        </p:txBody>
      </p:sp>
      <p:sp>
        <p:nvSpPr>
          <p:cNvPr id="1238" name="Google Shape;1238;p40"/>
          <p:cNvSpPr txBox="1">
            <a:spLocks noGrp="1"/>
          </p:cNvSpPr>
          <p:nvPr>
            <p:ph type="subTitle" idx="4"/>
          </p:nvPr>
        </p:nvSpPr>
        <p:spPr>
          <a:xfrm>
            <a:off x="1771369" y="2320938"/>
            <a:ext cx="2531400" cy="61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Staffing, key aims and expectations</a:t>
            </a:r>
            <a:endParaRPr dirty="0"/>
          </a:p>
        </p:txBody>
      </p:sp>
      <p:sp>
        <p:nvSpPr>
          <p:cNvPr id="1239" name="Google Shape;1239;p40"/>
          <p:cNvSpPr txBox="1">
            <a:spLocks noGrp="1"/>
          </p:cNvSpPr>
          <p:nvPr>
            <p:ph type="subTitle" idx="5"/>
          </p:nvPr>
        </p:nvSpPr>
        <p:spPr>
          <a:xfrm>
            <a:off x="4841246" y="3522450"/>
            <a:ext cx="2531400" cy="501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Diary Dates</a:t>
            </a:r>
            <a:endParaRPr dirty="0"/>
          </a:p>
        </p:txBody>
      </p:sp>
      <p:sp>
        <p:nvSpPr>
          <p:cNvPr id="1240" name="Google Shape;1240;p40"/>
          <p:cNvSpPr txBox="1">
            <a:spLocks noGrp="1"/>
          </p:cNvSpPr>
          <p:nvPr>
            <p:ph type="subTitle" idx="6"/>
          </p:nvPr>
        </p:nvSpPr>
        <p:spPr>
          <a:xfrm>
            <a:off x="4841246" y="3920750"/>
            <a:ext cx="2531400" cy="61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Important dates, parents evenings and upcoming trips</a:t>
            </a:r>
            <a:endParaRPr dirty="0"/>
          </a:p>
        </p:txBody>
      </p:sp>
      <p:sp>
        <p:nvSpPr>
          <p:cNvPr id="1241" name="Google Shape;1241;p40"/>
          <p:cNvSpPr txBox="1">
            <a:spLocks noGrp="1"/>
          </p:cNvSpPr>
          <p:nvPr>
            <p:ph type="subTitle" idx="7"/>
          </p:nvPr>
        </p:nvSpPr>
        <p:spPr>
          <a:xfrm>
            <a:off x="1771369" y="3522450"/>
            <a:ext cx="2531400" cy="501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Looking Forward</a:t>
            </a:r>
            <a:endParaRPr dirty="0"/>
          </a:p>
        </p:txBody>
      </p:sp>
      <p:sp>
        <p:nvSpPr>
          <p:cNvPr id="1242" name="Google Shape;1242;p40"/>
          <p:cNvSpPr txBox="1">
            <a:spLocks noGrp="1"/>
          </p:cNvSpPr>
          <p:nvPr>
            <p:ph type="subTitle" idx="8"/>
          </p:nvPr>
        </p:nvSpPr>
        <p:spPr>
          <a:xfrm>
            <a:off x="1771354" y="3920750"/>
            <a:ext cx="2531400" cy="61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SATs and secondary school information</a:t>
            </a:r>
            <a:endParaRPr dirty="0"/>
          </a:p>
        </p:txBody>
      </p:sp>
      <p:sp>
        <p:nvSpPr>
          <p:cNvPr id="1243" name="Google Shape;1243;p40"/>
          <p:cNvSpPr txBox="1">
            <a:spLocks noGrp="1"/>
          </p:cNvSpPr>
          <p:nvPr>
            <p:ph type="title" idx="9"/>
          </p:nvPr>
        </p:nvSpPr>
        <p:spPr>
          <a:xfrm>
            <a:off x="2517469" y="1350313"/>
            <a:ext cx="1039200" cy="582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a:t>
            </a:r>
            <a:endParaRPr dirty="0"/>
          </a:p>
        </p:txBody>
      </p:sp>
      <p:sp>
        <p:nvSpPr>
          <p:cNvPr id="1244" name="Google Shape;1244;p40"/>
          <p:cNvSpPr txBox="1">
            <a:spLocks noGrp="1"/>
          </p:cNvSpPr>
          <p:nvPr>
            <p:ph type="title" idx="13"/>
          </p:nvPr>
        </p:nvSpPr>
        <p:spPr>
          <a:xfrm>
            <a:off x="5587346" y="1350313"/>
            <a:ext cx="1039200" cy="582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2</a:t>
            </a:r>
            <a:endParaRPr dirty="0"/>
          </a:p>
        </p:txBody>
      </p:sp>
      <p:sp>
        <p:nvSpPr>
          <p:cNvPr id="1245" name="Google Shape;1245;p40"/>
          <p:cNvSpPr txBox="1">
            <a:spLocks noGrp="1"/>
          </p:cNvSpPr>
          <p:nvPr>
            <p:ph type="title" idx="14"/>
          </p:nvPr>
        </p:nvSpPr>
        <p:spPr>
          <a:xfrm>
            <a:off x="2517469" y="2939550"/>
            <a:ext cx="1039200" cy="582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3</a:t>
            </a:r>
            <a:endParaRPr dirty="0"/>
          </a:p>
        </p:txBody>
      </p:sp>
      <p:sp>
        <p:nvSpPr>
          <p:cNvPr id="1246" name="Google Shape;1246;p40"/>
          <p:cNvSpPr txBox="1">
            <a:spLocks noGrp="1"/>
          </p:cNvSpPr>
          <p:nvPr>
            <p:ph type="title" idx="15"/>
          </p:nvPr>
        </p:nvSpPr>
        <p:spPr>
          <a:xfrm>
            <a:off x="5587346" y="2939561"/>
            <a:ext cx="1039200" cy="582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4</a:t>
            </a:r>
            <a:endParaRPr dirty="0"/>
          </a:p>
        </p:txBody>
      </p:sp>
      <p:grpSp>
        <p:nvGrpSpPr>
          <p:cNvPr id="1247" name="Google Shape;1247;p40"/>
          <p:cNvGrpSpPr/>
          <p:nvPr/>
        </p:nvGrpSpPr>
        <p:grpSpPr>
          <a:xfrm>
            <a:off x="7234117" y="50"/>
            <a:ext cx="1909885" cy="2665293"/>
            <a:chOff x="7234117" y="50"/>
            <a:chExt cx="1909885" cy="2665293"/>
          </a:xfrm>
        </p:grpSpPr>
        <p:sp>
          <p:nvSpPr>
            <p:cNvPr id="1248" name="Google Shape;1248;p40"/>
            <p:cNvSpPr/>
            <p:nvPr/>
          </p:nvSpPr>
          <p:spPr>
            <a:xfrm>
              <a:off x="8439629" y="934"/>
              <a:ext cx="704374" cy="1065198"/>
            </a:xfrm>
            <a:custGeom>
              <a:avLst/>
              <a:gdLst/>
              <a:ahLst/>
              <a:cxnLst/>
              <a:rect l="l" t="t" r="r" b="b"/>
              <a:pathLst>
                <a:path w="6720" h="12046" extrusionOk="0">
                  <a:moveTo>
                    <a:pt x="3044" y="0"/>
                  </a:moveTo>
                  <a:cubicBezTo>
                    <a:pt x="3044" y="121"/>
                    <a:pt x="3044" y="242"/>
                    <a:pt x="3034" y="363"/>
                  </a:cubicBezTo>
                  <a:cubicBezTo>
                    <a:pt x="2932" y="1787"/>
                    <a:pt x="2364" y="3127"/>
                    <a:pt x="1769" y="4401"/>
                  </a:cubicBezTo>
                  <a:cubicBezTo>
                    <a:pt x="857" y="6365"/>
                    <a:pt x="1" y="8747"/>
                    <a:pt x="1173" y="10561"/>
                  </a:cubicBezTo>
                  <a:cubicBezTo>
                    <a:pt x="1791" y="11488"/>
                    <a:pt x="2827" y="12046"/>
                    <a:pt x="3932" y="12046"/>
                  </a:cubicBezTo>
                  <a:cubicBezTo>
                    <a:pt x="3992" y="12046"/>
                    <a:pt x="4053" y="12044"/>
                    <a:pt x="4114" y="12041"/>
                  </a:cubicBezTo>
                  <a:cubicBezTo>
                    <a:pt x="4785" y="12004"/>
                    <a:pt x="5456" y="11762"/>
                    <a:pt x="6104" y="11762"/>
                  </a:cubicBezTo>
                  <a:cubicBezTo>
                    <a:pt x="6283" y="11762"/>
                    <a:pt x="6460" y="11781"/>
                    <a:pt x="6635" y="11827"/>
                  </a:cubicBezTo>
                  <a:lnTo>
                    <a:pt x="6719" y="11855"/>
                  </a:lnTo>
                  <a:lnTo>
                    <a:pt x="67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9" name="Google Shape;1249;p40"/>
            <p:cNvSpPr/>
            <p:nvPr/>
          </p:nvSpPr>
          <p:spPr>
            <a:xfrm>
              <a:off x="8268985" y="50"/>
              <a:ext cx="875016" cy="1526701"/>
            </a:xfrm>
            <a:custGeom>
              <a:avLst/>
              <a:gdLst/>
              <a:ahLst/>
              <a:cxnLst/>
              <a:rect l="l" t="t" r="r" b="b"/>
              <a:pathLst>
                <a:path w="8348" h="17265" extrusionOk="0">
                  <a:moveTo>
                    <a:pt x="401" y="1"/>
                  </a:moveTo>
                  <a:cubicBezTo>
                    <a:pt x="661" y="587"/>
                    <a:pt x="884" y="1192"/>
                    <a:pt x="1061" y="1806"/>
                  </a:cubicBezTo>
                  <a:cubicBezTo>
                    <a:pt x="1862" y="4663"/>
                    <a:pt x="643" y="7222"/>
                    <a:pt x="242" y="9967"/>
                  </a:cubicBezTo>
                  <a:cubicBezTo>
                    <a:pt x="10" y="11614"/>
                    <a:pt x="1" y="13409"/>
                    <a:pt x="987" y="14768"/>
                  </a:cubicBezTo>
                  <a:cubicBezTo>
                    <a:pt x="1973" y="16126"/>
                    <a:pt x="3713" y="16694"/>
                    <a:pt x="5360" y="17020"/>
                  </a:cubicBezTo>
                  <a:cubicBezTo>
                    <a:pt x="6060" y="17158"/>
                    <a:pt x="6778" y="17264"/>
                    <a:pt x="7485" y="17264"/>
                  </a:cubicBezTo>
                  <a:cubicBezTo>
                    <a:pt x="7775" y="17264"/>
                    <a:pt x="8063" y="17246"/>
                    <a:pt x="8347" y="17206"/>
                  </a:cubicBezTo>
                  <a:lnTo>
                    <a:pt x="8347" y="10097"/>
                  </a:lnTo>
                  <a:cubicBezTo>
                    <a:pt x="7441" y="10249"/>
                    <a:pt x="6500" y="10560"/>
                    <a:pt x="5629" y="10560"/>
                  </a:cubicBezTo>
                  <a:cubicBezTo>
                    <a:pt x="5167" y="10560"/>
                    <a:pt x="4724" y="10472"/>
                    <a:pt x="4318" y="10227"/>
                  </a:cubicBezTo>
                  <a:cubicBezTo>
                    <a:pt x="3248" y="9585"/>
                    <a:pt x="2997" y="8096"/>
                    <a:pt x="3313" y="6887"/>
                  </a:cubicBezTo>
                  <a:cubicBezTo>
                    <a:pt x="3620" y="5677"/>
                    <a:pt x="4346" y="4625"/>
                    <a:pt x="4839" y="3472"/>
                  </a:cubicBezTo>
                  <a:cubicBezTo>
                    <a:pt x="5304" y="2383"/>
                    <a:pt x="5528" y="1192"/>
                    <a:pt x="5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0" name="Google Shape;1250;p40"/>
            <p:cNvSpPr/>
            <p:nvPr/>
          </p:nvSpPr>
          <p:spPr>
            <a:xfrm>
              <a:off x="7234117" y="934"/>
              <a:ext cx="1909880" cy="2664409"/>
            </a:xfrm>
            <a:custGeom>
              <a:avLst/>
              <a:gdLst/>
              <a:ahLst/>
              <a:cxnLst/>
              <a:rect l="l" t="t" r="r" b="b"/>
              <a:pathLst>
                <a:path w="18221" h="30131" extrusionOk="0">
                  <a:moveTo>
                    <a:pt x="1" y="0"/>
                  </a:moveTo>
                  <a:cubicBezTo>
                    <a:pt x="1471" y="1452"/>
                    <a:pt x="2476" y="3331"/>
                    <a:pt x="3099" y="5285"/>
                  </a:cubicBezTo>
                  <a:cubicBezTo>
                    <a:pt x="4030" y="8170"/>
                    <a:pt x="4197" y="11222"/>
                    <a:pt x="4495" y="14237"/>
                  </a:cubicBezTo>
                  <a:cubicBezTo>
                    <a:pt x="4839" y="17726"/>
                    <a:pt x="5398" y="21904"/>
                    <a:pt x="7473" y="24817"/>
                  </a:cubicBezTo>
                  <a:cubicBezTo>
                    <a:pt x="9464" y="27608"/>
                    <a:pt x="12702" y="29544"/>
                    <a:pt x="16089" y="30028"/>
                  </a:cubicBezTo>
                  <a:cubicBezTo>
                    <a:pt x="16556" y="30095"/>
                    <a:pt x="17027" y="30130"/>
                    <a:pt x="17497" y="30130"/>
                  </a:cubicBezTo>
                  <a:cubicBezTo>
                    <a:pt x="17739" y="30130"/>
                    <a:pt x="17980" y="30121"/>
                    <a:pt x="18220" y="30102"/>
                  </a:cubicBezTo>
                  <a:lnTo>
                    <a:pt x="18220" y="21988"/>
                  </a:lnTo>
                  <a:cubicBezTo>
                    <a:pt x="17708" y="21914"/>
                    <a:pt x="17178" y="21858"/>
                    <a:pt x="16657" y="21783"/>
                  </a:cubicBezTo>
                  <a:cubicBezTo>
                    <a:pt x="15187" y="21588"/>
                    <a:pt x="13707" y="21290"/>
                    <a:pt x="12386" y="20611"/>
                  </a:cubicBezTo>
                  <a:cubicBezTo>
                    <a:pt x="11074" y="19932"/>
                    <a:pt x="9911" y="18834"/>
                    <a:pt x="9427" y="17438"/>
                  </a:cubicBezTo>
                  <a:cubicBezTo>
                    <a:pt x="9017" y="16303"/>
                    <a:pt x="9092" y="15056"/>
                    <a:pt x="9157" y="13846"/>
                  </a:cubicBezTo>
                  <a:cubicBezTo>
                    <a:pt x="9390" y="9984"/>
                    <a:pt x="9594" y="6076"/>
                    <a:pt x="8841" y="2280"/>
                  </a:cubicBezTo>
                  <a:cubicBezTo>
                    <a:pt x="8682" y="1508"/>
                    <a:pt x="8487" y="744"/>
                    <a:pt x="824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51" name="Google Shape;1251;p40"/>
          <p:cNvGrpSpPr/>
          <p:nvPr/>
        </p:nvGrpSpPr>
        <p:grpSpPr>
          <a:xfrm flipH="1">
            <a:off x="8" y="3342413"/>
            <a:ext cx="1914706" cy="1801180"/>
            <a:chOff x="7229296" y="3342363"/>
            <a:chExt cx="1914706" cy="1801180"/>
          </a:xfrm>
        </p:grpSpPr>
        <p:sp>
          <p:nvSpPr>
            <p:cNvPr id="1252" name="Google Shape;1252;p40"/>
            <p:cNvSpPr/>
            <p:nvPr/>
          </p:nvSpPr>
          <p:spPr>
            <a:xfrm>
              <a:off x="8192887" y="3934726"/>
              <a:ext cx="951114" cy="1208804"/>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3" name="Google Shape;1253;p40"/>
            <p:cNvSpPr/>
            <p:nvPr/>
          </p:nvSpPr>
          <p:spPr>
            <a:xfrm>
              <a:off x="7229296" y="3342363"/>
              <a:ext cx="1914701" cy="1801180"/>
            </a:xfrm>
            <a:custGeom>
              <a:avLst/>
              <a:gdLst/>
              <a:ahLst/>
              <a:cxnLst/>
              <a:rect l="l" t="t" r="r" b="b"/>
              <a:pathLst>
                <a:path w="18267" h="20369" extrusionOk="0">
                  <a:moveTo>
                    <a:pt x="18266" y="0"/>
                  </a:moveTo>
                  <a:cubicBezTo>
                    <a:pt x="17680" y="261"/>
                    <a:pt x="17140" y="744"/>
                    <a:pt x="16684" y="1219"/>
                  </a:cubicBezTo>
                  <a:cubicBezTo>
                    <a:pt x="15931" y="2029"/>
                    <a:pt x="15102" y="2950"/>
                    <a:pt x="14004" y="3006"/>
                  </a:cubicBezTo>
                  <a:cubicBezTo>
                    <a:pt x="13970" y="3007"/>
                    <a:pt x="13936" y="3008"/>
                    <a:pt x="13902" y="3008"/>
                  </a:cubicBezTo>
                  <a:cubicBezTo>
                    <a:pt x="12996" y="3008"/>
                    <a:pt x="12198" y="2421"/>
                    <a:pt x="11408" y="1954"/>
                  </a:cubicBezTo>
                  <a:cubicBezTo>
                    <a:pt x="10895" y="1657"/>
                    <a:pt x="10280" y="1414"/>
                    <a:pt x="9704" y="1414"/>
                  </a:cubicBezTo>
                  <a:cubicBezTo>
                    <a:pt x="9361" y="1414"/>
                    <a:pt x="9032" y="1500"/>
                    <a:pt x="8747" y="1712"/>
                  </a:cubicBezTo>
                  <a:cubicBezTo>
                    <a:pt x="8058" y="2215"/>
                    <a:pt x="7984" y="3182"/>
                    <a:pt x="7947" y="4038"/>
                  </a:cubicBezTo>
                  <a:cubicBezTo>
                    <a:pt x="7817" y="6970"/>
                    <a:pt x="7444" y="9919"/>
                    <a:pt x="6421" y="12664"/>
                  </a:cubicBezTo>
                  <a:cubicBezTo>
                    <a:pt x="5397" y="15419"/>
                    <a:pt x="3657" y="17968"/>
                    <a:pt x="1210" y="19587"/>
                  </a:cubicBezTo>
                  <a:cubicBezTo>
                    <a:pt x="810" y="19848"/>
                    <a:pt x="391" y="20090"/>
                    <a:pt x="0" y="20369"/>
                  </a:cubicBezTo>
                  <a:lnTo>
                    <a:pt x="11129" y="20369"/>
                  </a:lnTo>
                  <a:cubicBezTo>
                    <a:pt x="12311" y="18778"/>
                    <a:pt x="13018" y="16889"/>
                    <a:pt x="13176" y="14916"/>
                  </a:cubicBezTo>
                  <a:cubicBezTo>
                    <a:pt x="13297" y="13223"/>
                    <a:pt x="13009" y="11501"/>
                    <a:pt x="13334" y="9836"/>
                  </a:cubicBezTo>
                  <a:cubicBezTo>
                    <a:pt x="13446" y="9277"/>
                    <a:pt x="13688" y="8663"/>
                    <a:pt x="14218" y="8458"/>
                  </a:cubicBezTo>
                  <a:cubicBezTo>
                    <a:pt x="14354" y="8406"/>
                    <a:pt x="14493" y="8385"/>
                    <a:pt x="14634" y="8385"/>
                  </a:cubicBezTo>
                  <a:cubicBezTo>
                    <a:pt x="15016" y="8385"/>
                    <a:pt x="15415" y="8534"/>
                    <a:pt x="15810" y="8589"/>
                  </a:cubicBezTo>
                  <a:cubicBezTo>
                    <a:pt x="15912" y="8601"/>
                    <a:pt x="16015" y="8608"/>
                    <a:pt x="16117" y="8608"/>
                  </a:cubicBezTo>
                  <a:cubicBezTo>
                    <a:pt x="16904" y="8608"/>
                    <a:pt x="17665" y="8241"/>
                    <a:pt x="18266" y="7714"/>
                  </a:cubicBezTo>
                  <a:lnTo>
                    <a:pt x="1826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86"/>
        <p:cNvGrpSpPr/>
        <p:nvPr/>
      </p:nvGrpSpPr>
      <p:grpSpPr>
        <a:xfrm>
          <a:off x="0" y="0"/>
          <a:ext cx="0" cy="0"/>
          <a:chOff x="0" y="0"/>
          <a:chExt cx="0" cy="0"/>
        </a:xfrm>
      </p:grpSpPr>
      <p:grpSp>
        <p:nvGrpSpPr>
          <p:cNvPr id="1287" name="Google Shape;1287;p43"/>
          <p:cNvGrpSpPr/>
          <p:nvPr/>
        </p:nvGrpSpPr>
        <p:grpSpPr>
          <a:xfrm>
            <a:off x="-50800" y="0"/>
            <a:ext cx="9194798" cy="5143562"/>
            <a:chOff x="-50800" y="0"/>
            <a:chExt cx="9194798" cy="5143562"/>
          </a:xfrm>
        </p:grpSpPr>
        <p:sp>
          <p:nvSpPr>
            <p:cNvPr id="1288" name="Google Shape;1288;p43"/>
            <p:cNvSpPr/>
            <p:nvPr/>
          </p:nvSpPr>
          <p:spPr>
            <a:xfrm>
              <a:off x="-28299" y="884"/>
              <a:ext cx="9172211" cy="5142678"/>
            </a:xfrm>
            <a:custGeom>
              <a:avLst/>
              <a:gdLst/>
              <a:ahLst/>
              <a:cxnLst/>
              <a:rect l="l" t="t" r="r" b="b"/>
              <a:pathLst>
                <a:path w="87236" h="58157" extrusionOk="0">
                  <a:moveTo>
                    <a:pt x="0" y="0"/>
                  </a:moveTo>
                  <a:lnTo>
                    <a:pt x="0" y="58157"/>
                  </a:lnTo>
                  <a:lnTo>
                    <a:pt x="87236" y="58157"/>
                  </a:lnTo>
                  <a:lnTo>
                    <a:pt x="872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43"/>
            <p:cNvSpPr/>
            <p:nvPr/>
          </p:nvSpPr>
          <p:spPr>
            <a:xfrm>
              <a:off x="8900278" y="884"/>
              <a:ext cx="243720" cy="228497"/>
            </a:xfrm>
            <a:custGeom>
              <a:avLst/>
              <a:gdLst/>
              <a:ahLst/>
              <a:cxnLst/>
              <a:rect l="l" t="t" r="r" b="b"/>
              <a:pathLst>
                <a:path w="2318" h="2584" extrusionOk="0">
                  <a:moveTo>
                    <a:pt x="1303" y="0"/>
                  </a:moveTo>
                  <a:cubicBezTo>
                    <a:pt x="810" y="670"/>
                    <a:pt x="391" y="1396"/>
                    <a:pt x="56" y="2159"/>
                  </a:cubicBezTo>
                  <a:cubicBezTo>
                    <a:pt x="19" y="2233"/>
                    <a:pt x="1" y="2308"/>
                    <a:pt x="10" y="2391"/>
                  </a:cubicBezTo>
                  <a:cubicBezTo>
                    <a:pt x="48" y="2543"/>
                    <a:pt x="214" y="2583"/>
                    <a:pt x="375" y="2583"/>
                  </a:cubicBezTo>
                  <a:cubicBezTo>
                    <a:pt x="412" y="2583"/>
                    <a:pt x="449" y="2581"/>
                    <a:pt x="484" y="2578"/>
                  </a:cubicBezTo>
                  <a:cubicBezTo>
                    <a:pt x="1117" y="2503"/>
                    <a:pt x="1750" y="2391"/>
                    <a:pt x="2308" y="2103"/>
                  </a:cubicBezTo>
                  <a:lnTo>
                    <a:pt x="2318" y="2094"/>
                  </a:lnTo>
                  <a:lnTo>
                    <a:pt x="231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0" name="Google Shape;1290;p43"/>
            <p:cNvSpPr/>
            <p:nvPr/>
          </p:nvSpPr>
          <p:spPr>
            <a:xfrm>
              <a:off x="8600934" y="884"/>
              <a:ext cx="543061" cy="468754"/>
            </a:xfrm>
            <a:custGeom>
              <a:avLst/>
              <a:gdLst/>
              <a:ahLst/>
              <a:cxnLst/>
              <a:rect l="l" t="t" r="r" b="b"/>
              <a:pathLst>
                <a:path w="5165" h="5301" extrusionOk="0">
                  <a:moveTo>
                    <a:pt x="1564" y="0"/>
                  </a:moveTo>
                  <a:cubicBezTo>
                    <a:pt x="1554" y="47"/>
                    <a:pt x="1545" y="93"/>
                    <a:pt x="1536" y="140"/>
                  </a:cubicBezTo>
                  <a:cubicBezTo>
                    <a:pt x="1275" y="1312"/>
                    <a:pt x="642" y="2466"/>
                    <a:pt x="251" y="3620"/>
                  </a:cubicBezTo>
                  <a:cubicBezTo>
                    <a:pt x="103" y="4048"/>
                    <a:pt x="0" y="4550"/>
                    <a:pt x="261" y="4922"/>
                  </a:cubicBezTo>
                  <a:cubicBezTo>
                    <a:pt x="382" y="5090"/>
                    <a:pt x="559" y="5211"/>
                    <a:pt x="763" y="5257"/>
                  </a:cubicBezTo>
                  <a:cubicBezTo>
                    <a:pt x="870" y="5287"/>
                    <a:pt x="980" y="5301"/>
                    <a:pt x="1091" y="5301"/>
                  </a:cubicBezTo>
                  <a:cubicBezTo>
                    <a:pt x="1192" y="5301"/>
                    <a:pt x="1294" y="5289"/>
                    <a:pt x="1396" y="5267"/>
                  </a:cubicBezTo>
                  <a:cubicBezTo>
                    <a:pt x="1805" y="5174"/>
                    <a:pt x="2168" y="4941"/>
                    <a:pt x="2522" y="4727"/>
                  </a:cubicBezTo>
                  <a:cubicBezTo>
                    <a:pt x="3350" y="4253"/>
                    <a:pt x="4243" y="3890"/>
                    <a:pt x="5165" y="3666"/>
                  </a:cubicBezTo>
                  <a:lnTo>
                    <a:pt x="5165" y="1759"/>
                  </a:lnTo>
                  <a:cubicBezTo>
                    <a:pt x="4885" y="1861"/>
                    <a:pt x="4616" y="1982"/>
                    <a:pt x="4355" y="2122"/>
                  </a:cubicBezTo>
                  <a:cubicBezTo>
                    <a:pt x="4243" y="2188"/>
                    <a:pt x="3805" y="2423"/>
                    <a:pt x="3535" y="2423"/>
                  </a:cubicBezTo>
                  <a:cubicBezTo>
                    <a:pt x="3426" y="2423"/>
                    <a:pt x="3344" y="2385"/>
                    <a:pt x="3322" y="2280"/>
                  </a:cubicBezTo>
                  <a:cubicBezTo>
                    <a:pt x="3322" y="2261"/>
                    <a:pt x="3322" y="2252"/>
                    <a:pt x="3322" y="2243"/>
                  </a:cubicBezTo>
                  <a:cubicBezTo>
                    <a:pt x="3313" y="2066"/>
                    <a:pt x="3536" y="1852"/>
                    <a:pt x="3629" y="1712"/>
                  </a:cubicBezTo>
                  <a:cubicBezTo>
                    <a:pt x="3750" y="1535"/>
                    <a:pt x="3862" y="1368"/>
                    <a:pt x="3983" y="1191"/>
                  </a:cubicBezTo>
                  <a:cubicBezTo>
                    <a:pt x="4215" y="819"/>
                    <a:pt x="4439" y="437"/>
                    <a:pt x="4634" y="47"/>
                  </a:cubicBezTo>
                  <a:cubicBezTo>
                    <a:pt x="4643" y="28"/>
                    <a:pt x="4653" y="9"/>
                    <a:pt x="466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1" name="Google Shape;1291;p43"/>
            <p:cNvSpPr/>
            <p:nvPr/>
          </p:nvSpPr>
          <p:spPr>
            <a:xfrm>
              <a:off x="8425765" y="884"/>
              <a:ext cx="718228" cy="727228"/>
            </a:xfrm>
            <a:custGeom>
              <a:avLst/>
              <a:gdLst/>
              <a:ahLst/>
              <a:cxnLst/>
              <a:rect l="l" t="t" r="r" b="b"/>
              <a:pathLst>
                <a:path w="6831" h="8224" extrusionOk="0">
                  <a:moveTo>
                    <a:pt x="2104" y="0"/>
                  </a:moveTo>
                  <a:cubicBezTo>
                    <a:pt x="2308" y="419"/>
                    <a:pt x="2420" y="884"/>
                    <a:pt x="2439" y="1349"/>
                  </a:cubicBezTo>
                  <a:cubicBezTo>
                    <a:pt x="2457" y="2001"/>
                    <a:pt x="2252" y="2615"/>
                    <a:pt x="1955" y="3192"/>
                  </a:cubicBezTo>
                  <a:cubicBezTo>
                    <a:pt x="1248" y="4615"/>
                    <a:pt x="1" y="5918"/>
                    <a:pt x="66" y="7500"/>
                  </a:cubicBezTo>
                  <a:cubicBezTo>
                    <a:pt x="66" y="7556"/>
                    <a:pt x="66" y="7612"/>
                    <a:pt x="75" y="7667"/>
                  </a:cubicBezTo>
                  <a:cubicBezTo>
                    <a:pt x="112" y="7891"/>
                    <a:pt x="205" y="8105"/>
                    <a:pt x="410" y="8189"/>
                  </a:cubicBezTo>
                  <a:cubicBezTo>
                    <a:pt x="483" y="8211"/>
                    <a:pt x="560" y="8223"/>
                    <a:pt x="638" y="8223"/>
                  </a:cubicBezTo>
                  <a:cubicBezTo>
                    <a:pt x="689" y="8223"/>
                    <a:pt x="740" y="8218"/>
                    <a:pt x="792" y="8207"/>
                  </a:cubicBezTo>
                  <a:cubicBezTo>
                    <a:pt x="2820" y="7937"/>
                    <a:pt x="4318" y="6207"/>
                    <a:pt x="6189" y="5378"/>
                  </a:cubicBezTo>
                  <a:cubicBezTo>
                    <a:pt x="6403" y="5295"/>
                    <a:pt x="6617" y="5211"/>
                    <a:pt x="6831" y="5146"/>
                  </a:cubicBezTo>
                  <a:lnTo>
                    <a:pt x="6831" y="2764"/>
                  </a:lnTo>
                  <a:cubicBezTo>
                    <a:pt x="6561" y="2875"/>
                    <a:pt x="6300" y="2987"/>
                    <a:pt x="6030" y="3108"/>
                  </a:cubicBezTo>
                  <a:lnTo>
                    <a:pt x="4635" y="3713"/>
                  </a:lnTo>
                  <a:cubicBezTo>
                    <a:pt x="4532" y="3769"/>
                    <a:pt x="4421" y="3797"/>
                    <a:pt x="4309" y="3806"/>
                  </a:cubicBezTo>
                  <a:cubicBezTo>
                    <a:pt x="4058" y="3797"/>
                    <a:pt x="3862" y="3536"/>
                    <a:pt x="3834" y="3275"/>
                  </a:cubicBezTo>
                  <a:cubicBezTo>
                    <a:pt x="3816" y="3024"/>
                    <a:pt x="3918" y="2773"/>
                    <a:pt x="4002" y="2531"/>
                  </a:cubicBezTo>
                  <a:cubicBezTo>
                    <a:pt x="4318" y="1712"/>
                    <a:pt x="4542" y="865"/>
                    <a:pt x="46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2" name="Google Shape;1292;p43"/>
            <p:cNvSpPr/>
            <p:nvPr/>
          </p:nvSpPr>
          <p:spPr>
            <a:xfrm>
              <a:off x="8077530" y="884"/>
              <a:ext cx="1066460" cy="989062"/>
            </a:xfrm>
            <a:custGeom>
              <a:avLst/>
              <a:gdLst/>
              <a:ahLst/>
              <a:cxnLst/>
              <a:rect l="l" t="t" r="r" b="b"/>
              <a:pathLst>
                <a:path w="10143" h="11185" extrusionOk="0">
                  <a:moveTo>
                    <a:pt x="3480" y="0"/>
                  </a:moveTo>
                  <a:cubicBezTo>
                    <a:pt x="3489" y="382"/>
                    <a:pt x="3471" y="763"/>
                    <a:pt x="3415" y="1145"/>
                  </a:cubicBezTo>
                  <a:cubicBezTo>
                    <a:pt x="3238" y="2485"/>
                    <a:pt x="2680" y="3713"/>
                    <a:pt x="2056" y="4913"/>
                  </a:cubicBezTo>
                  <a:cubicBezTo>
                    <a:pt x="1368" y="6253"/>
                    <a:pt x="605" y="7565"/>
                    <a:pt x="186" y="8998"/>
                  </a:cubicBezTo>
                  <a:cubicBezTo>
                    <a:pt x="84" y="9342"/>
                    <a:pt x="0" y="9715"/>
                    <a:pt x="84" y="10059"/>
                  </a:cubicBezTo>
                  <a:cubicBezTo>
                    <a:pt x="158" y="10357"/>
                    <a:pt x="326" y="10617"/>
                    <a:pt x="577" y="10794"/>
                  </a:cubicBezTo>
                  <a:cubicBezTo>
                    <a:pt x="810" y="10971"/>
                    <a:pt x="1079" y="11092"/>
                    <a:pt x="1368" y="11148"/>
                  </a:cubicBezTo>
                  <a:cubicBezTo>
                    <a:pt x="1489" y="11166"/>
                    <a:pt x="1619" y="11185"/>
                    <a:pt x="1749" y="11185"/>
                  </a:cubicBezTo>
                  <a:cubicBezTo>
                    <a:pt x="2215" y="11175"/>
                    <a:pt x="2680" y="11092"/>
                    <a:pt x="3117" y="10943"/>
                  </a:cubicBezTo>
                  <a:lnTo>
                    <a:pt x="3350" y="10859"/>
                  </a:lnTo>
                  <a:cubicBezTo>
                    <a:pt x="5229" y="10245"/>
                    <a:pt x="6951" y="9231"/>
                    <a:pt x="8756" y="8430"/>
                  </a:cubicBezTo>
                  <a:cubicBezTo>
                    <a:pt x="9110" y="8272"/>
                    <a:pt x="9463" y="8123"/>
                    <a:pt x="9826" y="7993"/>
                  </a:cubicBezTo>
                  <a:cubicBezTo>
                    <a:pt x="9929" y="7947"/>
                    <a:pt x="10040" y="7909"/>
                    <a:pt x="10143" y="7881"/>
                  </a:cubicBezTo>
                  <a:lnTo>
                    <a:pt x="10143" y="4271"/>
                  </a:lnTo>
                  <a:cubicBezTo>
                    <a:pt x="8682" y="4671"/>
                    <a:pt x="7286" y="5267"/>
                    <a:pt x="5974" y="6048"/>
                  </a:cubicBezTo>
                  <a:cubicBezTo>
                    <a:pt x="5918" y="6086"/>
                    <a:pt x="5844" y="6114"/>
                    <a:pt x="5778" y="6123"/>
                  </a:cubicBezTo>
                  <a:cubicBezTo>
                    <a:pt x="5774" y="6123"/>
                    <a:pt x="5770" y="6123"/>
                    <a:pt x="5767" y="6123"/>
                  </a:cubicBezTo>
                  <a:cubicBezTo>
                    <a:pt x="5614" y="6123"/>
                    <a:pt x="5500" y="5951"/>
                    <a:pt x="5509" y="5797"/>
                  </a:cubicBezTo>
                  <a:cubicBezTo>
                    <a:pt x="5537" y="5639"/>
                    <a:pt x="5592" y="5490"/>
                    <a:pt x="5685" y="5360"/>
                  </a:cubicBezTo>
                  <a:cubicBezTo>
                    <a:pt x="5704" y="5332"/>
                    <a:pt x="5723" y="5295"/>
                    <a:pt x="5741" y="5267"/>
                  </a:cubicBezTo>
                  <a:cubicBezTo>
                    <a:pt x="6430" y="4066"/>
                    <a:pt x="6690" y="2652"/>
                    <a:pt x="6635" y="1275"/>
                  </a:cubicBezTo>
                  <a:cubicBezTo>
                    <a:pt x="6616" y="893"/>
                    <a:pt x="6579" y="521"/>
                    <a:pt x="6514" y="149"/>
                  </a:cubicBezTo>
                  <a:cubicBezTo>
                    <a:pt x="6514" y="102"/>
                    <a:pt x="6504" y="47"/>
                    <a:pt x="649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93;p43"/>
            <p:cNvSpPr/>
            <p:nvPr/>
          </p:nvSpPr>
          <p:spPr>
            <a:xfrm>
              <a:off x="7955143" y="884"/>
              <a:ext cx="1188846" cy="1242495"/>
            </a:xfrm>
            <a:custGeom>
              <a:avLst/>
              <a:gdLst/>
              <a:ahLst/>
              <a:cxnLst/>
              <a:rect l="l" t="t" r="r" b="b"/>
              <a:pathLst>
                <a:path w="11307" h="14051" extrusionOk="0">
                  <a:moveTo>
                    <a:pt x="2467" y="0"/>
                  </a:moveTo>
                  <a:cubicBezTo>
                    <a:pt x="2792" y="893"/>
                    <a:pt x="3016" y="1759"/>
                    <a:pt x="2913" y="2857"/>
                  </a:cubicBezTo>
                  <a:cubicBezTo>
                    <a:pt x="2737" y="4690"/>
                    <a:pt x="1881" y="6355"/>
                    <a:pt x="1108" y="8040"/>
                  </a:cubicBezTo>
                  <a:cubicBezTo>
                    <a:pt x="866" y="8570"/>
                    <a:pt x="634" y="9091"/>
                    <a:pt x="438" y="9631"/>
                  </a:cubicBezTo>
                  <a:cubicBezTo>
                    <a:pt x="196" y="10273"/>
                    <a:pt x="1" y="10943"/>
                    <a:pt x="10" y="11622"/>
                  </a:cubicBezTo>
                  <a:cubicBezTo>
                    <a:pt x="10" y="12134"/>
                    <a:pt x="150" y="12636"/>
                    <a:pt x="420" y="13064"/>
                  </a:cubicBezTo>
                  <a:cubicBezTo>
                    <a:pt x="522" y="13213"/>
                    <a:pt x="634" y="13344"/>
                    <a:pt x="764" y="13465"/>
                  </a:cubicBezTo>
                  <a:cubicBezTo>
                    <a:pt x="1264" y="13906"/>
                    <a:pt x="1944" y="14051"/>
                    <a:pt x="2625" y="14051"/>
                  </a:cubicBezTo>
                  <a:cubicBezTo>
                    <a:pt x="2806" y="14051"/>
                    <a:pt x="2987" y="14040"/>
                    <a:pt x="3165" y="14023"/>
                  </a:cubicBezTo>
                  <a:cubicBezTo>
                    <a:pt x="5286" y="13809"/>
                    <a:pt x="7212" y="12739"/>
                    <a:pt x="9194" y="11948"/>
                  </a:cubicBezTo>
                  <a:cubicBezTo>
                    <a:pt x="9883" y="11669"/>
                    <a:pt x="10590" y="11445"/>
                    <a:pt x="11307" y="11278"/>
                  </a:cubicBezTo>
                  <a:lnTo>
                    <a:pt x="11307" y="5881"/>
                  </a:lnTo>
                  <a:cubicBezTo>
                    <a:pt x="10534" y="6114"/>
                    <a:pt x="9771" y="6402"/>
                    <a:pt x="9027" y="6737"/>
                  </a:cubicBezTo>
                  <a:cubicBezTo>
                    <a:pt x="8562" y="6942"/>
                    <a:pt x="8096" y="7146"/>
                    <a:pt x="7650" y="7398"/>
                  </a:cubicBezTo>
                  <a:cubicBezTo>
                    <a:pt x="6822" y="7844"/>
                    <a:pt x="6059" y="8440"/>
                    <a:pt x="5156" y="8682"/>
                  </a:cubicBezTo>
                  <a:cubicBezTo>
                    <a:pt x="5063" y="8708"/>
                    <a:pt x="4964" y="8728"/>
                    <a:pt x="4869" y="8728"/>
                  </a:cubicBezTo>
                  <a:cubicBezTo>
                    <a:pt x="4763" y="8728"/>
                    <a:pt x="4662" y="8704"/>
                    <a:pt x="4579" y="8635"/>
                  </a:cubicBezTo>
                  <a:cubicBezTo>
                    <a:pt x="4393" y="8486"/>
                    <a:pt x="4421" y="8198"/>
                    <a:pt x="4477" y="7965"/>
                  </a:cubicBezTo>
                  <a:cubicBezTo>
                    <a:pt x="4495" y="7863"/>
                    <a:pt x="4523" y="7761"/>
                    <a:pt x="4551" y="7667"/>
                  </a:cubicBezTo>
                  <a:cubicBezTo>
                    <a:pt x="4858" y="6663"/>
                    <a:pt x="5482" y="5751"/>
                    <a:pt x="5891" y="4774"/>
                  </a:cubicBezTo>
                  <a:cubicBezTo>
                    <a:pt x="6114" y="4262"/>
                    <a:pt x="6300" y="3731"/>
                    <a:pt x="6431" y="3192"/>
                  </a:cubicBezTo>
                  <a:cubicBezTo>
                    <a:pt x="6477" y="3024"/>
                    <a:pt x="6505" y="2847"/>
                    <a:pt x="6533" y="2671"/>
                  </a:cubicBezTo>
                  <a:cubicBezTo>
                    <a:pt x="6598" y="2066"/>
                    <a:pt x="6580" y="1452"/>
                    <a:pt x="6477" y="847"/>
                  </a:cubicBezTo>
                  <a:cubicBezTo>
                    <a:pt x="6440" y="558"/>
                    <a:pt x="6393" y="279"/>
                    <a:pt x="632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43"/>
            <p:cNvSpPr/>
            <p:nvPr/>
          </p:nvSpPr>
          <p:spPr>
            <a:xfrm>
              <a:off x="658498" y="884"/>
              <a:ext cx="1780693" cy="255202"/>
            </a:xfrm>
            <a:custGeom>
              <a:avLst/>
              <a:gdLst/>
              <a:ahLst/>
              <a:cxnLst/>
              <a:rect l="l" t="t" r="r" b="b"/>
              <a:pathLst>
                <a:path w="16936" h="2886" extrusionOk="0">
                  <a:moveTo>
                    <a:pt x="1" y="0"/>
                  </a:moveTo>
                  <a:cubicBezTo>
                    <a:pt x="252" y="363"/>
                    <a:pt x="577" y="661"/>
                    <a:pt x="959" y="875"/>
                  </a:cubicBezTo>
                  <a:cubicBezTo>
                    <a:pt x="2234" y="1666"/>
                    <a:pt x="3704" y="2196"/>
                    <a:pt x="5118" y="2661"/>
                  </a:cubicBezTo>
                  <a:cubicBezTo>
                    <a:pt x="5314" y="2726"/>
                    <a:pt x="5509" y="2773"/>
                    <a:pt x="5714" y="2810"/>
                  </a:cubicBezTo>
                  <a:cubicBezTo>
                    <a:pt x="6033" y="2863"/>
                    <a:pt x="6367" y="2886"/>
                    <a:pt x="6710" y="2886"/>
                  </a:cubicBezTo>
                  <a:cubicBezTo>
                    <a:pt x="7147" y="2886"/>
                    <a:pt x="7596" y="2849"/>
                    <a:pt x="8040" y="2792"/>
                  </a:cubicBezTo>
                  <a:lnTo>
                    <a:pt x="8049" y="2792"/>
                  </a:lnTo>
                  <a:cubicBezTo>
                    <a:pt x="8682" y="2717"/>
                    <a:pt x="9296" y="2606"/>
                    <a:pt x="9836" y="2503"/>
                  </a:cubicBezTo>
                  <a:cubicBezTo>
                    <a:pt x="11325" y="2215"/>
                    <a:pt x="12739" y="1694"/>
                    <a:pt x="14144" y="1145"/>
                  </a:cubicBezTo>
                  <a:cubicBezTo>
                    <a:pt x="14619" y="959"/>
                    <a:pt x="15093" y="772"/>
                    <a:pt x="15568" y="577"/>
                  </a:cubicBezTo>
                  <a:cubicBezTo>
                    <a:pt x="16024" y="391"/>
                    <a:pt x="16480" y="195"/>
                    <a:pt x="169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43"/>
            <p:cNvSpPr/>
            <p:nvPr/>
          </p:nvSpPr>
          <p:spPr>
            <a:xfrm>
              <a:off x="118481" y="884"/>
              <a:ext cx="2677874" cy="449477"/>
            </a:xfrm>
            <a:custGeom>
              <a:avLst/>
              <a:gdLst/>
              <a:ahLst/>
              <a:cxnLst/>
              <a:rect l="l" t="t" r="r" b="b"/>
              <a:pathLst>
                <a:path w="25469" h="5083" extrusionOk="0">
                  <a:moveTo>
                    <a:pt x="37" y="0"/>
                  </a:moveTo>
                  <a:cubicBezTo>
                    <a:pt x="9" y="112"/>
                    <a:pt x="0" y="233"/>
                    <a:pt x="0" y="354"/>
                  </a:cubicBezTo>
                  <a:cubicBezTo>
                    <a:pt x="0" y="1107"/>
                    <a:pt x="316" y="1154"/>
                    <a:pt x="865" y="1452"/>
                  </a:cubicBezTo>
                  <a:cubicBezTo>
                    <a:pt x="1414" y="1759"/>
                    <a:pt x="1703" y="2317"/>
                    <a:pt x="2187" y="2726"/>
                  </a:cubicBezTo>
                  <a:cubicBezTo>
                    <a:pt x="2233" y="2764"/>
                    <a:pt x="2289" y="2801"/>
                    <a:pt x="2336" y="2838"/>
                  </a:cubicBezTo>
                  <a:cubicBezTo>
                    <a:pt x="2875" y="3238"/>
                    <a:pt x="3462" y="3564"/>
                    <a:pt x="4085" y="3806"/>
                  </a:cubicBezTo>
                  <a:cubicBezTo>
                    <a:pt x="6374" y="4736"/>
                    <a:pt x="8877" y="4988"/>
                    <a:pt x="11352" y="5062"/>
                  </a:cubicBezTo>
                  <a:cubicBezTo>
                    <a:pt x="11725" y="5074"/>
                    <a:pt x="12099" y="5082"/>
                    <a:pt x="12472" y="5082"/>
                  </a:cubicBezTo>
                  <a:cubicBezTo>
                    <a:pt x="13265" y="5082"/>
                    <a:pt x="14058" y="5046"/>
                    <a:pt x="14842" y="4932"/>
                  </a:cubicBezTo>
                  <a:cubicBezTo>
                    <a:pt x="16396" y="4718"/>
                    <a:pt x="17894" y="4215"/>
                    <a:pt x="19336" y="3583"/>
                  </a:cubicBezTo>
                  <a:cubicBezTo>
                    <a:pt x="19699" y="3424"/>
                    <a:pt x="20053" y="3257"/>
                    <a:pt x="20415" y="3089"/>
                  </a:cubicBezTo>
                  <a:cubicBezTo>
                    <a:pt x="21458" y="2587"/>
                    <a:pt x="22481" y="2029"/>
                    <a:pt x="23468" y="1405"/>
                  </a:cubicBezTo>
                  <a:cubicBezTo>
                    <a:pt x="24156" y="977"/>
                    <a:pt x="24826" y="503"/>
                    <a:pt x="25468" y="0"/>
                  </a:cubicBezTo>
                  <a:lnTo>
                    <a:pt x="20490" y="0"/>
                  </a:lnTo>
                  <a:cubicBezTo>
                    <a:pt x="18703" y="800"/>
                    <a:pt x="16777" y="1303"/>
                    <a:pt x="14823" y="1368"/>
                  </a:cubicBezTo>
                  <a:cubicBezTo>
                    <a:pt x="14690" y="1372"/>
                    <a:pt x="14557" y="1374"/>
                    <a:pt x="14424" y="1374"/>
                  </a:cubicBezTo>
                  <a:cubicBezTo>
                    <a:pt x="12497" y="1374"/>
                    <a:pt x="10556" y="931"/>
                    <a:pt x="88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43"/>
            <p:cNvSpPr/>
            <p:nvPr/>
          </p:nvSpPr>
          <p:spPr>
            <a:xfrm>
              <a:off x="-27353" y="0"/>
              <a:ext cx="2836429" cy="770911"/>
            </a:xfrm>
            <a:custGeom>
              <a:avLst/>
              <a:gdLst/>
              <a:ahLst/>
              <a:cxnLst/>
              <a:rect l="l" t="t" r="r" b="b"/>
              <a:pathLst>
                <a:path w="26977" h="8718" extrusionOk="0">
                  <a:moveTo>
                    <a:pt x="23068" y="1"/>
                  </a:moveTo>
                  <a:cubicBezTo>
                    <a:pt x="22742" y="205"/>
                    <a:pt x="22417" y="401"/>
                    <a:pt x="22072" y="587"/>
                  </a:cubicBezTo>
                  <a:cubicBezTo>
                    <a:pt x="21561" y="866"/>
                    <a:pt x="21039" y="1136"/>
                    <a:pt x="20500" y="1369"/>
                  </a:cubicBezTo>
                  <a:cubicBezTo>
                    <a:pt x="18620" y="2178"/>
                    <a:pt x="16610" y="2671"/>
                    <a:pt x="14563" y="2802"/>
                  </a:cubicBezTo>
                  <a:lnTo>
                    <a:pt x="14554" y="2802"/>
                  </a:lnTo>
                  <a:cubicBezTo>
                    <a:pt x="14150" y="2831"/>
                    <a:pt x="13744" y="2845"/>
                    <a:pt x="13338" y="2845"/>
                  </a:cubicBezTo>
                  <a:cubicBezTo>
                    <a:pt x="12967" y="2845"/>
                    <a:pt x="12596" y="2833"/>
                    <a:pt x="12228" y="2811"/>
                  </a:cubicBezTo>
                  <a:cubicBezTo>
                    <a:pt x="9752" y="2681"/>
                    <a:pt x="7333" y="2029"/>
                    <a:pt x="5128" y="913"/>
                  </a:cubicBezTo>
                  <a:cubicBezTo>
                    <a:pt x="4542" y="615"/>
                    <a:pt x="3937" y="289"/>
                    <a:pt x="3323" y="10"/>
                  </a:cubicBezTo>
                  <a:lnTo>
                    <a:pt x="1" y="10"/>
                  </a:lnTo>
                  <a:lnTo>
                    <a:pt x="1" y="4542"/>
                  </a:lnTo>
                  <a:cubicBezTo>
                    <a:pt x="382" y="4802"/>
                    <a:pt x="745" y="5091"/>
                    <a:pt x="1099" y="5388"/>
                  </a:cubicBezTo>
                  <a:cubicBezTo>
                    <a:pt x="1415" y="5658"/>
                    <a:pt x="1731" y="5947"/>
                    <a:pt x="2066" y="6254"/>
                  </a:cubicBezTo>
                  <a:cubicBezTo>
                    <a:pt x="3976" y="7966"/>
                    <a:pt x="6552" y="8718"/>
                    <a:pt x="9148" y="8718"/>
                  </a:cubicBezTo>
                  <a:cubicBezTo>
                    <a:pt x="10220" y="8718"/>
                    <a:pt x="11296" y="8590"/>
                    <a:pt x="12330" y="8347"/>
                  </a:cubicBezTo>
                  <a:cubicBezTo>
                    <a:pt x="15857" y="7519"/>
                    <a:pt x="19011" y="5547"/>
                    <a:pt x="21998" y="3490"/>
                  </a:cubicBezTo>
                  <a:cubicBezTo>
                    <a:pt x="22789" y="2950"/>
                    <a:pt x="23570" y="2401"/>
                    <a:pt x="24361" y="1843"/>
                  </a:cubicBezTo>
                  <a:cubicBezTo>
                    <a:pt x="25227" y="1229"/>
                    <a:pt x="26101" y="615"/>
                    <a:pt x="26976" y="10"/>
                  </a:cubicBezTo>
                  <a:lnTo>
                    <a:pt x="2306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43"/>
            <p:cNvSpPr/>
            <p:nvPr/>
          </p:nvSpPr>
          <p:spPr>
            <a:xfrm>
              <a:off x="-50800" y="884"/>
              <a:ext cx="3435111" cy="983137"/>
            </a:xfrm>
            <a:custGeom>
              <a:avLst/>
              <a:gdLst/>
              <a:ahLst/>
              <a:cxnLst/>
              <a:rect l="l" t="t" r="r" b="b"/>
              <a:pathLst>
                <a:path w="32671" h="11118" extrusionOk="0">
                  <a:moveTo>
                    <a:pt x="24203" y="0"/>
                  </a:moveTo>
                  <a:cubicBezTo>
                    <a:pt x="23700" y="400"/>
                    <a:pt x="23189" y="800"/>
                    <a:pt x="22658" y="1191"/>
                  </a:cubicBezTo>
                  <a:cubicBezTo>
                    <a:pt x="19586" y="3461"/>
                    <a:pt x="15756" y="4775"/>
                    <a:pt x="11958" y="4775"/>
                  </a:cubicBezTo>
                  <a:cubicBezTo>
                    <a:pt x="10337" y="4775"/>
                    <a:pt x="8722" y="4536"/>
                    <a:pt x="7175" y="4029"/>
                  </a:cubicBezTo>
                  <a:cubicBezTo>
                    <a:pt x="6086" y="3666"/>
                    <a:pt x="5034" y="3192"/>
                    <a:pt x="3946" y="2838"/>
                  </a:cubicBezTo>
                  <a:cubicBezTo>
                    <a:pt x="3583" y="2726"/>
                    <a:pt x="3220" y="2633"/>
                    <a:pt x="2857" y="2559"/>
                  </a:cubicBezTo>
                  <a:cubicBezTo>
                    <a:pt x="2430" y="2464"/>
                    <a:pt x="1999" y="2417"/>
                    <a:pt x="1568" y="2417"/>
                  </a:cubicBezTo>
                  <a:cubicBezTo>
                    <a:pt x="1117" y="2417"/>
                    <a:pt x="667" y="2468"/>
                    <a:pt x="224" y="2568"/>
                  </a:cubicBezTo>
                  <a:lnTo>
                    <a:pt x="224" y="8691"/>
                  </a:lnTo>
                  <a:lnTo>
                    <a:pt x="0" y="8663"/>
                  </a:lnTo>
                  <a:lnTo>
                    <a:pt x="0" y="8663"/>
                  </a:lnTo>
                  <a:cubicBezTo>
                    <a:pt x="75" y="8710"/>
                    <a:pt x="149" y="8756"/>
                    <a:pt x="224" y="8803"/>
                  </a:cubicBezTo>
                  <a:cubicBezTo>
                    <a:pt x="940" y="9249"/>
                    <a:pt x="1694" y="9631"/>
                    <a:pt x="2475" y="9938"/>
                  </a:cubicBezTo>
                  <a:cubicBezTo>
                    <a:pt x="4457" y="10714"/>
                    <a:pt x="6587" y="11117"/>
                    <a:pt x="8715" y="11117"/>
                  </a:cubicBezTo>
                  <a:cubicBezTo>
                    <a:pt x="10083" y="11117"/>
                    <a:pt x="11450" y="10950"/>
                    <a:pt x="12776" y="10608"/>
                  </a:cubicBezTo>
                  <a:cubicBezTo>
                    <a:pt x="15521" y="9910"/>
                    <a:pt x="18034" y="8524"/>
                    <a:pt x="20499" y="7128"/>
                  </a:cubicBezTo>
                  <a:lnTo>
                    <a:pt x="20779" y="6970"/>
                  </a:lnTo>
                  <a:cubicBezTo>
                    <a:pt x="24231" y="5016"/>
                    <a:pt x="27683" y="3061"/>
                    <a:pt x="31061" y="996"/>
                  </a:cubicBezTo>
                  <a:cubicBezTo>
                    <a:pt x="31526" y="707"/>
                    <a:pt x="31991" y="428"/>
                    <a:pt x="32456" y="130"/>
                  </a:cubicBezTo>
                  <a:lnTo>
                    <a:pt x="32475" y="121"/>
                  </a:lnTo>
                  <a:lnTo>
                    <a:pt x="326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43"/>
            <p:cNvSpPr/>
            <p:nvPr/>
          </p:nvSpPr>
          <p:spPr>
            <a:xfrm>
              <a:off x="7620576" y="884"/>
              <a:ext cx="1523410" cy="1566228"/>
            </a:xfrm>
            <a:custGeom>
              <a:avLst/>
              <a:gdLst/>
              <a:ahLst/>
              <a:cxnLst/>
              <a:rect l="l" t="t" r="r" b="b"/>
              <a:pathLst>
                <a:path w="14489" h="17712" extrusionOk="0">
                  <a:moveTo>
                    <a:pt x="1" y="0"/>
                  </a:moveTo>
                  <a:cubicBezTo>
                    <a:pt x="456" y="484"/>
                    <a:pt x="838" y="1033"/>
                    <a:pt x="1126" y="1628"/>
                  </a:cubicBezTo>
                  <a:cubicBezTo>
                    <a:pt x="2066" y="3564"/>
                    <a:pt x="2085" y="5825"/>
                    <a:pt x="1778" y="7956"/>
                  </a:cubicBezTo>
                  <a:cubicBezTo>
                    <a:pt x="1778" y="7975"/>
                    <a:pt x="1769" y="7993"/>
                    <a:pt x="1769" y="8002"/>
                  </a:cubicBezTo>
                  <a:cubicBezTo>
                    <a:pt x="1471" y="10124"/>
                    <a:pt x="875" y="12190"/>
                    <a:pt x="643" y="14311"/>
                  </a:cubicBezTo>
                  <a:lnTo>
                    <a:pt x="643" y="14358"/>
                  </a:lnTo>
                  <a:cubicBezTo>
                    <a:pt x="596" y="14749"/>
                    <a:pt x="587" y="15149"/>
                    <a:pt x="624" y="15540"/>
                  </a:cubicBezTo>
                  <a:cubicBezTo>
                    <a:pt x="652" y="15856"/>
                    <a:pt x="745" y="16163"/>
                    <a:pt x="885" y="16442"/>
                  </a:cubicBezTo>
                  <a:cubicBezTo>
                    <a:pt x="1238" y="17103"/>
                    <a:pt x="1936" y="17512"/>
                    <a:pt x="2680" y="17652"/>
                  </a:cubicBezTo>
                  <a:cubicBezTo>
                    <a:pt x="2792" y="17680"/>
                    <a:pt x="2913" y="17689"/>
                    <a:pt x="3025" y="17698"/>
                  </a:cubicBezTo>
                  <a:cubicBezTo>
                    <a:pt x="3129" y="17707"/>
                    <a:pt x="3233" y="17712"/>
                    <a:pt x="3336" y="17712"/>
                  </a:cubicBezTo>
                  <a:cubicBezTo>
                    <a:pt x="4093" y="17712"/>
                    <a:pt x="4834" y="17485"/>
                    <a:pt x="5546" y="17214"/>
                  </a:cubicBezTo>
                  <a:cubicBezTo>
                    <a:pt x="7845" y="16321"/>
                    <a:pt x="9920" y="14879"/>
                    <a:pt x="12255" y="14088"/>
                  </a:cubicBezTo>
                  <a:cubicBezTo>
                    <a:pt x="12944" y="13855"/>
                    <a:pt x="13651" y="13697"/>
                    <a:pt x="14377" y="13623"/>
                  </a:cubicBezTo>
                  <a:lnTo>
                    <a:pt x="14489" y="13613"/>
                  </a:lnTo>
                  <a:lnTo>
                    <a:pt x="14489" y="7947"/>
                  </a:lnTo>
                  <a:cubicBezTo>
                    <a:pt x="14386" y="7956"/>
                    <a:pt x="14275" y="7975"/>
                    <a:pt x="14154" y="7993"/>
                  </a:cubicBezTo>
                  <a:cubicBezTo>
                    <a:pt x="11771" y="8393"/>
                    <a:pt x="9752" y="9659"/>
                    <a:pt x="7687" y="10868"/>
                  </a:cubicBezTo>
                  <a:lnTo>
                    <a:pt x="7221" y="11138"/>
                  </a:lnTo>
                  <a:cubicBezTo>
                    <a:pt x="7000" y="11268"/>
                    <a:pt x="6738" y="11394"/>
                    <a:pt x="6492" y="11394"/>
                  </a:cubicBezTo>
                  <a:cubicBezTo>
                    <a:pt x="6386" y="11394"/>
                    <a:pt x="6283" y="11371"/>
                    <a:pt x="6188" y="11315"/>
                  </a:cubicBezTo>
                  <a:cubicBezTo>
                    <a:pt x="6151" y="11269"/>
                    <a:pt x="6114" y="11231"/>
                    <a:pt x="6077" y="11185"/>
                  </a:cubicBezTo>
                  <a:cubicBezTo>
                    <a:pt x="5705" y="10692"/>
                    <a:pt x="5760" y="10329"/>
                    <a:pt x="6021" y="9677"/>
                  </a:cubicBezTo>
                  <a:cubicBezTo>
                    <a:pt x="6533" y="8384"/>
                    <a:pt x="7240" y="7184"/>
                    <a:pt x="7733" y="5890"/>
                  </a:cubicBezTo>
                  <a:cubicBezTo>
                    <a:pt x="8394" y="4113"/>
                    <a:pt x="8440" y="1963"/>
                    <a:pt x="81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43"/>
            <p:cNvSpPr/>
            <p:nvPr/>
          </p:nvSpPr>
          <p:spPr>
            <a:xfrm>
              <a:off x="-49854" y="884"/>
              <a:ext cx="4035895" cy="1114540"/>
            </a:xfrm>
            <a:custGeom>
              <a:avLst/>
              <a:gdLst/>
              <a:ahLst/>
              <a:cxnLst/>
              <a:rect l="l" t="t" r="r" b="b"/>
              <a:pathLst>
                <a:path w="38385" h="12604" extrusionOk="0">
                  <a:moveTo>
                    <a:pt x="25366" y="0"/>
                  </a:moveTo>
                  <a:cubicBezTo>
                    <a:pt x="23952" y="1275"/>
                    <a:pt x="22510" y="2522"/>
                    <a:pt x="20937" y="3583"/>
                  </a:cubicBezTo>
                  <a:cubicBezTo>
                    <a:pt x="20481" y="3899"/>
                    <a:pt x="20007" y="4187"/>
                    <a:pt x="19513" y="4467"/>
                  </a:cubicBezTo>
                  <a:cubicBezTo>
                    <a:pt x="16758" y="5997"/>
                    <a:pt x="13675" y="6784"/>
                    <a:pt x="10560" y="6784"/>
                  </a:cubicBezTo>
                  <a:cubicBezTo>
                    <a:pt x="9509" y="6784"/>
                    <a:pt x="8454" y="6694"/>
                    <a:pt x="7407" y="6514"/>
                  </a:cubicBezTo>
                  <a:cubicBezTo>
                    <a:pt x="5602" y="6188"/>
                    <a:pt x="3825" y="5592"/>
                    <a:pt x="1992" y="5425"/>
                  </a:cubicBezTo>
                  <a:cubicBezTo>
                    <a:pt x="1769" y="5397"/>
                    <a:pt x="1545" y="5388"/>
                    <a:pt x="1313" y="5378"/>
                  </a:cubicBezTo>
                  <a:cubicBezTo>
                    <a:pt x="1249" y="5377"/>
                    <a:pt x="1185" y="5376"/>
                    <a:pt x="1122" y="5376"/>
                  </a:cubicBezTo>
                  <a:cubicBezTo>
                    <a:pt x="816" y="5376"/>
                    <a:pt x="515" y="5394"/>
                    <a:pt x="215" y="5425"/>
                  </a:cubicBezTo>
                  <a:lnTo>
                    <a:pt x="215" y="8691"/>
                  </a:lnTo>
                  <a:lnTo>
                    <a:pt x="1" y="8663"/>
                  </a:lnTo>
                  <a:lnTo>
                    <a:pt x="1" y="8663"/>
                  </a:lnTo>
                  <a:cubicBezTo>
                    <a:pt x="66" y="8710"/>
                    <a:pt x="140" y="8756"/>
                    <a:pt x="215" y="8803"/>
                  </a:cubicBezTo>
                  <a:lnTo>
                    <a:pt x="215" y="12311"/>
                  </a:lnTo>
                  <a:cubicBezTo>
                    <a:pt x="989" y="12379"/>
                    <a:pt x="1800" y="12392"/>
                    <a:pt x="2594" y="12392"/>
                  </a:cubicBezTo>
                  <a:cubicBezTo>
                    <a:pt x="3072" y="12392"/>
                    <a:pt x="3545" y="12387"/>
                    <a:pt x="3999" y="12387"/>
                  </a:cubicBezTo>
                  <a:cubicBezTo>
                    <a:pt x="4538" y="12387"/>
                    <a:pt x="5051" y="12394"/>
                    <a:pt x="5519" y="12422"/>
                  </a:cubicBezTo>
                  <a:cubicBezTo>
                    <a:pt x="6945" y="12513"/>
                    <a:pt x="8387" y="12604"/>
                    <a:pt x="9817" y="12604"/>
                  </a:cubicBezTo>
                  <a:cubicBezTo>
                    <a:pt x="10001" y="12604"/>
                    <a:pt x="10184" y="12602"/>
                    <a:pt x="10367" y="12599"/>
                  </a:cubicBezTo>
                  <a:cubicBezTo>
                    <a:pt x="11613" y="12581"/>
                    <a:pt x="12860" y="12460"/>
                    <a:pt x="14089" y="12218"/>
                  </a:cubicBezTo>
                  <a:cubicBezTo>
                    <a:pt x="16061" y="11818"/>
                    <a:pt x="17932" y="11064"/>
                    <a:pt x="19746" y="10171"/>
                  </a:cubicBezTo>
                  <a:cubicBezTo>
                    <a:pt x="20695" y="9705"/>
                    <a:pt x="21616" y="9203"/>
                    <a:pt x="22538" y="8700"/>
                  </a:cubicBezTo>
                  <a:cubicBezTo>
                    <a:pt x="24101" y="7835"/>
                    <a:pt x="25664" y="6942"/>
                    <a:pt x="27227" y="6048"/>
                  </a:cubicBezTo>
                  <a:cubicBezTo>
                    <a:pt x="30819" y="4001"/>
                    <a:pt x="34420" y="1945"/>
                    <a:pt x="38105" y="130"/>
                  </a:cubicBezTo>
                  <a:lnTo>
                    <a:pt x="3838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43"/>
            <p:cNvSpPr/>
            <p:nvPr/>
          </p:nvSpPr>
          <p:spPr>
            <a:xfrm>
              <a:off x="7161730" y="884"/>
              <a:ext cx="1982252" cy="1713990"/>
            </a:xfrm>
            <a:custGeom>
              <a:avLst/>
              <a:gdLst/>
              <a:ahLst/>
              <a:cxnLst/>
              <a:rect l="l" t="t" r="r" b="b"/>
              <a:pathLst>
                <a:path w="18853" h="19383" extrusionOk="0">
                  <a:moveTo>
                    <a:pt x="0" y="0"/>
                  </a:moveTo>
                  <a:cubicBezTo>
                    <a:pt x="1731" y="1880"/>
                    <a:pt x="3108" y="4085"/>
                    <a:pt x="3555" y="6588"/>
                  </a:cubicBezTo>
                  <a:cubicBezTo>
                    <a:pt x="3639" y="7063"/>
                    <a:pt x="3695" y="7537"/>
                    <a:pt x="3722" y="8021"/>
                  </a:cubicBezTo>
                  <a:cubicBezTo>
                    <a:pt x="3834" y="10012"/>
                    <a:pt x="3574" y="12041"/>
                    <a:pt x="3825" y="14014"/>
                  </a:cubicBezTo>
                  <a:cubicBezTo>
                    <a:pt x="3964" y="15065"/>
                    <a:pt x="4309" y="16079"/>
                    <a:pt x="4839" y="17000"/>
                  </a:cubicBezTo>
                  <a:cubicBezTo>
                    <a:pt x="5593" y="18266"/>
                    <a:pt x="6728" y="19234"/>
                    <a:pt x="8170" y="19364"/>
                  </a:cubicBezTo>
                  <a:cubicBezTo>
                    <a:pt x="8297" y="19376"/>
                    <a:pt x="8423" y="19382"/>
                    <a:pt x="8547" y="19382"/>
                  </a:cubicBezTo>
                  <a:cubicBezTo>
                    <a:pt x="10925" y="19382"/>
                    <a:pt x="12897" y="17195"/>
                    <a:pt x="15196" y="16470"/>
                  </a:cubicBezTo>
                  <a:cubicBezTo>
                    <a:pt x="15596" y="16340"/>
                    <a:pt x="16015" y="16256"/>
                    <a:pt x="16443" y="16237"/>
                  </a:cubicBezTo>
                  <a:cubicBezTo>
                    <a:pt x="16478" y="16237"/>
                    <a:pt x="16513" y="16236"/>
                    <a:pt x="16548" y="16236"/>
                  </a:cubicBezTo>
                  <a:cubicBezTo>
                    <a:pt x="17359" y="16236"/>
                    <a:pt x="18157" y="16441"/>
                    <a:pt x="18853" y="16852"/>
                  </a:cubicBezTo>
                  <a:lnTo>
                    <a:pt x="18853" y="10664"/>
                  </a:lnTo>
                  <a:cubicBezTo>
                    <a:pt x="16657" y="10729"/>
                    <a:pt x="14461" y="11436"/>
                    <a:pt x="12544" y="12543"/>
                  </a:cubicBezTo>
                  <a:cubicBezTo>
                    <a:pt x="11873" y="12928"/>
                    <a:pt x="11012" y="13331"/>
                    <a:pt x="10287" y="13331"/>
                  </a:cubicBezTo>
                  <a:cubicBezTo>
                    <a:pt x="9855" y="13331"/>
                    <a:pt x="9471" y="13188"/>
                    <a:pt x="9203" y="12813"/>
                  </a:cubicBezTo>
                  <a:cubicBezTo>
                    <a:pt x="8803" y="12227"/>
                    <a:pt x="8998" y="11473"/>
                    <a:pt x="9278" y="10794"/>
                  </a:cubicBezTo>
                  <a:cubicBezTo>
                    <a:pt x="9333" y="10645"/>
                    <a:pt x="9399" y="10515"/>
                    <a:pt x="9454" y="10375"/>
                  </a:cubicBezTo>
                  <a:cubicBezTo>
                    <a:pt x="10208" y="8645"/>
                    <a:pt x="10655" y="6793"/>
                    <a:pt x="10757" y="4913"/>
                  </a:cubicBezTo>
                  <a:cubicBezTo>
                    <a:pt x="10860" y="3257"/>
                    <a:pt x="10683" y="1601"/>
                    <a:pt x="1024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43"/>
            <p:cNvSpPr/>
            <p:nvPr/>
          </p:nvSpPr>
          <p:spPr>
            <a:xfrm>
              <a:off x="-50800" y="884"/>
              <a:ext cx="9194712" cy="2078577"/>
            </a:xfrm>
            <a:custGeom>
              <a:avLst/>
              <a:gdLst/>
              <a:ahLst/>
              <a:cxnLst/>
              <a:rect l="l" t="t" r="r" b="b"/>
              <a:pathLst>
                <a:path w="87450" h="23506" extrusionOk="0">
                  <a:moveTo>
                    <a:pt x="26725" y="0"/>
                  </a:moveTo>
                  <a:cubicBezTo>
                    <a:pt x="26166" y="465"/>
                    <a:pt x="25617" y="940"/>
                    <a:pt x="25068" y="1414"/>
                  </a:cubicBezTo>
                  <a:lnTo>
                    <a:pt x="24575" y="1842"/>
                  </a:lnTo>
                  <a:cubicBezTo>
                    <a:pt x="22351" y="3759"/>
                    <a:pt x="20118" y="5648"/>
                    <a:pt x="17494" y="6942"/>
                  </a:cubicBezTo>
                  <a:cubicBezTo>
                    <a:pt x="14157" y="8584"/>
                    <a:pt x="10454" y="9127"/>
                    <a:pt x="6706" y="9127"/>
                  </a:cubicBezTo>
                  <a:cubicBezTo>
                    <a:pt x="4571" y="9127"/>
                    <a:pt x="2421" y="8950"/>
                    <a:pt x="317" y="8700"/>
                  </a:cubicBezTo>
                  <a:lnTo>
                    <a:pt x="214" y="8691"/>
                  </a:lnTo>
                  <a:lnTo>
                    <a:pt x="0" y="8663"/>
                  </a:lnTo>
                  <a:lnTo>
                    <a:pt x="0" y="8663"/>
                  </a:lnTo>
                  <a:cubicBezTo>
                    <a:pt x="75" y="8710"/>
                    <a:pt x="140" y="8756"/>
                    <a:pt x="214" y="8803"/>
                  </a:cubicBezTo>
                  <a:lnTo>
                    <a:pt x="214" y="17931"/>
                  </a:lnTo>
                  <a:cubicBezTo>
                    <a:pt x="419" y="18043"/>
                    <a:pt x="614" y="18164"/>
                    <a:pt x="819" y="18266"/>
                  </a:cubicBezTo>
                  <a:cubicBezTo>
                    <a:pt x="1136" y="18433"/>
                    <a:pt x="1461" y="18592"/>
                    <a:pt x="1796" y="18731"/>
                  </a:cubicBezTo>
                  <a:cubicBezTo>
                    <a:pt x="3497" y="19468"/>
                    <a:pt x="5326" y="19843"/>
                    <a:pt x="7173" y="19843"/>
                  </a:cubicBezTo>
                  <a:cubicBezTo>
                    <a:pt x="7660" y="19843"/>
                    <a:pt x="8148" y="19817"/>
                    <a:pt x="8635" y="19764"/>
                  </a:cubicBezTo>
                  <a:cubicBezTo>
                    <a:pt x="11166" y="19466"/>
                    <a:pt x="13502" y="18471"/>
                    <a:pt x="15726" y="17205"/>
                  </a:cubicBezTo>
                  <a:cubicBezTo>
                    <a:pt x="17568" y="16154"/>
                    <a:pt x="19336" y="14916"/>
                    <a:pt x="21076" y="13725"/>
                  </a:cubicBezTo>
                  <a:lnTo>
                    <a:pt x="21476" y="13446"/>
                  </a:lnTo>
                  <a:cubicBezTo>
                    <a:pt x="28241" y="8849"/>
                    <a:pt x="35536" y="4895"/>
                    <a:pt x="43399" y="2652"/>
                  </a:cubicBezTo>
                  <a:cubicBezTo>
                    <a:pt x="45987" y="1913"/>
                    <a:pt x="48680" y="1360"/>
                    <a:pt x="51363" y="1360"/>
                  </a:cubicBezTo>
                  <a:cubicBezTo>
                    <a:pt x="52328" y="1360"/>
                    <a:pt x="53292" y="1431"/>
                    <a:pt x="54249" y="1591"/>
                  </a:cubicBezTo>
                  <a:cubicBezTo>
                    <a:pt x="55031" y="1722"/>
                    <a:pt x="55794" y="1917"/>
                    <a:pt x="56547" y="2187"/>
                  </a:cubicBezTo>
                  <a:cubicBezTo>
                    <a:pt x="59292" y="3136"/>
                    <a:pt x="61730" y="4960"/>
                    <a:pt x="63014" y="7537"/>
                  </a:cubicBezTo>
                  <a:cubicBezTo>
                    <a:pt x="63526" y="8589"/>
                    <a:pt x="63843" y="9705"/>
                    <a:pt x="64057" y="10859"/>
                  </a:cubicBezTo>
                  <a:cubicBezTo>
                    <a:pt x="64419" y="12785"/>
                    <a:pt x="64522" y="14795"/>
                    <a:pt x="64903" y="16721"/>
                  </a:cubicBezTo>
                  <a:cubicBezTo>
                    <a:pt x="65127" y="17819"/>
                    <a:pt x="65499" y="18889"/>
                    <a:pt x="66020" y="19885"/>
                  </a:cubicBezTo>
                  <a:cubicBezTo>
                    <a:pt x="66653" y="21076"/>
                    <a:pt x="67499" y="22109"/>
                    <a:pt x="68551" y="22760"/>
                  </a:cubicBezTo>
                  <a:cubicBezTo>
                    <a:pt x="68756" y="22891"/>
                    <a:pt x="68970" y="23002"/>
                    <a:pt x="69184" y="23095"/>
                  </a:cubicBezTo>
                  <a:cubicBezTo>
                    <a:pt x="69621" y="23291"/>
                    <a:pt x="70077" y="23412"/>
                    <a:pt x="70552" y="23468"/>
                  </a:cubicBezTo>
                  <a:cubicBezTo>
                    <a:pt x="70740" y="23494"/>
                    <a:pt x="70926" y="23505"/>
                    <a:pt x="71112" y="23505"/>
                  </a:cubicBezTo>
                  <a:cubicBezTo>
                    <a:pt x="71257" y="23505"/>
                    <a:pt x="71401" y="23498"/>
                    <a:pt x="71547" y="23486"/>
                  </a:cubicBezTo>
                  <a:cubicBezTo>
                    <a:pt x="74283" y="23281"/>
                    <a:pt x="76684" y="20992"/>
                    <a:pt x="79466" y="20388"/>
                  </a:cubicBezTo>
                  <a:cubicBezTo>
                    <a:pt x="79963" y="20280"/>
                    <a:pt x="80457" y="20229"/>
                    <a:pt x="80945" y="20229"/>
                  </a:cubicBezTo>
                  <a:cubicBezTo>
                    <a:pt x="83362" y="20229"/>
                    <a:pt x="85638" y="21484"/>
                    <a:pt x="87450" y="23319"/>
                  </a:cubicBezTo>
                  <a:lnTo>
                    <a:pt x="87450" y="13651"/>
                  </a:lnTo>
                  <a:cubicBezTo>
                    <a:pt x="87412" y="13641"/>
                    <a:pt x="87375" y="13632"/>
                    <a:pt x="87329" y="13623"/>
                  </a:cubicBezTo>
                  <a:cubicBezTo>
                    <a:pt x="86711" y="13494"/>
                    <a:pt x="86083" y="13430"/>
                    <a:pt x="85456" y="13430"/>
                  </a:cubicBezTo>
                  <a:cubicBezTo>
                    <a:pt x="84139" y="13430"/>
                    <a:pt x="82826" y="13713"/>
                    <a:pt x="81615" y="14274"/>
                  </a:cubicBezTo>
                  <a:cubicBezTo>
                    <a:pt x="80806" y="14665"/>
                    <a:pt x="80033" y="15177"/>
                    <a:pt x="79149" y="15381"/>
                  </a:cubicBezTo>
                  <a:cubicBezTo>
                    <a:pt x="78950" y="15426"/>
                    <a:pt x="78739" y="15449"/>
                    <a:pt x="78529" y="15449"/>
                  </a:cubicBezTo>
                  <a:cubicBezTo>
                    <a:pt x="77818" y="15449"/>
                    <a:pt x="77100" y="15184"/>
                    <a:pt x="76749" y="14581"/>
                  </a:cubicBezTo>
                  <a:cubicBezTo>
                    <a:pt x="76488" y="14135"/>
                    <a:pt x="76479" y="13604"/>
                    <a:pt x="76563" y="13074"/>
                  </a:cubicBezTo>
                  <a:cubicBezTo>
                    <a:pt x="76600" y="12767"/>
                    <a:pt x="76674" y="12469"/>
                    <a:pt x="76739" y="12171"/>
                  </a:cubicBezTo>
                  <a:cubicBezTo>
                    <a:pt x="77056" y="10822"/>
                    <a:pt x="77223" y="9435"/>
                    <a:pt x="77242" y="8049"/>
                  </a:cubicBezTo>
                  <a:cubicBezTo>
                    <a:pt x="77270" y="5602"/>
                    <a:pt x="76823" y="3155"/>
                    <a:pt x="75809" y="940"/>
                  </a:cubicBezTo>
                  <a:cubicBezTo>
                    <a:pt x="75660" y="624"/>
                    <a:pt x="75502" y="307"/>
                    <a:pt x="753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43"/>
            <p:cNvSpPr/>
            <p:nvPr/>
          </p:nvSpPr>
          <p:spPr>
            <a:xfrm>
              <a:off x="-27353" y="884"/>
              <a:ext cx="9171265" cy="2940833"/>
            </a:xfrm>
            <a:custGeom>
              <a:avLst/>
              <a:gdLst/>
              <a:ahLst/>
              <a:cxnLst/>
              <a:rect l="l" t="t" r="r" b="b"/>
              <a:pathLst>
                <a:path w="87227" h="33257" extrusionOk="0">
                  <a:moveTo>
                    <a:pt x="28577" y="0"/>
                  </a:moveTo>
                  <a:cubicBezTo>
                    <a:pt x="25692" y="2224"/>
                    <a:pt x="23105" y="4839"/>
                    <a:pt x="20276" y="7128"/>
                  </a:cubicBezTo>
                  <a:cubicBezTo>
                    <a:pt x="19271" y="7956"/>
                    <a:pt x="18229" y="8719"/>
                    <a:pt x="17141" y="9426"/>
                  </a:cubicBezTo>
                  <a:cubicBezTo>
                    <a:pt x="12715" y="12235"/>
                    <a:pt x="7587" y="13729"/>
                    <a:pt x="2354" y="13729"/>
                  </a:cubicBezTo>
                  <a:cubicBezTo>
                    <a:pt x="2196" y="13729"/>
                    <a:pt x="2038" y="13728"/>
                    <a:pt x="1880" y="13725"/>
                  </a:cubicBezTo>
                  <a:cubicBezTo>
                    <a:pt x="1257" y="13716"/>
                    <a:pt x="624" y="13679"/>
                    <a:pt x="1" y="13660"/>
                  </a:cubicBezTo>
                  <a:lnTo>
                    <a:pt x="1" y="23347"/>
                  </a:lnTo>
                  <a:lnTo>
                    <a:pt x="466" y="23402"/>
                  </a:lnTo>
                  <a:cubicBezTo>
                    <a:pt x="2076" y="23598"/>
                    <a:pt x="3685" y="23784"/>
                    <a:pt x="5305" y="23812"/>
                  </a:cubicBezTo>
                  <a:cubicBezTo>
                    <a:pt x="5398" y="23815"/>
                    <a:pt x="5491" y="23816"/>
                    <a:pt x="5584" y="23816"/>
                  </a:cubicBezTo>
                  <a:cubicBezTo>
                    <a:pt x="5771" y="23816"/>
                    <a:pt x="5959" y="23812"/>
                    <a:pt x="6151" y="23812"/>
                  </a:cubicBezTo>
                  <a:cubicBezTo>
                    <a:pt x="8375" y="23737"/>
                    <a:pt x="10581" y="23328"/>
                    <a:pt x="12683" y="22602"/>
                  </a:cubicBezTo>
                  <a:cubicBezTo>
                    <a:pt x="14061" y="22128"/>
                    <a:pt x="15401" y="21541"/>
                    <a:pt x="16675" y="20853"/>
                  </a:cubicBezTo>
                  <a:cubicBezTo>
                    <a:pt x="17885" y="20211"/>
                    <a:pt x="19048" y="19485"/>
                    <a:pt x="20155" y="18685"/>
                  </a:cubicBezTo>
                  <a:cubicBezTo>
                    <a:pt x="23691" y="16154"/>
                    <a:pt x="26716" y="12990"/>
                    <a:pt x="30056" y="10198"/>
                  </a:cubicBezTo>
                  <a:cubicBezTo>
                    <a:pt x="31331" y="9110"/>
                    <a:pt x="32680" y="8105"/>
                    <a:pt x="34095" y="7202"/>
                  </a:cubicBezTo>
                  <a:cubicBezTo>
                    <a:pt x="34690" y="6821"/>
                    <a:pt x="35304" y="6458"/>
                    <a:pt x="35937" y="6132"/>
                  </a:cubicBezTo>
                  <a:cubicBezTo>
                    <a:pt x="38105" y="4988"/>
                    <a:pt x="40282" y="4625"/>
                    <a:pt x="42581" y="3936"/>
                  </a:cubicBezTo>
                  <a:cubicBezTo>
                    <a:pt x="44535" y="3350"/>
                    <a:pt x="46173" y="2531"/>
                    <a:pt x="48257" y="2187"/>
                  </a:cubicBezTo>
                  <a:cubicBezTo>
                    <a:pt x="49697" y="1953"/>
                    <a:pt x="51163" y="1794"/>
                    <a:pt x="52625" y="1794"/>
                  </a:cubicBezTo>
                  <a:cubicBezTo>
                    <a:pt x="53835" y="1794"/>
                    <a:pt x="55043" y="1903"/>
                    <a:pt x="56231" y="2168"/>
                  </a:cubicBezTo>
                  <a:lnTo>
                    <a:pt x="56324" y="2187"/>
                  </a:lnTo>
                  <a:cubicBezTo>
                    <a:pt x="59628" y="2940"/>
                    <a:pt x="62577" y="4857"/>
                    <a:pt x="65053" y="7165"/>
                  </a:cubicBezTo>
                  <a:cubicBezTo>
                    <a:pt x="67221" y="9194"/>
                    <a:pt x="69175" y="11799"/>
                    <a:pt x="69156" y="14758"/>
                  </a:cubicBezTo>
                  <a:cubicBezTo>
                    <a:pt x="69147" y="16237"/>
                    <a:pt x="68644" y="17661"/>
                    <a:pt x="68393" y="19122"/>
                  </a:cubicBezTo>
                  <a:cubicBezTo>
                    <a:pt x="68226" y="20118"/>
                    <a:pt x="68198" y="21197"/>
                    <a:pt x="68505" y="22146"/>
                  </a:cubicBezTo>
                  <a:cubicBezTo>
                    <a:pt x="68607" y="22481"/>
                    <a:pt x="68765" y="22807"/>
                    <a:pt x="68961" y="23095"/>
                  </a:cubicBezTo>
                  <a:cubicBezTo>
                    <a:pt x="69026" y="23179"/>
                    <a:pt x="69082" y="23272"/>
                    <a:pt x="69156" y="23347"/>
                  </a:cubicBezTo>
                  <a:cubicBezTo>
                    <a:pt x="70027" y="24393"/>
                    <a:pt x="71419" y="24751"/>
                    <a:pt x="72813" y="24751"/>
                  </a:cubicBezTo>
                  <a:cubicBezTo>
                    <a:pt x="73265" y="24751"/>
                    <a:pt x="73718" y="24713"/>
                    <a:pt x="74153" y="24649"/>
                  </a:cubicBezTo>
                  <a:cubicBezTo>
                    <a:pt x="75588" y="24447"/>
                    <a:pt x="77023" y="24036"/>
                    <a:pt x="78453" y="24036"/>
                  </a:cubicBezTo>
                  <a:cubicBezTo>
                    <a:pt x="78804" y="24036"/>
                    <a:pt x="79154" y="24060"/>
                    <a:pt x="79503" y="24119"/>
                  </a:cubicBezTo>
                  <a:cubicBezTo>
                    <a:pt x="82323" y="24584"/>
                    <a:pt x="84370" y="27106"/>
                    <a:pt x="85496" y="29739"/>
                  </a:cubicBezTo>
                  <a:cubicBezTo>
                    <a:pt x="86008" y="30939"/>
                    <a:pt x="86426" y="32252"/>
                    <a:pt x="87227" y="33256"/>
                  </a:cubicBezTo>
                  <a:lnTo>
                    <a:pt x="87227" y="17354"/>
                  </a:lnTo>
                  <a:cubicBezTo>
                    <a:pt x="86271" y="16779"/>
                    <a:pt x="85206" y="16439"/>
                    <a:pt x="84096" y="16439"/>
                  </a:cubicBezTo>
                  <a:cubicBezTo>
                    <a:pt x="84038" y="16439"/>
                    <a:pt x="83981" y="16440"/>
                    <a:pt x="83923" y="16442"/>
                  </a:cubicBezTo>
                  <a:cubicBezTo>
                    <a:pt x="83802" y="16451"/>
                    <a:pt x="83691" y="16451"/>
                    <a:pt x="83570" y="16470"/>
                  </a:cubicBezTo>
                  <a:cubicBezTo>
                    <a:pt x="81616" y="16656"/>
                    <a:pt x="79866" y="17829"/>
                    <a:pt x="78005" y="18517"/>
                  </a:cubicBezTo>
                  <a:cubicBezTo>
                    <a:pt x="77630" y="18654"/>
                    <a:pt x="77221" y="18773"/>
                    <a:pt x="76829" y="18773"/>
                  </a:cubicBezTo>
                  <a:cubicBezTo>
                    <a:pt x="76580" y="18773"/>
                    <a:pt x="76337" y="18724"/>
                    <a:pt x="76116" y="18601"/>
                  </a:cubicBezTo>
                  <a:cubicBezTo>
                    <a:pt x="75763" y="18387"/>
                    <a:pt x="75511" y="18052"/>
                    <a:pt x="75418" y="17652"/>
                  </a:cubicBezTo>
                  <a:cubicBezTo>
                    <a:pt x="75260" y="17103"/>
                    <a:pt x="75288" y="16451"/>
                    <a:pt x="75335" y="15865"/>
                  </a:cubicBezTo>
                  <a:cubicBezTo>
                    <a:pt x="75539" y="13223"/>
                    <a:pt x="75260" y="10552"/>
                    <a:pt x="74516" y="8002"/>
                  </a:cubicBezTo>
                  <a:cubicBezTo>
                    <a:pt x="73660" y="5053"/>
                    <a:pt x="72171" y="2317"/>
                    <a:pt x="701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303;p43"/>
            <p:cNvSpPr/>
            <p:nvPr/>
          </p:nvSpPr>
          <p:spPr>
            <a:xfrm>
              <a:off x="-28299" y="0"/>
              <a:ext cx="9172211" cy="3743136"/>
            </a:xfrm>
            <a:custGeom>
              <a:avLst/>
              <a:gdLst/>
              <a:ahLst/>
              <a:cxnLst/>
              <a:rect l="l" t="t" r="r" b="b"/>
              <a:pathLst>
                <a:path w="87236" h="42330" extrusionOk="0">
                  <a:moveTo>
                    <a:pt x="32475" y="1"/>
                  </a:moveTo>
                  <a:lnTo>
                    <a:pt x="32261" y="131"/>
                  </a:lnTo>
                  <a:lnTo>
                    <a:pt x="32242" y="140"/>
                  </a:lnTo>
                  <a:cubicBezTo>
                    <a:pt x="31805" y="392"/>
                    <a:pt x="31377" y="661"/>
                    <a:pt x="30949" y="941"/>
                  </a:cubicBezTo>
                  <a:lnTo>
                    <a:pt x="30847" y="1006"/>
                  </a:lnTo>
                  <a:cubicBezTo>
                    <a:pt x="26743" y="3686"/>
                    <a:pt x="23217" y="6980"/>
                    <a:pt x="19541" y="10181"/>
                  </a:cubicBezTo>
                  <a:cubicBezTo>
                    <a:pt x="19057" y="10599"/>
                    <a:pt x="18573" y="11018"/>
                    <a:pt x="18080" y="11427"/>
                  </a:cubicBezTo>
                  <a:cubicBezTo>
                    <a:pt x="13520" y="15300"/>
                    <a:pt x="7993" y="18750"/>
                    <a:pt x="2088" y="18750"/>
                  </a:cubicBezTo>
                  <a:cubicBezTo>
                    <a:pt x="1920" y="18750"/>
                    <a:pt x="1751" y="18747"/>
                    <a:pt x="1582" y="18741"/>
                  </a:cubicBezTo>
                  <a:cubicBezTo>
                    <a:pt x="1275" y="18732"/>
                    <a:pt x="968" y="18713"/>
                    <a:pt x="661" y="18676"/>
                  </a:cubicBezTo>
                  <a:cubicBezTo>
                    <a:pt x="447" y="18657"/>
                    <a:pt x="224" y="18630"/>
                    <a:pt x="0" y="18611"/>
                  </a:cubicBezTo>
                  <a:lnTo>
                    <a:pt x="0" y="31517"/>
                  </a:lnTo>
                  <a:cubicBezTo>
                    <a:pt x="96" y="31520"/>
                    <a:pt x="192" y="31521"/>
                    <a:pt x="287" y="31521"/>
                  </a:cubicBezTo>
                  <a:cubicBezTo>
                    <a:pt x="1507" y="31521"/>
                    <a:pt x="2744" y="31306"/>
                    <a:pt x="3918" y="30987"/>
                  </a:cubicBezTo>
                  <a:cubicBezTo>
                    <a:pt x="6030" y="30400"/>
                    <a:pt x="8059" y="29563"/>
                    <a:pt x="9975" y="28502"/>
                  </a:cubicBezTo>
                  <a:cubicBezTo>
                    <a:pt x="12720" y="26995"/>
                    <a:pt x="15289" y="25106"/>
                    <a:pt x="17801" y="23105"/>
                  </a:cubicBezTo>
                  <a:cubicBezTo>
                    <a:pt x="22063" y="19700"/>
                    <a:pt x="26185" y="15978"/>
                    <a:pt x="30828" y="13261"/>
                  </a:cubicBezTo>
                  <a:cubicBezTo>
                    <a:pt x="32224" y="12432"/>
                    <a:pt x="33685" y="11716"/>
                    <a:pt x="35192" y="11120"/>
                  </a:cubicBezTo>
                  <a:cubicBezTo>
                    <a:pt x="37072" y="10375"/>
                    <a:pt x="39112" y="9844"/>
                    <a:pt x="41122" y="9844"/>
                  </a:cubicBezTo>
                  <a:cubicBezTo>
                    <a:pt x="42097" y="9844"/>
                    <a:pt x="43065" y="9969"/>
                    <a:pt x="44004" y="10255"/>
                  </a:cubicBezTo>
                  <a:cubicBezTo>
                    <a:pt x="44125" y="10302"/>
                    <a:pt x="44246" y="10339"/>
                    <a:pt x="44376" y="10385"/>
                  </a:cubicBezTo>
                  <a:cubicBezTo>
                    <a:pt x="48378" y="11809"/>
                    <a:pt x="50936" y="15978"/>
                    <a:pt x="51737" y="20184"/>
                  </a:cubicBezTo>
                  <a:cubicBezTo>
                    <a:pt x="51830" y="20695"/>
                    <a:pt x="51904" y="21198"/>
                    <a:pt x="51979" y="21719"/>
                  </a:cubicBezTo>
                  <a:cubicBezTo>
                    <a:pt x="52127" y="22724"/>
                    <a:pt x="52248" y="23738"/>
                    <a:pt x="52472" y="24715"/>
                  </a:cubicBezTo>
                  <a:cubicBezTo>
                    <a:pt x="52630" y="25459"/>
                    <a:pt x="52881" y="26176"/>
                    <a:pt x="53207" y="26865"/>
                  </a:cubicBezTo>
                  <a:cubicBezTo>
                    <a:pt x="54212" y="28940"/>
                    <a:pt x="56240" y="30438"/>
                    <a:pt x="58483" y="30977"/>
                  </a:cubicBezTo>
                  <a:cubicBezTo>
                    <a:pt x="59074" y="31121"/>
                    <a:pt x="59678" y="31195"/>
                    <a:pt x="60284" y="31195"/>
                  </a:cubicBezTo>
                  <a:cubicBezTo>
                    <a:pt x="60735" y="31195"/>
                    <a:pt x="61188" y="31154"/>
                    <a:pt x="61637" y="31070"/>
                  </a:cubicBezTo>
                  <a:cubicBezTo>
                    <a:pt x="61758" y="31052"/>
                    <a:pt x="61879" y="31024"/>
                    <a:pt x="61991" y="30996"/>
                  </a:cubicBezTo>
                  <a:cubicBezTo>
                    <a:pt x="63740" y="30568"/>
                    <a:pt x="65276" y="29554"/>
                    <a:pt x="66923" y="28847"/>
                  </a:cubicBezTo>
                  <a:cubicBezTo>
                    <a:pt x="68780" y="28054"/>
                    <a:pt x="70774" y="27652"/>
                    <a:pt x="72776" y="27652"/>
                  </a:cubicBezTo>
                  <a:cubicBezTo>
                    <a:pt x="73643" y="27652"/>
                    <a:pt x="74512" y="27727"/>
                    <a:pt x="75372" y="27879"/>
                  </a:cubicBezTo>
                  <a:cubicBezTo>
                    <a:pt x="76274" y="28046"/>
                    <a:pt x="77186" y="28298"/>
                    <a:pt x="77977" y="28744"/>
                  </a:cubicBezTo>
                  <a:cubicBezTo>
                    <a:pt x="78303" y="28921"/>
                    <a:pt x="78600" y="29135"/>
                    <a:pt x="78880" y="29386"/>
                  </a:cubicBezTo>
                  <a:cubicBezTo>
                    <a:pt x="79624" y="30056"/>
                    <a:pt x="80126" y="30949"/>
                    <a:pt x="80564" y="31843"/>
                  </a:cubicBezTo>
                  <a:cubicBezTo>
                    <a:pt x="81680" y="34104"/>
                    <a:pt x="82527" y="36495"/>
                    <a:pt x="83839" y="38645"/>
                  </a:cubicBezTo>
                  <a:cubicBezTo>
                    <a:pt x="84342" y="39473"/>
                    <a:pt x="84937" y="40245"/>
                    <a:pt x="85598" y="40943"/>
                  </a:cubicBezTo>
                  <a:cubicBezTo>
                    <a:pt x="86100" y="41464"/>
                    <a:pt x="86649" y="41929"/>
                    <a:pt x="87236" y="42330"/>
                  </a:cubicBezTo>
                  <a:lnTo>
                    <a:pt x="87236" y="22789"/>
                  </a:lnTo>
                  <a:cubicBezTo>
                    <a:pt x="85472" y="20966"/>
                    <a:pt x="82920" y="19908"/>
                    <a:pt x="80386" y="19908"/>
                  </a:cubicBezTo>
                  <a:cubicBezTo>
                    <a:pt x="79364" y="19908"/>
                    <a:pt x="78345" y="20080"/>
                    <a:pt x="77381" y="20444"/>
                  </a:cubicBezTo>
                  <a:cubicBezTo>
                    <a:pt x="76577" y="20748"/>
                    <a:pt x="75678" y="21160"/>
                    <a:pt x="74862" y="21160"/>
                  </a:cubicBezTo>
                  <a:cubicBezTo>
                    <a:pt x="74480" y="21160"/>
                    <a:pt x="74116" y="21070"/>
                    <a:pt x="73790" y="20835"/>
                  </a:cubicBezTo>
                  <a:cubicBezTo>
                    <a:pt x="72729" y="20072"/>
                    <a:pt x="72980" y="18481"/>
                    <a:pt x="73194" y="17197"/>
                  </a:cubicBezTo>
                  <a:cubicBezTo>
                    <a:pt x="73213" y="17131"/>
                    <a:pt x="73222" y="17066"/>
                    <a:pt x="73231" y="17001"/>
                  </a:cubicBezTo>
                  <a:cubicBezTo>
                    <a:pt x="73306" y="16527"/>
                    <a:pt x="73352" y="16043"/>
                    <a:pt x="73380" y="15550"/>
                  </a:cubicBezTo>
                  <a:cubicBezTo>
                    <a:pt x="73399" y="15159"/>
                    <a:pt x="73408" y="14759"/>
                    <a:pt x="73399" y="14359"/>
                  </a:cubicBezTo>
                  <a:cubicBezTo>
                    <a:pt x="73343" y="12190"/>
                    <a:pt x="72915" y="10050"/>
                    <a:pt x="72115" y="8031"/>
                  </a:cubicBezTo>
                  <a:cubicBezTo>
                    <a:pt x="70831" y="4765"/>
                    <a:pt x="68644" y="1834"/>
                    <a:pt x="6579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304;p43"/>
            <p:cNvSpPr/>
            <p:nvPr/>
          </p:nvSpPr>
          <p:spPr>
            <a:xfrm>
              <a:off x="-28299" y="884"/>
              <a:ext cx="9172211" cy="3870649"/>
            </a:xfrm>
            <a:custGeom>
              <a:avLst/>
              <a:gdLst/>
              <a:ahLst/>
              <a:cxnLst/>
              <a:rect l="l" t="t" r="r" b="b"/>
              <a:pathLst>
                <a:path w="87236" h="43772" extrusionOk="0">
                  <a:moveTo>
                    <a:pt x="38365" y="0"/>
                  </a:moveTo>
                  <a:cubicBezTo>
                    <a:pt x="38216" y="37"/>
                    <a:pt x="38058" y="84"/>
                    <a:pt x="37900" y="130"/>
                  </a:cubicBezTo>
                  <a:lnTo>
                    <a:pt x="37584" y="223"/>
                  </a:lnTo>
                  <a:cubicBezTo>
                    <a:pt x="33703" y="1433"/>
                    <a:pt x="30214" y="3527"/>
                    <a:pt x="27013" y="6048"/>
                  </a:cubicBezTo>
                  <a:cubicBezTo>
                    <a:pt x="24091" y="8356"/>
                    <a:pt x="21402" y="11036"/>
                    <a:pt x="18843" y="13734"/>
                  </a:cubicBezTo>
                  <a:cubicBezTo>
                    <a:pt x="17754" y="14888"/>
                    <a:pt x="16656" y="16070"/>
                    <a:pt x="15512" y="17205"/>
                  </a:cubicBezTo>
                  <a:cubicBezTo>
                    <a:pt x="12534" y="20155"/>
                    <a:pt x="9287" y="22807"/>
                    <a:pt x="5304" y="23812"/>
                  </a:cubicBezTo>
                  <a:cubicBezTo>
                    <a:pt x="5174" y="23849"/>
                    <a:pt x="5053" y="23877"/>
                    <a:pt x="4923" y="23905"/>
                  </a:cubicBezTo>
                  <a:cubicBezTo>
                    <a:pt x="3930" y="24122"/>
                    <a:pt x="2921" y="24230"/>
                    <a:pt x="1910" y="24230"/>
                  </a:cubicBezTo>
                  <a:cubicBezTo>
                    <a:pt x="1272" y="24230"/>
                    <a:pt x="634" y="24187"/>
                    <a:pt x="0" y="24100"/>
                  </a:cubicBezTo>
                  <a:lnTo>
                    <a:pt x="0" y="35918"/>
                  </a:lnTo>
                  <a:cubicBezTo>
                    <a:pt x="577" y="35871"/>
                    <a:pt x="1154" y="35778"/>
                    <a:pt x="1712" y="35629"/>
                  </a:cubicBezTo>
                  <a:cubicBezTo>
                    <a:pt x="2569" y="35387"/>
                    <a:pt x="3406" y="35052"/>
                    <a:pt x="4188" y="34624"/>
                  </a:cubicBezTo>
                  <a:cubicBezTo>
                    <a:pt x="5946" y="33694"/>
                    <a:pt x="7547" y="32382"/>
                    <a:pt x="9091" y="31107"/>
                  </a:cubicBezTo>
                  <a:lnTo>
                    <a:pt x="14786" y="26389"/>
                  </a:lnTo>
                  <a:lnTo>
                    <a:pt x="27041" y="16237"/>
                  </a:lnTo>
                  <a:cubicBezTo>
                    <a:pt x="28269" y="15223"/>
                    <a:pt x="29525" y="14200"/>
                    <a:pt x="30828" y="13260"/>
                  </a:cubicBezTo>
                  <a:cubicBezTo>
                    <a:pt x="33396" y="11408"/>
                    <a:pt x="36160" y="9891"/>
                    <a:pt x="39259" y="9482"/>
                  </a:cubicBezTo>
                  <a:cubicBezTo>
                    <a:pt x="39705" y="9423"/>
                    <a:pt x="40161" y="9390"/>
                    <a:pt x="40617" y="9390"/>
                  </a:cubicBezTo>
                  <a:cubicBezTo>
                    <a:pt x="41949" y="9390"/>
                    <a:pt x="43281" y="9668"/>
                    <a:pt x="44376" y="10375"/>
                  </a:cubicBezTo>
                  <a:cubicBezTo>
                    <a:pt x="44497" y="10459"/>
                    <a:pt x="44628" y="10552"/>
                    <a:pt x="44739" y="10645"/>
                  </a:cubicBezTo>
                  <a:cubicBezTo>
                    <a:pt x="46423" y="11948"/>
                    <a:pt x="47010" y="14041"/>
                    <a:pt x="46991" y="16228"/>
                  </a:cubicBezTo>
                  <a:cubicBezTo>
                    <a:pt x="46991" y="16731"/>
                    <a:pt x="46954" y="17242"/>
                    <a:pt x="46889" y="17745"/>
                  </a:cubicBezTo>
                  <a:cubicBezTo>
                    <a:pt x="46824" y="18238"/>
                    <a:pt x="46740" y="18731"/>
                    <a:pt x="46628" y="19215"/>
                  </a:cubicBezTo>
                  <a:cubicBezTo>
                    <a:pt x="46563" y="19522"/>
                    <a:pt x="46489" y="19811"/>
                    <a:pt x="46405" y="20099"/>
                  </a:cubicBezTo>
                  <a:cubicBezTo>
                    <a:pt x="46256" y="20611"/>
                    <a:pt x="46098" y="21113"/>
                    <a:pt x="45940" y="21625"/>
                  </a:cubicBezTo>
                  <a:cubicBezTo>
                    <a:pt x="45902" y="21746"/>
                    <a:pt x="45856" y="21876"/>
                    <a:pt x="45819" y="21997"/>
                  </a:cubicBezTo>
                  <a:lnTo>
                    <a:pt x="45809" y="22035"/>
                  </a:lnTo>
                  <a:cubicBezTo>
                    <a:pt x="45353" y="23458"/>
                    <a:pt x="44888" y="24891"/>
                    <a:pt x="44637" y="26324"/>
                  </a:cubicBezTo>
                  <a:cubicBezTo>
                    <a:pt x="44423" y="27543"/>
                    <a:pt x="44376" y="28762"/>
                    <a:pt x="44609" y="29990"/>
                  </a:cubicBezTo>
                  <a:lnTo>
                    <a:pt x="44618" y="30037"/>
                  </a:lnTo>
                  <a:cubicBezTo>
                    <a:pt x="44804" y="30912"/>
                    <a:pt x="45130" y="31740"/>
                    <a:pt x="45595" y="32503"/>
                  </a:cubicBezTo>
                  <a:cubicBezTo>
                    <a:pt x="45716" y="32689"/>
                    <a:pt x="45837" y="32875"/>
                    <a:pt x="45977" y="33061"/>
                  </a:cubicBezTo>
                  <a:cubicBezTo>
                    <a:pt x="46386" y="33619"/>
                    <a:pt x="46861" y="34122"/>
                    <a:pt x="47400" y="34559"/>
                  </a:cubicBezTo>
                  <a:cubicBezTo>
                    <a:pt x="47587" y="34717"/>
                    <a:pt x="47791" y="34866"/>
                    <a:pt x="47996" y="35006"/>
                  </a:cubicBezTo>
                  <a:cubicBezTo>
                    <a:pt x="48061" y="35052"/>
                    <a:pt x="48136" y="35099"/>
                    <a:pt x="48201" y="35136"/>
                  </a:cubicBezTo>
                  <a:cubicBezTo>
                    <a:pt x="48452" y="35294"/>
                    <a:pt x="48722" y="35443"/>
                    <a:pt x="48992" y="35573"/>
                  </a:cubicBezTo>
                  <a:cubicBezTo>
                    <a:pt x="49364" y="35750"/>
                    <a:pt x="49755" y="35899"/>
                    <a:pt x="50155" y="36011"/>
                  </a:cubicBezTo>
                  <a:cubicBezTo>
                    <a:pt x="50933" y="36228"/>
                    <a:pt x="51710" y="36324"/>
                    <a:pt x="52484" y="36324"/>
                  </a:cubicBezTo>
                  <a:cubicBezTo>
                    <a:pt x="53339" y="36324"/>
                    <a:pt x="54191" y="36206"/>
                    <a:pt x="55040" y="36001"/>
                  </a:cubicBezTo>
                  <a:cubicBezTo>
                    <a:pt x="56268" y="35685"/>
                    <a:pt x="57469" y="35257"/>
                    <a:pt x="58622" y="34717"/>
                  </a:cubicBezTo>
                  <a:cubicBezTo>
                    <a:pt x="60176" y="34019"/>
                    <a:pt x="61702" y="33191"/>
                    <a:pt x="63182" y="32456"/>
                  </a:cubicBezTo>
                  <a:cubicBezTo>
                    <a:pt x="64010" y="32047"/>
                    <a:pt x="64857" y="31665"/>
                    <a:pt x="65713" y="31321"/>
                  </a:cubicBezTo>
                  <a:cubicBezTo>
                    <a:pt x="67939" y="30444"/>
                    <a:pt x="70264" y="29850"/>
                    <a:pt x="72626" y="29850"/>
                  </a:cubicBezTo>
                  <a:cubicBezTo>
                    <a:pt x="72871" y="29850"/>
                    <a:pt x="73116" y="29856"/>
                    <a:pt x="73362" y="29869"/>
                  </a:cubicBezTo>
                  <a:cubicBezTo>
                    <a:pt x="76898" y="30065"/>
                    <a:pt x="80499" y="31917"/>
                    <a:pt x="82015" y="35117"/>
                  </a:cubicBezTo>
                  <a:cubicBezTo>
                    <a:pt x="82620" y="36411"/>
                    <a:pt x="82862" y="37844"/>
                    <a:pt x="83402" y="39165"/>
                  </a:cubicBezTo>
                  <a:cubicBezTo>
                    <a:pt x="84184" y="41091"/>
                    <a:pt x="85542" y="42627"/>
                    <a:pt x="87236" y="43771"/>
                  </a:cubicBezTo>
                  <a:lnTo>
                    <a:pt x="87236" y="29004"/>
                  </a:lnTo>
                  <a:cubicBezTo>
                    <a:pt x="87040" y="28157"/>
                    <a:pt x="86808" y="27385"/>
                    <a:pt x="86500" y="26762"/>
                  </a:cubicBezTo>
                  <a:cubicBezTo>
                    <a:pt x="85319" y="24472"/>
                    <a:pt x="83104" y="22891"/>
                    <a:pt x="80555" y="22546"/>
                  </a:cubicBezTo>
                  <a:cubicBezTo>
                    <a:pt x="80188" y="22499"/>
                    <a:pt x="79822" y="22478"/>
                    <a:pt x="79457" y="22478"/>
                  </a:cubicBezTo>
                  <a:cubicBezTo>
                    <a:pt x="77169" y="22478"/>
                    <a:pt x="74901" y="23298"/>
                    <a:pt x="72599" y="23579"/>
                  </a:cubicBezTo>
                  <a:cubicBezTo>
                    <a:pt x="72417" y="23603"/>
                    <a:pt x="72231" y="23622"/>
                    <a:pt x="72048" y="23622"/>
                  </a:cubicBezTo>
                  <a:cubicBezTo>
                    <a:pt x="71809" y="23622"/>
                    <a:pt x="71573" y="23590"/>
                    <a:pt x="71352" y="23495"/>
                  </a:cubicBezTo>
                  <a:lnTo>
                    <a:pt x="71333" y="23486"/>
                  </a:lnTo>
                  <a:cubicBezTo>
                    <a:pt x="70068" y="22937"/>
                    <a:pt x="70421" y="21067"/>
                    <a:pt x="70821" y="19736"/>
                  </a:cubicBezTo>
                  <a:cubicBezTo>
                    <a:pt x="72692" y="13511"/>
                    <a:pt x="70282" y="6244"/>
                    <a:pt x="65071" y="2354"/>
                  </a:cubicBezTo>
                  <a:cubicBezTo>
                    <a:pt x="63722" y="1368"/>
                    <a:pt x="62242" y="568"/>
                    <a:pt x="606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5" name="Google Shape;1305;p43"/>
            <p:cNvSpPr/>
            <p:nvPr/>
          </p:nvSpPr>
          <p:spPr>
            <a:xfrm>
              <a:off x="-28299" y="58007"/>
              <a:ext cx="9172211" cy="4060768"/>
            </a:xfrm>
            <a:custGeom>
              <a:avLst/>
              <a:gdLst/>
              <a:ahLst/>
              <a:cxnLst/>
              <a:rect l="l" t="t" r="r" b="b"/>
              <a:pathLst>
                <a:path w="87236" h="45922" extrusionOk="0">
                  <a:moveTo>
                    <a:pt x="50214" y="1"/>
                  </a:moveTo>
                  <a:cubicBezTo>
                    <a:pt x="44757" y="1"/>
                    <a:pt x="39266" y="1369"/>
                    <a:pt x="34308" y="3709"/>
                  </a:cubicBezTo>
                  <a:cubicBezTo>
                    <a:pt x="29349" y="6054"/>
                    <a:pt x="24873" y="9311"/>
                    <a:pt x="20853" y="13088"/>
                  </a:cubicBezTo>
                  <a:cubicBezTo>
                    <a:pt x="18983" y="14847"/>
                    <a:pt x="17205" y="16708"/>
                    <a:pt x="15521" y="18662"/>
                  </a:cubicBezTo>
                  <a:cubicBezTo>
                    <a:pt x="14581" y="19751"/>
                    <a:pt x="13651" y="20867"/>
                    <a:pt x="12692" y="21956"/>
                  </a:cubicBezTo>
                  <a:cubicBezTo>
                    <a:pt x="10487" y="24450"/>
                    <a:pt x="8133" y="26776"/>
                    <a:pt x="5118" y="28097"/>
                  </a:cubicBezTo>
                  <a:cubicBezTo>
                    <a:pt x="3499" y="28786"/>
                    <a:pt x="1768" y="29205"/>
                    <a:pt x="0" y="29316"/>
                  </a:cubicBezTo>
                  <a:lnTo>
                    <a:pt x="0" y="39440"/>
                  </a:lnTo>
                  <a:cubicBezTo>
                    <a:pt x="2289" y="38891"/>
                    <a:pt x="4430" y="37952"/>
                    <a:pt x="6467" y="36770"/>
                  </a:cubicBezTo>
                  <a:cubicBezTo>
                    <a:pt x="10683" y="34313"/>
                    <a:pt x="14442" y="30805"/>
                    <a:pt x="18136" y="27548"/>
                  </a:cubicBezTo>
                  <a:cubicBezTo>
                    <a:pt x="18499" y="27223"/>
                    <a:pt x="18880" y="26897"/>
                    <a:pt x="19253" y="26571"/>
                  </a:cubicBezTo>
                  <a:cubicBezTo>
                    <a:pt x="22556" y="23724"/>
                    <a:pt x="25989" y="21026"/>
                    <a:pt x="29767" y="18848"/>
                  </a:cubicBezTo>
                  <a:cubicBezTo>
                    <a:pt x="32328" y="17382"/>
                    <a:pt x="35243" y="16144"/>
                    <a:pt x="38131" y="16144"/>
                  </a:cubicBezTo>
                  <a:cubicBezTo>
                    <a:pt x="38927" y="16144"/>
                    <a:pt x="39721" y="16238"/>
                    <a:pt x="40505" y="16448"/>
                  </a:cubicBezTo>
                  <a:cubicBezTo>
                    <a:pt x="40561" y="16466"/>
                    <a:pt x="40617" y="16475"/>
                    <a:pt x="40682" y="16494"/>
                  </a:cubicBezTo>
                  <a:cubicBezTo>
                    <a:pt x="41743" y="16810"/>
                    <a:pt x="42739" y="17332"/>
                    <a:pt x="43595" y="18039"/>
                  </a:cubicBezTo>
                  <a:cubicBezTo>
                    <a:pt x="44581" y="18839"/>
                    <a:pt x="45372" y="19844"/>
                    <a:pt x="45940" y="20979"/>
                  </a:cubicBezTo>
                  <a:cubicBezTo>
                    <a:pt x="46014" y="21147"/>
                    <a:pt x="46088" y="21314"/>
                    <a:pt x="46163" y="21482"/>
                  </a:cubicBezTo>
                  <a:cubicBezTo>
                    <a:pt x="46182" y="21537"/>
                    <a:pt x="46200" y="21584"/>
                    <a:pt x="46219" y="21630"/>
                  </a:cubicBezTo>
                  <a:cubicBezTo>
                    <a:pt x="46368" y="22012"/>
                    <a:pt x="46479" y="22403"/>
                    <a:pt x="46572" y="22794"/>
                  </a:cubicBezTo>
                  <a:cubicBezTo>
                    <a:pt x="47224" y="25790"/>
                    <a:pt x="46237" y="28851"/>
                    <a:pt x="45586" y="31857"/>
                  </a:cubicBezTo>
                  <a:cubicBezTo>
                    <a:pt x="45558" y="31978"/>
                    <a:pt x="45530" y="32108"/>
                    <a:pt x="45512" y="32238"/>
                  </a:cubicBezTo>
                  <a:cubicBezTo>
                    <a:pt x="45456" y="32499"/>
                    <a:pt x="45400" y="32769"/>
                    <a:pt x="45363" y="33038"/>
                  </a:cubicBezTo>
                  <a:cubicBezTo>
                    <a:pt x="45186" y="34071"/>
                    <a:pt x="45121" y="35123"/>
                    <a:pt x="45158" y="36165"/>
                  </a:cubicBezTo>
                  <a:cubicBezTo>
                    <a:pt x="45167" y="36435"/>
                    <a:pt x="45195" y="36714"/>
                    <a:pt x="45223" y="36984"/>
                  </a:cubicBezTo>
                  <a:cubicBezTo>
                    <a:pt x="45251" y="37198"/>
                    <a:pt x="45288" y="37421"/>
                    <a:pt x="45325" y="37635"/>
                  </a:cubicBezTo>
                  <a:cubicBezTo>
                    <a:pt x="45400" y="38007"/>
                    <a:pt x="45493" y="38380"/>
                    <a:pt x="45614" y="38733"/>
                  </a:cubicBezTo>
                  <a:cubicBezTo>
                    <a:pt x="45930" y="39692"/>
                    <a:pt x="46470" y="40548"/>
                    <a:pt x="47186" y="41246"/>
                  </a:cubicBezTo>
                  <a:cubicBezTo>
                    <a:pt x="47335" y="41385"/>
                    <a:pt x="47494" y="41515"/>
                    <a:pt x="47652" y="41627"/>
                  </a:cubicBezTo>
                  <a:cubicBezTo>
                    <a:pt x="48285" y="42091"/>
                    <a:pt x="49028" y="42392"/>
                    <a:pt x="49793" y="42392"/>
                  </a:cubicBezTo>
                  <a:cubicBezTo>
                    <a:pt x="49827" y="42392"/>
                    <a:pt x="49861" y="42391"/>
                    <a:pt x="49894" y="42390"/>
                  </a:cubicBezTo>
                  <a:cubicBezTo>
                    <a:pt x="50518" y="42362"/>
                    <a:pt x="51113" y="42139"/>
                    <a:pt x="51690" y="41906"/>
                  </a:cubicBezTo>
                  <a:cubicBezTo>
                    <a:pt x="53077" y="41348"/>
                    <a:pt x="54435" y="40724"/>
                    <a:pt x="55747" y="40036"/>
                  </a:cubicBezTo>
                  <a:cubicBezTo>
                    <a:pt x="59153" y="38268"/>
                    <a:pt x="62447" y="36156"/>
                    <a:pt x="65852" y="34416"/>
                  </a:cubicBezTo>
                  <a:cubicBezTo>
                    <a:pt x="68277" y="33179"/>
                    <a:pt x="70982" y="31948"/>
                    <a:pt x="73624" y="31948"/>
                  </a:cubicBezTo>
                  <a:cubicBezTo>
                    <a:pt x="74481" y="31948"/>
                    <a:pt x="75331" y="32077"/>
                    <a:pt x="76163" y="32378"/>
                  </a:cubicBezTo>
                  <a:cubicBezTo>
                    <a:pt x="77344" y="32806"/>
                    <a:pt x="78424" y="33597"/>
                    <a:pt x="79075" y="34667"/>
                  </a:cubicBezTo>
                  <a:cubicBezTo>
                    <a:pt x="80099" y="36342"/>
                    <a:pt x="80006" y="38426"/>
                    <a:pt x="80145" y="40380"/>
                  </a:cubicBezTo>
                  <a:cubicBezTo>
                    <a:pt x="80275" y="42334"/>
                    <a:pt x="80843" y="44521"/>
                    <a:pt x="82555" y="45461"/>
                  </a:cubicBezTo>
                  <a:cubicBezTo>
                    <a:pt x="82676" y="45526"/>
                    <a:pt x="82797" y="45582"/>
                    <a:pt x="82918" y="45628"/>
                  </a:cubicBezTo>
                  <a:cubicBezTo>
                    <a:pt x="83445" y="45842"/>
                    <a:pt x="83998" y="45922"/>
                    <a:pt x="84565" y="45922"/>
                  </a:cubicBezTo>
                  <a:cubicBezTo>
                    <a:pt x="85430" y="45922"/>
                    <a:pt x="86331" y="45737"/>
                    <a:pt x="87236" y="45563"/>
                  </a:cubicBezTo>
                  <a:lnTo>
                    <a:pt x="87236" y="39459"/>
                  </a:lnTo>
                  <a:cubicBezTo>
                    <a:pt x="86314" y="38221"/>
                    <a:pt x="86128" y="36435"/>
                    <a:pt x="85933" y="34834"/>
                  </a:cubicBezTo>
                  <a:cubicBezTo>
                    <a:pt x="85542" y="31512"/>
                    <a:pt x="84491" y="27893"/>
                    <a:pt x="81625" y="26162"/>
                  </a:cubicBezTo>
                  <a:cubicBezTo>
                    <a:pt x="80221" y="25305"/>
                    <a:pt x="78574" y="25027"/>
                    <a:pt x="76917" y="25027"/>
                  </a:cubicBezTo>
                  <a:cubicBezTo>
                    <a:pt x="76234" y="25027"/>
                    <a:pt x="75549" y="25074"/>
                    <a:pt x="74878" y="25148"/>
                  </a:cubicBezTo>
                  <a:cubicBezTo>
                    <a:pt x="73455" y="25306"/>
                    <a:pt x="72040" y="25567"/>
                    <a:pt x="70645" y="25929"/>
                  </a:cubicBezTo>
                  <a:cubicBezTo>
                    <a:pt x="70036" y="26089"/>
                    <a:pt x="69197" y="26423"/>
                    <a:pt x="68456" y="26423"/>
                  </a:cubicBezTo>
                  <a:cubicBezTo>
                    <a:pt x="68244" y="26423"/>
                    <a:pt x="68041" y="26396"/>
                    <a:pt x="67853" y="26330"/>
                  </a:cubicBezTo>
                  <a:cubicBezTo>
                    <a:pt x="67230" y="26106"/>
                    <a:pt x="67341" y="25194"/>
                    <a:pt x="67565" y="24571"/>
                  </a:cubicBezTo>
                  <a:cubicBezTo>
                    <a:pt x="67844" y="23761"/>
                    <a:pt x="68104" y="22952"/>
                    <a:pt x="68337" y="22124"/>
                  </a:cubicBezTo>
                  <a:cubicBezTo>
                    <a:pt x="68393" y="21919"/>
                    <a:pt x="68449" y="21714"/>
                    <a:pt x="68504" y="21509"/>
                  </a:cubicBezTo>
                  <a:cubicBezTo>
                    <a:pt x="69100" y="19276"/>
                    <a:pt x="69463" y="16987"/>
                    <a:pt x="69407" y="14680"/>
                  </a:cubicBezTo>
                  <a:cubicBezTo>
                    <a:pt x="69314" y="11311"/>
                    <a:pt x="68253" y="7887"/>
                    <a:pt x="65983" y="5393"/>
                  </a:cubicBezTo>
                  <a:cubicBezTo>
                    <a:pt x="63870" y="3085"/>
                    <a:pt x="60884" y="1745"/>
                    <a:pt x="57850" y="955"/>
                  </a:cubicBezTo>
                  <a:cubicBezTo>
                    <a:pt x="55352" y="305"/>
                    <a:pt x="52787" y="1"/>
                    <a:pt x="502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6" name="Google Shape;1306;p43"/>
            <p:cNvSpPr/>
            <p:nvPr/>
          </p:nvSpPr>
          <p:spPr>
            <a:xfrm>
              <a:off x="-28299" y="302590"/>
              <a:ext cx="9172211" cy="4754658"/>
            </a:xfrm>
            <a:custGeom>
              <a:avLst/>
              <a:gdLst/>
              <a:ahLst/>
              <a:cxnLst/>
              <a:rect l="l" t="t" r="r" b="b"/>
              <a:pathLst>
                <a:path w="87236" h="53769" extrusionOk="0">
                  <a:moveTo>
                    <a:pt x="49333" y="1"/>
                  </a:moveTo>
                  <a:cubicBezTo>
                    <a:pt x="44059" y="1"/>
                    <a:pt x="38867" y="1449"/>
                    <a:pt x="34094" y="3781"/>
                  </a:cubicBezTo>
                  <a:cubicBezTo>
                    <a:pt x="32066" y="4777"/>
                    <a:pt x="30121" y="5921"/>
                    <a:pt x="28260" y="7205"/>
                  </a:cubicBezTo>
                  <a:cubicBezTo>
                    <a:pt x="24007" y="10136"/>
                    <a:pt x="20220" y="13663"/>
                    <a:pt x="16675" y="17441"/>
                  </a:cubicBezTo>
                  <a:cubicBezTo>
                    <a:pt x="14674" y="19581"/>
                    <a:pt x="12748" y="21796"/>
                    <a:pt x="10859" y="24029"/>
                  </a:cubicBezTo>
                  <a:lnTo>
                    <a:pt x="9975" y="25080"/>
                  </a:lnTo>
                  <a:cubicBezTo>
                    <a:pt x="8152" y="27230"/>
                    <a:pt x="6291" y="29379"/>
                    <a:pt x="4188" y="31212"/>
                  </a:cubicBezTo>
                  <a:cubicBezTo>
                    <a:pt x="3062" y="32208"/>
                    <a:pt x="1833" y="33092"/>
                    <a:pt x="531" y="33846"/>
                  </a:cubicBezTo>
                  <a:cubicBezTo>
                    <a:pt x="354" y="33948"/>
                    <a:pt x="177" y="34041"/>
                    <a:pt x="0" y="34134"/>
                  </a:cubicBezTo>
                  <a:lnTo>
                    <a:pt x="0" y="48845"/>
                  </a:lnTo>
                  <a:cubicBezTo>
                    <a:pt x="107" y="48848"/>
                    <a:pt x="213" y="48850"/>
                    <a:pt x="318" y="48850"/>
                  </a:cubicBezTo>
                  <a:cubicBezTo>
                    <a:pt x="4526" y="48850"/>
                    <a:pt x="7936" y="46699"/>
                    <a:pt x="11204" y="44230"/>
                  </a:cubicBezTo>
                  <a:cubicBezTo>
                    <a:pt x="11725" y="43839"/>
                    <a:pt x="12246" y="43430"/>
                    <a:pt x="12767" y="43030"/>
                  </a:cubicBezTo>
                  <a:lnTo>
                    <a:pt x="13130" y="42751"/>
                  </a:lnTo>
                  <a:cubicBezTo>
                    <a:pt x="15586" y="40852"/>
                    <a:pt x="18182" y="38917"/>
                    <a:pt x="20965" y="37614"/>
                  </a:cubicBezTo>
                  <a:cubicBezTo>
                    <a:pt x="21504" y="37354"/>
                    <a:pt x="22053" y="37130"/>
                    <a:pt x="22612" y="36926"/>
                  </a:cubicBezTo>
                  <a:cubicBezTo>
                    <a:pt x="23542" y="36581"/>
                    <a:pt x="24510" y="36330"/>
                    <a:pt x="25487" y="36163"/>
                  </a:cubicBezTo>
                  <a:cubicBezTo>
                    <a:pt x="26170" y="36050"/>
                    <a:pt x="26868" y="35994"/>
                    <a:pt x="27561" y="35994"/>
                  </a:cubicBezTo>
                  <a:cubicBezTo>
                    <a:pt x="27614" y="35994"/>
                    <a:pt x="27667" y="35994"/>
                    <a:pt x="27720" y="35995"/>
                  </a:cubicBezTo>
                  <a:cubicBezTo>
                    <a:pt x="28232" y="35995"/>
                    <a:pt x="28734" y="36051"/>
                    <a:pt x="29237" y="36172"/>
                  </a:cubicBezTo>
                  <a:cubicBezTo>
                    <a:pt x="29907" y="36330"/>
                    <a:pt x="30530" y="36628"/>
                    <a:pt x="30968" y="37140"/>
                  </a:cubicBezTo>
                  <a:cubicBezTo>
                    <a:pt x="31014" y="37186"/>
                    <a:pt x="31051" y="37242"/>
                    <a:pt x="31089" y="37298"/>
                  </a:cubicBezTo>
                  <a:cubicBezTo>
                    <a:pt x="31163" y="37400"/>
                    <a:pt x="31228" y="37503"/>
                    <a:pt x="31284" y="37614"/>
                  </a:cubicBezTo>
                  <a:cubicBezTo>
                    <a:pt x="31582" y="38219"/>
                    <a:pt x="31675" y="38908"/>
                    <a:pt x="31554" y="39578"/>
                  </a:cubicBezTo>
                  <a:cubicBezTo>
                    <a:pt x="31535" y="39708"/>
                    <a:pt x="31507" y="39847"/>
                    <a:pt x="31461" y="39978"/>
                  </a:cubicBezTo>
                  <a:cubicBezTo>
                    <a:pt x="31396" y="40229"/>
                    <a:pt x="31303" y="40480"/>
                    <a:pt x="31191" y="40713"/>
                  </a:cubicBezTo>
                  <a:cubicBezTo>
                    <a:pt x="31061" y="40992"/>
                    <a:pt x="30912" y="41252"/>
                    <a:pt x="30726" y="41504"/>
                  </a:cubicBezTo>
                  <a:cubicBezTo>
                    <a:pt x="30186" y="42285"/>
                    <a:pt x="29442" y="42946"/>
                    <a:pt x="28669" y="43514"/>
                  </a:cubicBezTo>
                  <a:cubicBezTo>
                    <a:pt x="27367" y="44463"/>
                    <a:pt x="25915" y="45244"/>
                    <a:pt x="24789" y="46408"/>
                  </a:cubicBezTo>
                  <a:cubicBezTo>
                    <a:pt x="24752" y="46445"/>
                    <a:pt x="24715" y="46482"/>
                    <a:pt x="24677" y="46519"/>
                  </a:cubicBezTo>
                  <a:cubicBezTo>
                    <a:pt x="23589" y="47701"/>
                    <a:pt x="22882" y="49432"/>
                    <a:pt x="23431" y="50930"/>
                  </a:cubicBezTo>
                  <a:cubicBezTo>
                    <a:pt x="23449" y="50986"/>
                    <a:pt x="23468" y="51041"/>
                    <a:pt x="23496" y="51097"/>
                  </a:cubicBezTo>
                  <a:cubicBezTo>
                    <a:pt x="23859" y="51953"/>
                    <a:pt x="24612" y="52605"/>
                    <a:pt x="25440" y="53033"/>
                  </a:cubicBezTo>
                  <a:cubicBezTo>
                    <a:pt x="26129" y="53377"/>
                    <a:pt x="26883" y="53610"/>
                    <a:pt x="27655" y="53693"/>
                  </a:cubicBezTo>
                  <a:cubicBezTo>
                    <a:pt x="28038" y="53745"/>
                    <a:pt x="28426" y="53768"/>
                    <a:pt x="28818" y="53768"/>
                  </a:cubicBezTo>
                  <a:cubicBezTo>
                    <a:pt x="30329" y="53768"/>
                    <a:pt x="31888" y="53421"/>
                    <a:pt x="33359" y="53014"/>
                  </a:cubicBezTo>
                  <a:cubicBezTo>
                    <a:pt x="34187" y="52781"/>
                    <a:pt x="35006" y="52530"/>
                    <a:pt x="35825" y="52260"/>
                  </a:cubicBezTo>
                  <a:lnTo>
                    <a:pt x="36495" y="52046"/>
                  </a:lnTo>
                  <a:cubicBezTo>
                    <a:pt x="41966" y="50213"/>
                    <a:pt x="47168" y="47664"/>
                    <a:pt x="52146" y="44761"/>
                  </a:cubicBezTo>
                  <a:cubicBezTo>
                    <a:pt x="54649" y="43309"/>
                    <a:pt x="57096" y="41755"/>
                    <a:pt x="59497" y="40154"/>
                  </a:cubicBezTo>
                  <a:cubicBezTo>
                    <a:pt x="61730" y="38666"/>
                    <a:pt x="63694" y="36712"/>
                    <a:pt x="66160" y="35595"/>
                  </a:cubicBezTo>
                  <a:cubicBezTo>
                    <a:pt x="67327" y="35063"/>
                    <a:pt x="68624" y="34737"/>
                    <a:pt x="69902" y="34737"/>
                  </a:cubicBezTo>
                  <a:cubicBezTo>
                    <a:pt x="70814" y="34737"/>
                    <a:pt x="71715" y="34903"/>
                    <a:pt x="72552" y="35279"/>
                  </a:cubicBezTo>
                  <a:cubicBezTo>
                    <a:pt x="74999" y="36386"/>
                    <a:pt x="76386" y="39038"/>
                    <a:pt x="76972" y="41662"/>
                  </a:cubicBezTo>
                  <a:cubicBezTo>
                    <a:pt x="77381" y="43523"/>
                    <a:pt x="77502" y="45514"/>
                    <a:pt x="78507" y="47133"/>
                  </a:cubicBezTo>
                  <a:cubicBezTo>
                    <a:pt x="78731" y="47487"/>
                    <a:pt x="78982" y="47813"/>
                    <a:pt x="79280" y="48110"/>
                  </a:cubicBezTo>
                  <a:cubicBezTo>
                    <a:pt x="80294" y="49143"/>
                    <a:pt x="81662" y="49748"/>
                    <a:pt x="83104" y="49822"/>
                  </a:cubicBezTo>
                  <a:cubicBezTo>
                    <a:pt x="83183" y="49826"/>
                    <a:pt x="83261" y="49827"/>
                    <a:pt x="83339" y="49827"/>
                  </a:cubicBezTo>
                  <a:cubicBezTo>
                    <a:pt x="84677" y="49827"/>
                    <a:pt x="85961" y="49387"/>
                    <a:pt x="87236" y="48948"/>
                  </a:cubicBezTo>
                  <a:lnTo>
                    <a:pt x="87236" y="39624"/>
                  </a:lnTo>
                  <a:cubicBezTo>
                    <a:pt x="86938" y="39457"/>
                    <a:pt x="86659" y="39243"/>
                    <a:pt x="86417" y="38991"/>
                  </a:cubicBezTo>
                  <a:cubicBezTo>
                    <a:pt x="86045" y="38573"/>
                    <a:pt x="85765" y="38070"/>
                    <a:pt x="85598" y="37530"/>
                  </a:cubicBezTo>
                  <a:cubicBezTo>
                    <a:pt x="85328" y="36721"/>
                    <a:pt x="85244" y="35818"/>
                    <a:pt x="85161" y="34962"/>
                  </a:cubicBezTo>
                  <a:cubicBezTo>
                    <a:pt x="84909" y="32348"/>
                    <a:pt x="84500" y="29416"/>
                    <a:pt x="82443" y="27639"/>
                  </a:cubicBezTo>
                  <a:cubicBezTo>
                    <a:pt x="81066" y="26439"/>
                    <a:pt x="79596" y="25704"/>
                    <a:pt x="77977" y="25331"/>
                  </a:cubicBezTo>
                  <a:cubicBezTo>
                    <a:pt x="77130" y="25145"/>
                    <a:pt x="76265" y="25043"/>
                    <a:pt x="75390" y="25043"/>
                  </a:cubicBezTo>
                  <a:cubicBezTo>
                    <a:pt x="75347" y="25043"/>
                    <a:pt x="75305" y="25043"/>
                    <a:pt x="75262" y="25043"/>
                  </a:cubicBezTo>
                  <a:cubicBezTo>
                    <a:pt x="71669" y="25043"/>
                    <a:pt x="68573" y="26199"/>
                    <a:pt x="65704" y="27918"/>
                  </a:cubicBezTo>
                  <a:cubicBezTo>
                    <a:pt x="64075" y="28905"/>
                    <a:pt x="62521" y="30077"/>
                    <a:pt x="60986" y="31333"/>
                  </a:cubicBezTo>
                  <a:cubicBezTo>
                    <a:pt x="60631" y="31621"/>
                    <a:pt x="58089" y="33683"/>
                    <a:pt x="57048" y="33683"/>
                  </a:cubicBezTo>
                  <a:cubicBezTo>
                    <a:pt x="56808" y="33683"/>
                    <a:pt x="56647" y="33573"/>
                    <a:pt x="56613" y="33306"/>
                  </a:cubicBezTo>
                  <a:cubicBezTo>
                    <a:pt x="56566" y="32887"/>
                    <a:pt x="56901" y="32915"/>
                    <a:pt x="57106" y="32720"/>
                  </a:cubicBezTo>
                  <a:cubicBezTo>
                    <a:pt x="57580" y="32236"/>
                    <a:pt x="58120" y="31799"/>
                    <a:pt x="58613" y="31305"/>
                  </a:cubicBezTo>
                  <a:cubicBezTo>
                    <a:pt x="58697" y="31222"/>
                    <a:pt x="58781" y="31138"/>
                    <a:pt x="58864" y="31054"/>
                  </a:cubicBezTo>
                  <a:cubicBezTo>
                    <a:pt x="59869" y="29984"/>
                    <a:pt x="60791" y="28849"/>
                    <a:pt x="61628" y="27658"/>
                  </a:cubicBezTo>
                  <a:cubicBezTo>
                    <a:pt x="61721" y="27518"/>
                    <a:pt x="61823" y="27379"/>
                    <a:pt x="61916" y="27239"/>
                  </a:cubicBezTo>
                  <a:cubicBezTo>
                    <a:pt x="63712" y="24568"/>
                    <a:pt x="65052" y="21572"/>
                    <a:pt x="65592" y="18381"/>
                  </a:cubicBezTo>
                  <a:cubicBezTo>
                    <a:pt x="65694" y="17748"/>
                    <a:pt x="65769" y="17115"/>
                    <a:pt x="65797" y="16473"/>
                  </a:cubicBezTo>
                  <a:cubicBezTo>
                    <a:pt x="65973" y="13356"/>
                    <a:pt x="65294" y="10155"/>
                    <a:pt x="63833" y="7447"/>
                  </a:cubicBezTo>
                  <a:cubicBezTo>
                    <a:pt x="62661" y="5260"/>
                    <a:pt x="60967" y="3390"/>
                    <a:pt x="58799" y="2143"/>
                  </a:cubicBezTo>
                  <a:cubicBezTo>
                    <a:pt x="56445" y="785"/>
                    <a:pt x="53709" y="208"/>
                    <a:pt x="51002" y="50"/>
                  </a:cubicBezTo>
                  <a:cubicBezTo>
                    <a:pt x="50445" y="17"/>
                    <a:pt x="49888" y="1"/>
                    <a:pt x="493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7" name="Google Shape;1307;p43"/>
            <p:cNvSpPr/>
            <p:nvPr/>
          </p:nvSpPr>
          <p:spPr>
            <a:xfrm>
              <a:off x="-27353" y="779466"/>
              <a:ext cx="9171265" cy="4145481"/>
            </a:xfrm>
            <a:custGeom>
              <a:avLst/>
              <a:gdLst/>
              <a:ahLst/>
              <a:cxnLst/>
              <a:rect l="l" t="t" r="r" b="b"/>
              <a:pathLst>
                <a:path w="87227" h="46880" extrusionOk="0">
                  <a:moveTo>
                    <a:pt x="43422" y="1"/>
                  </a:moveTo>
                  <a:cubicBezTo>
                    <a:pt x="38467" y="1"/>
                    <a:pt x="33464" y="1613"/>
                    <a:pt x="29330" y="4483"/>
                  </a:cubicBezTo>
                  <a:cubicBezTo>
                    <a:pt x="25180" y="7367"/>
                    <a:pt x="21319" y="10652"/>
                    <a:pt x="17792" y="14290"/>
                  </a:cubicBezTo>
                  <a:cubicBezTo>
                    <a:pt x="16759" y="15360"/>
                    <a:pt x="15754" y="16458"/>
                    <a:pt x="14777" y="17584"/>
                  </a:cubicBezTo>
                  <a:cubicBezTo>
                    <a:pt x="13326" y="19259"/>
                    <a:pt x="11958" y="20990"/>
                    <a:pt x="10655" y="22777"/>
                  </a:cubicBezTo>
                  <a:cubicBezTo>
                    <a:pt x="9250" y="24712"/>
                    <a:pt x="7929" y="26722"/>
                    <a:pt x="6458" y="28611"/>
                  </a:cubicBezTo>
                  <a:cubicBezTo>
                    <a:pt x="5798" y="29458"/>
                    <a:pt x="5100" y="30286"/>
                    <a:pt x="4355" y="31067"/>
                  </a:cubicBezTo>
                  <a:cubicBezTo>
                    <a:pt x="3081" y="32407"/>
                    <a:pt x="1620" y="33561"/>
                    <a:pt x="1" y="34473"/>
                  </a:cubicBezTo>
                  <a:lnTo>
                    <a:pt x="1" y="39442"/>
                  </a:lnTo>
                  <a:cubicBezTo>
                    <a:pt x="1834" y="38846"/>
                    <a:pt x="3592" y="38055"/>
                    <a:pt x="5249" y="37078"/>
                  </a:cubicBezTo>
                  <a:cubicBezTo>
                    <a:pt x="11967" y="33105"/>
                    <a:pt x="16647" y="26545"/>
                    <a:pt x="21765" y="20664"/>
                  </a:cubicBezTo>
                  <a:cubicBezTo>
                    <a:pt x="26790" y="14895"/>
                    <a:pt x="32959" y="9368"/>
                    <a:pt x="40496" y="8289"/>
                  </a:cubicBezTo>
                  <a:cubicBezTo>
                    <a:pt x="40655" y="8261"/>
                    <a:pt x="40803" y="8242"/>
                    <a:pt x="40952" y="8223"/>
                  </a:cubicBezTo>
                  <a:cubicBezTo>
                    <a:pt x="41528" y="8156"/>
                    <a:pt x="42112" y="8119"/>
                    <a:pt x="42696" y="8119"/>
                  </a:cubicBezTo>
                  <a:cubicBezTo>
                    <a:pt x="44143" y="8119"/>
                    <a:pt x="45587" y="8350"/>
                    <a:pt x="46880" y="8940"/>
                  </a:cubicBezTo>
                  <a:cubicBezTo>
                    <a:pt x="47150" y="9070"/>
                    <a:pt x="47410" y="9210"/>
                    <a:pt x="47671" y="9368"/>
                  </a:cubicBezTo>
                  <a:cubicBezTo>
                    <a:pt x="49848" y="10708"/>
                    <a:pt x="51179" y="13183"/>
                    <a:pt x="51486" y="15714"/>
                  </a:cubicBezTo>
                  <a:cubicBezTo>
                    <a:pt x="51653" y="17156"/>
                    <a:pt x="51551" y="18617"/>
                    <a:pt x="51197" y="20022"/>
                  </a:cubicBezTo>
                  <a:cubicBezTo>
                    <a:pt x="50946" y="21036"/>
                    <a:pt x="50602" y="22023"/>
                    <a:pt x="50164" y="22972"/>
                  </a:cubicBezTo>
                  <a:cubicBezTo>
                    <a:pt x="50164" y="22981"/>
                    <a:pt x="50155" y="22991"/>
                    <a:pt x="50146" y="23000"/>
                  </a:cubicBezTo>
                  <a:cubicBezTo>
                    <a:pt x="50127" y="23056"/>
                    <a:pt x="50099" y="23102"/>
                    <a:pt x="50081" y="23149"/>
                  </a:cubicBezTo>
                  <a:cubicBezTo>
                    <a:pt x="49550" y="24265"/>
                    <a:pt x="48908" y="25335"/>
                    <a:pt x="48173" y="26331"/>
                  </a:cubicBezTo>
                  <a:cubicBezTo>
                    <a:pt x="47336" y="27476"/>
                    <a:pt x="46377" y="28536"/>
                    <a:pt x="45316" y="29476"/>
                  </a:cubicBezTo>
                  <a:cubicBezTo>
                    <a:pt x="44265" y="30407"/>
                    <a:pt x="43120" y="31216"/>
                    <a:pt x="41901" y="31896"/>
                  </a:cubicBezTo>
                  <a:cubicBezTo>
                    <a:pt x="38412" y="33840"/>
                    <a:pt x="34429" y="34668"/>
                    <a:pt x="30707" y="36111"/>
                  </a:cubicBezTo>
                  <a:cubicBezTo>
                    <a:pt x="30196" y="36315"/>
                    <a:pt x="29684" y="36520"/>
                    <a:pt x="29172" y="36753"/>
                  </a:cubicBezTo>
                  <a:cubicBezTo>
                    <a:pt x="27795" y="37376"/>
                    <a:pt x="26427" y="38158"/>
                    <a:pt x="25525" y="39386"/>
                  </a:cubicBezTo>
                  <a:cubicBezTo>
                    <a:pt x="25171" y="39870"/>
                    <a:pt x="24910" y="40428"/>
                    <a:pt x="24771" y="41015"/>
                  </a:cubicBezTo>
                  <a:cubicBezTo>
                    <a:pt x="24547" y="41908"/>
                    <a:pt x="24622" y="42866"/>
                    <a:pt x="25106" y="43657"/>
                  </a:cubicBezTo>
                  <a:cubicBezTo>
                    <a:pt x="25711" y="44634"/>
                    <a:pt x="26818" y="45183"/>
                    <a:pt x="27907" y="45583"/>
                  </a:cubicBezTo>
                  <a:cubicBezTo>
                    <a:pt x="30337" y="46483"/>
                    <a:pt x="32887" y="46879"/>
                    <a:pt x="35466" y="46879"/>
                  </a:cubicBezTo>
                  <a:cubicBezTo>
                    <a:pt x="35583" y="46879"/>
                    <a:pt x="35699" y="46878"/>
                    <a:pt x="35816" y="46877"/>
                  </a:cubicBezTo>
                  <a:cubicBezTo>
                    <a:pt x="39873" y="46812"/>
                    <a:pt x="43967" y="45779"/>
                    <a:pt x="47717" y="44169"/>
                  </a:cubicBezTo>
                  <a:cubicBezTo>
                    <a:pt x="48871" y="43676"/>
                    <a:pt x="49988" y="43136"/>
                    <a:pt x="51095" y="42550"/>
                  </a:cubicBezTo>
                  <a:cubicBezTo>
                    <a:pt x="52221" y="41954"/>
                    <a:pt x="53328" y="41312"/>
                    <a:pt x="54417" y="40642"/>
                  </a:cubicBezTo>
                  <a:lnTo>
                    <a:pt x="54445" y="40624"/>
                  </a:lnTo>
                  <a:cubicBezTo>
                    <a:pt x="58046" y="38390"/>
                    <a:pt x="61461" y="35832"/>
                    <a:pt x="64876" y="33319"/>
                  </a:cubicBezTo>
                  <a:cubicBezTo>
                    <a:pt x="66506" y="32124"/>
                    <a:pt x="69224" y="30311"/>
                    <a:pt x="71513" y="30311"/>
                  </a:cubicBezTo>
                  <a:cubicBezTo>
                    <a:pt x="72841" y="30311"/>
                    <a:pt x="74025" y="30922"/>
                    <a:pt x="74767" y="32621"/>
                  </a:cubicBezTo>
                  <a:cubicBezTo>
                    <a:pt x="75660" y="34687"/>
                    <a:pt x="75335" y="37088"/>
                    <a:pt x="75986" y="39247"/>
                  </a:cubicBezTo>
                  <a:cubicBezTo>
                    <a:pt x="76247" y="40056"/>
                    <a:pt x="76637" y="40810"/>
                    <a:pt x="77149" y="41480"/>
                  </a:cubicBezTo>
                  <a:cubicBezTo>
                    <a:pt x="78563" y="43320"/>
                    <a:pt x="80826" y="44516"/>
                    <a:pt x="83153" y="44516"/>
                  </a:cubicBezTo>
                  <a:cubicBezTo>
                    <a:pt x="83214" y="44516"/>
                    <a:pt x="83276" y="44515"/>
                    <a:pt x="83337" y="44513"/>
                  </a:cubicBezTo>
                  <a:cubicBezTo>
                    <a:pt x="84668" y="44476"/>
                    <a:pt x="85952" y="44076"/>
                    <a:pt x="87227" y="43666"/>
                  </a:cubicBezTo>
                  <a:lnTo>
                    <a:pt x="87227" y="39144"/>
                  </a:lnTo>
                  <a:cubicBezTo>
                    <a:pt x="87077" y="39151"/>
                    <a:pt x="86927" y="39155"/>
                    <a:pt x="86779" y="39155"/>
                  </a:cubicBezTo>
                  <a:cubicBezTo>
                    <a:pt x="85922" y="39155"/>
                    <a:pt x="85091" y="39028"/>
                    <a:pt x="84314" y="38623"/>
                  </a:cubicBezTo>
                  <a:cubicBezTo>
                    <a:pt x="83774" y="38344"/>
                    <a:pt x="83291" y="37944"/>
                    <a:pt x="82909" y="37460"/>
                  </a:cubicBezTo>
                  <a:cubicBezTo>
                    <a:pt x="81774" y="36027"/>
                    <a:pt x="81402" y="33905"/>
                    <a:pt x="81364" y="31998"/>
                  </a:cubicBezTo>
                  <a:cubicBezTo>
                    <a:pt x="81318" y="29458"/>
                    <a:pt x="81550" y="26703"/>
                    <a:pt x="80173" y="24572"/>
                  </a:cubicBezTo>
                  <a:cubicBezTo>
                    <a:pt x="78902" y="22610"/>
                    <a:pt x="76466" y="21643"/>
                    <a:pt x="74112" y="21643"/>
                  </a:cubicBezTo>
                  <a:cubicBezTo>
                    <a:pt x="73933" y="21643"/>
                    <a:pt x="73754" y="21649"/>
                    <a:pt x="73576" y="21660"/>
                  </a:cubicBezTo>
                  <a:cubicBezTo>
                    <a:pt x="71064" y="21827"/>
                    <a:pt x="68709" y="22935"/>
                    <a:pt x="66532" y="24200"/>
                  </a:cubicBezTo>
                  <a:cubicBezTo>
                    <a:pt x="62717" y="26424"/>
                    <a:pt x="59255" y="29188"/>
                    <a:pt x="55747" y="31868"/>
                  </a:cubicBezTo>
                  <a:cubicBezTo>
                    <a:pt x="54035" y="33170"/>
                    <a:pt x="52323" y="34445"/>
                    <a:pt x="50546" y="35645"/>
                  </a:cubicBezTo>
                  <a:cubicBezTo>
                    <a:pt x="46359" y="38446"/>
                    <a:pt x="41669" y="40819"/>
                    <a:pt x="36616" y="41489"/>
                  </a:cubicBezTo>
                  <a:cubicBezTo>
                    <a:pt x="36150" y="41552"/>
                    <a:pt x="34993" y="41774"/>
                    <a:pt x="34021" y="41774"/>
                  </a:cubicBezTo>
                  <a:cubicBezTo>
                    <a:pt x="32974" y="41774"/>
                    <a:pt x="32142" y="41516"/>
                    <a:pt x="32624" y="40521"/>
                  </a:cubicBezTo>
                  <a:cubicBezTo>
                    <a:pt x="33034" y="39665"/>
                    <a:pt x="34802" y="39079"/>
                    <a:pt x="35630" y="38819"/>
                  </a:cubicBezTo>
                  <a:cubicBezTo>
                    <a:pt x="39826" y="37516"/>
                    <a:pt x="43939" y="35813"/>
                    <a:pt x="47643" y="33468"/>
                  </a:cubicBezTo>
                  <a:cubicBezTo>
                    <a:pt x="48685" y="32817"/>
                    <a:pt x="49681" y="32110"/>
                    <a:pt x="50648" y="31365"/>
                  </a:cubicBezTo>
                  <a:cubicBezTo>
                    <a:pt x="52239" y="30118"/>
                    <a:pt x="53700" y="28722"/>
                    <a:pt x="55022" y="27196"/>
                  </a:cubicBezTo>
                  <a:cubicBezTo>
                    <a:pt x="56362" y="25652"/>
                    <a:pt x="57515" y="23968"/>
                    <a:pt x="58474" y="22162"/>
                  </a:cubicBezTo>
                  <a:cubicBezTo>
                    <a:pt x="59200" y="20776"/>
                    <a:pt x="59786" y="19315"/>
                    <a:pt x="60223" y="17808"/>
                  </a:cubicBezTo>
                  <a:cubicBezTo>
                    <a:pt x="61061" y="14895"/>
                    <a:pt x="61265" y="11657"/>
                    <a:pt x="60009" y="8893"/>
                  </a:cubicBezTo>
                  <a:cubicBezTo>
                    <a:pt x="59255" y="7246"/>
                    <a:pt x="58027" y="5851"/>
                    <a:pt x="56650" y="4687"/>
                  </a:cubicBezTo>
                  <a:cubicBezTo>
                    <a:pt x="52811" y="1461"/>
                    <a:pt x="48138" y="1"/>
                    <a:pt x="434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43"/>
            <p:cNvSpPr/>
            <p:nvPr/>
          </p:nvSpPr>
          <p:spPr>
            <a:xfrm>
              <a:off x="6330150" y="4736927"/>
              <a:ext cx="1171182" cy="406501"/>
            </a:xfrm>
            <a:custGeom>
              <a:avLst/>
              <a:gdLst/>
              <a:ahLst/>
              <a:cxnLst/>
              <a:rect l="l" t="t" r="r" b="b"/>
              <a:pathLst>
                <a:path w="11139" h="4597" extrusionOk="0">
                  <a:moveTo>
                    <a:pt x="8033" y="1"/>
                  </a:moveTo>
                  <a:cubicBezTo>
                    <a:pt x="7816" y="1"/>
                    <a:pt x="7599" y="19"/>
                    <a:pt x="7388" y="56"/>
                  </a:cubicBezTo>
                  <a:cubicBezTo>
                    <a:pt x="6262" y="242"/>
                    <a:pt x="5258" y="856"/>
                    <a:pt x="4308" y="1489"/>
                  </a:cubicBezTo>
                  <a:cubicBezTo>
                    <a:pt x="2829" y="2466"/>
                    <a:pt x="1405" y="3517"/>
                    <a:pt x="0" y="4597"/>
                  </a:cubicBezTo>
                  <a:lnTo>
                    <a:pt x="11017" y="4597"/>
                  </a:lnTo>
                  <a:cubicBezTo>
                    <a:pt x="10971" y="3369"/>
                    <a:pt x="11138" y="2084"/>
                    <a:pt x="10450" y="1107"/>
                  </a:cubicBezTo>
                  <a:cubicBezTo>
                    <a:pt x="9920" y="351"/>
                    <a:pt x="8973" y="1"/>
                    <a:pt x="803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43"/>
            <p:cNvSpPr/>
            <p:nvPr/>
          </p:nvSpPr>
          <p:spPr>
            <a:xfrm>
              <a:off x="8651823" y="4952507"/>
              <a:ext cx="492172" cy="190915"/>
            </a:xfrm>
            <a:custGeom>
              <a:avLst/>
              <a:gdLst/>
              <a:ahLst/>
              <a:cxnLst/>
              <a:rect l="l" t="t" r="r" b="b"/>
              <a:pathLst>
                <a:path w="4681" h="2159" extrusionOk="0">
                  <a:moveTo>
                    <a:pt x="4681" y="0"/>
                  </a:moveTo>
                  <a:cubicBezTo>
                    <a:pt x="4327" y="37"/>
                    <a:pt x="3973" y="112"/>
                    <a:pt x="3629" y="223"/>
                  </a:cubicBezTo>
                  <a:cubicBezTo>
                    <a:pt x="2317" y="624"/>
                    <a:pt x="1154" y="1396"/>
                    <a:pt x="0" y="2159"/>
                  </a:cubicBezTo>
                  <a:lnTo>
                    <a:pt x="4681" y="2159"/>
                  </a:lnTo>
                  <a:lnTo>
                    <a:pt x="4681" y="0"/>
                  </a:lnTo>
                  <a:close/>
                </a:path>
              </a:pathLst>
            </a:custGeom>
            <a:solidFill>
              <a:srgbClr val="F6921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310;p43"/>
            <p:cNvSpPr/>
            <p:nvPr/>
          </p:nvSpPr>
          <p:spPr>
            <a:xfrm>
              <a:off x="91985" y="2458215"/>
              <a:ext cx="4275620" cy="2685278"/>
            </a:xfrm>
            <a:custGeom>
              <a:avLst/>
              <a:gdLst/>
              <a:ahLst/>
              <a:cxnLst/>
              <a:rect l="l" t="t" r="r" b="b"/>
              <a:pathLst>
                <a:path w="40665" h="30367" extrusionOk="0">
                  <a:moveTo>
                    <a:pt x="37262" y="1"/>
                  </a:moveTo>
                  <a:cubicBezTo>
                    <a:pt x="36711" y="1"/>
                    <a:pt x="36149" y="79"/>
                    <a:pt x="35630" y="200"/>
                  </a:cubicBezTo>
                  <a:cubicBezTo>
                    <a:pt x="34755" y="414"/>
                    <a:pt x="33899" y="693"/>
                    <a:pt x="33071" y="1056"/>
                  </a:cubicBezTo>
                  <a:cubicBezTo>
                    <a:pt x="29089" y="2768"/>
                    <a:pt x="25804" y="6034"/>
                    <a:pt x="22957" y="9393"/>
                  </a:cubicBezTo>
                  <a:cubicBezTo>
                    <a:pt x="21886" y="10659"/>
                    <a:pt x="20854" y="11943"/>
                    <a:pt x="19821" y="13236"/>
                  </a:cubicBezTo>
                  <a:cubicBezTo>
                    <a:pt x="18025" y="15488"/>
                    <a:pt x="16229" y="17749"/>
                    <a:pt x="14284" y="19861"/>
                  </a:cubicBezTo>
                  <a:cubicBezTo>
                    <a:pt x="14005" y="20168"/>
                    <a:pt x="13726" y="20457"/>
                    <a:pt x="13447" y="20745"/>
                  </a:cubicBezTo>
                  <a:cubicBezTo>
                    <a:pt x="11093" y="23174"/>
                    <a:pt x="8524" y="25286"/>
                    <a:pt x="5603" y="26943"/>
                  </a:cubicBezTo>
                  <a:cubicBezTo>
                    <a:pt x="4830" y="27389"/>
                    <a:pt x="4021" y="27799"/>
                    <a:pt x="3193" y="28171"/>
                  </a:cubicBezTo>
                  <a:cubicBezTo>
                    <a:pt x="2271" y="28599"/>
                    <a:pt x="1285" y="29073"/>
                    <a:pt x="541" y="29762"/>
                  </a:cubicBezTo>
                  <a:cubicBezTo>
                    <a:pt x="345" y="29939"/>
                    <a:pt x="159" y="30144"/>
                    <a:pt x="1" y="30367"/>
                  </a:cubicBezTo>
                  <a:lnTo>
                    <a:pt x="12553" y="30367"/>
                  </a:lnTo>
                  <a:cubicBezTo>
                    <a:pt x="12740" y="29855"/>
                    <a:pt x="12926" y="29343"/>
                    <a:pt x="13130" y="28850"/>
                  </a:cubicBezTo>
                  <a:cubicBezTo>
                    <a:pt x="13670" y="27566"/>
                    <a:pt x="14331" y="26338"/>
                    <a:pt x="15094" y="25184"/>
                  </a:cubicBezTo>
                  <a:cubicBezTo>
                    <a:pt x="17029" y="22262"/>
                    <a:pt x="19625" y="19750"/>
                    <a:pt x="22417" y="17619"/>
                  </a:cubicBezTo>
                  <a:cubicBezTo>
                    <a:pt x="22966" y="17209"/>
                    <a:pt x="23515" y="16800"/>
                    <a:pt x="24073" y="16409"/>
                  </a:cubicBezTo>
                  <a:cubicBezTo>
                    <a:pt x="25934" y="15107"/>
                    <a:pt x="27870" y="13925"/>
                    <a:pt x="29824" y="12762"/>
                  </a:cubicBezTo>
                  <a:cubicBezTo>
                    <a:pt x="31508" y="11766"/>
                    <a:pt x="33211" y="10789"/>
                    <a:pt x="34886" y="9784"/>
                  </a:cubicBezTo>
                  <a:cubicBezTo>
                    <a:pt x="35919" y="9170"/>
                    <a:pt x="36951" y="8528"/>
                    <a:pt x="37835" y="7700"/>
                  </a:cubicBezTo>
                  <a:cubicBezTo>
                    <a:pt x="38757" y="6844"/>
                    <a:pt x="39482" y="5801"/>
                    <a:pt x="39976" y="4648"/>
                  </a:cubicBezTo>
                  <a:cubicBezTo>
                    <a:pt x="40441" y="3540"/>
                    <a:pt x="40664" y="2200"/>
                    <a:pt x="40003" y="1195"/>
                  </a:cubicBezTo>
                  <a:cubicBezTo>
                    <a:pt x="39415" y="309"/>
                    <a:pt x="38360" y="1"/>
                    <a:pt x="3726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1" name="Google Shape;1311;p43"/>
            <p:cNvSpPr/>
            <p:nvPr/>
          </p:nvSpPr>
          <p:spPr>
            <a:xfrm>
              <a:off x="-28299" y="1890084"/>
              <a:ext cx="5159027" cy="3253425"/>
            </a:xfrm>
            <a:custGeom>
              <a:avLst/>
              <a:gdLst/>
              <a:ahLst/>
              <a:cxnLst/>
              <a:rect l="l" t="t" r="r" b="b"/>
              <a:pathLst>
                <a:path w="49067" h="36792" extrusionOk="0">
                  <a:moveTo>
                    <a:pt x="42801" y="1"/>
                  </a:moveTo>
                  <a:cubicBezTo>
                    <a:pt x="41858" y="1"/>
                    <a:pt x="40898" y="153"/>
                    <a:pt x="39994" y="390"/>
                  </a:cubicBezTo>
                  <a:cubicBezTo>
                    <a:pt x="36662" y="1265"/>
                    <a:pt x="33806" y="3080"/>
                    <a:pt x="31210" y="5341"/>
                  </a:cubicBezTo>
                  <a:lnTo>
                    <a:pt x="31200" y="5341"/>
                  </a:lnTo>
                  <a:cubicBezTo>
                    <a:pt x="28074" y="8058"/>
                    <a:pt x="25338" y="11436"/>
                    <a:pt x="22649" y="14609"/>
                  </a:cubicBezTo>
                  <a:cubicBezTo>
                    <a:pt x="19653" y="18154"/>
                    <a:pt x="16498" y="21587"/>
                    <a:pt x="13139" y="24798"/>
                  </a:cubicBezTo>
                  <a:cubicBezTo>
                    <a:pt x="9817" y="27961"/>
                    <a:pt x="6300" y="30892"/>
                    <a:pt x="2513" y="33479"/>
                  </a:cubicBezTo>
                  <a:cubicBezTo>
                    <a:pt x="1712" y="34038"/>
                    <a:pt x="875" y="34549"/>
                    <a:pt x="0" y="35005"/>
                  </a:cubicBezTo>
                  <a:lnTo>
                    <a:pt x="0" y="36792"/>
                  </a:lnTo>
                  <a:lnTo>
                    <a:pt x="6542" y="36792"/>
                  </a:lnTo>
                  <a:cubicBezTo>
                    <a:pt x="7603" y="36122"/>
                    <a:pt x="8626" y="35396"/>
                    <a:pt x="9613" y="34614"/>
                  </a:cubicBezTo>
                  <a:cubicBezTo>
                    <a:pt x="14470" y="30781"/>
                    <a:pt x="18387" y="25924"/>
                    <a:pt x="22547" y="21345"/>
                  </a:cubicBezTo>
                  <a:cubicBezTo>
                    <a:pt x="23505" y="20285"/>
                    <a:pt x="24482" y="19233"/>
                    <a:pt x="25487" y="18219"/>
                  </a:cubicBezTo>
                  <a:cubicBezTo>
                    <a:pt x="28846" y="14813"/>
                    <a:pt x="32531" y="11724"/>
                    <a:pt x="36830" y="9705"/>
                  </a:cubicBezTo>
                  <a:cubicBezTo>
                    <a:pt x="37239" y="9516"/>
                    <a:pt x="37746" y="9369"/>
                    <a:pt x="38199" y="9369"/>
                  </a:cubicBezTo>
                  <a:cubicBezTo>
                    <a:pt x="38663" y="9369"/>
                    <a:pt x="39070" y="9523"/>
                    <a:pt x="39259" y="9947"/>
                  </a:cubicBezTo>
                  <a:cubicBezTo>
                    <a:pt x="39398" y="10272"/>
                    <a:pt x="39324" y="10654"/>
                    <a:pt x="39212" y="10998"/>
                  </a:cubicBezTo>
                  <a:cubicBezTo>
                    <a:pt x="38616" y="12636"/>
                    <a:pt x="36979" y="13632"/>
                    <a:pt x="35462" y="14497"/>
                  </a:cubicBezTo>
                  <a:cubicBezTo>
                    <a:pt x="33378" y="15688"/>
                    <a:pt x="31284" y="16916"/>
                    <a:pt x="29237" y="18219"/>
                  </a:cubicBezTo>
                  <a:cubicBezTo>
                    <a:pt x="22919" y="22220"/>
                    <a:pt x="17047" y="26901"/>
                    <a:pt x="13241" y="33256"/>
                  </a:cubicBezTo>
                  <a:cubicBezTo>
                    <a:pt x="12562" y="34382"/>
                    <a:pt x="11976" y="35573"/>
                    <a:pt x="11483" y="36792"/>
                  </a:cubicBezTo>
                  <a:lnTo>
                    <a:pt x="19467" y="36792"/>
                  </a:lnTo>
                  <a:cubicBezTo>
                    <a:pt x="19606" y="35880"/>
                    <a:pt x="19802" y="34987"/>
                    <a:pt x="20062" y="34103"/>
                  </a:cubicBezTo>
                  <a:cubicBezTo>
                    <a:pt x="20202" y="33610"/>
                    <a:pt x="20351" y="33126"/>
                    <a:pt x="20499" y="32660"/>
                  </a:cubicBezTo>
                  <a:cubicBezTo>
                    <a:pt x="21058" y="30892"/>
                    <a:pt x="21653" y="29097"/>
                    <a:pt x="22751" y="27608"/>
                  </a:cubicBezTo>
                  <a:cubicBezTo>
                    <a:pt x="24408" y="25365"/>
                    <a:pt x="27004" y="24072"/>
                    <a:pt x="29460" y="22769"/>
                  </a:cubicBezTo>
                  <a:cubicBezTo>
                    <a:pt x="29572" y="22704"/>
                    <a:pt x="29684" y="22648"/>
                    <a:pt x="29795" y="22592"/>
                  </a:cubicBezTo>
                  <a:cubicBezTo>
                    <a:pt x="30391" y="22276"/>
                    <a:pt x="30977" y="21950"/>
                    <a:pt x="31563" y="21625"/>
                  </a:cubicBezTo>
                  <a:cubicBezTo>
                    <a:pt x="35043" y="19680"/>
                    <a:pt x="38430" y="17558"/>
                    <a:pt x="41706" y="15260"/>
                  </a:cubicBezTo>
                  <a:cubicBezTo>
                    <a:pt x="42981" y="14367"/>
                    <a:pt x="44255" y="13417"/>
                    <a:pt x="45363" y="12329"/>
                  </a:cubicBezTo>
                  <a:cubicBezTo>
                    <a:pt x="45577" y="12124"/>
                    <a:pt x="45772" y="11910"/>
                    <a:pt x="45967" y="11696"/>
                  </a:cubicBezTo>
                  <a:cubicBezTo>
                    <a:pt x="46712" y="10905"/>
                    <a:pt x="47326" y="10003"/>
                    <a:pt x="47801" y="9025"/>
                  </a:cubicBezTo>
                  <a:cubicBezTo>
                    <a:pt x="49066" y="6374"/>
                    <a:pt x="48768" y="2745"/>
                    <a:pt x="46386" y="1042"/>
                  </a:cubicBezTo>
                  <a:cubicBezTo>
                    <a:pt x="46330" y="995"/>
                    <a:pt x="46275" y="958"/>
                    <a:pt x="46219" y="921"/>
                  </a:cubicBezTo>
                  <a:cubicBezTo>
                    <a:pt x="46088" y="828"/>
                    <a:pt x="45949" y="753"/>
                    <a:pt x="45809" y="679"/>
                  </a:cubicBezTo>
                  <a:cubicBezTo>
                    <a:pt x="45735" y="642"/>
                    <a:pt x="45670" y="604"/>
                    <a:pt x="45595" y="567"/>
                  </a:cubicBezTo>
                  <a:cubicBezTo>
                    <a:pt x="44738" y="164"/>
                    <a:pt x="43779" y="1"/>
                    <a:pt x="428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2" name="Google Shape;1312;p43"/>
            <p:cNvSpPr/>
            <p:nvPr/>
          </p:nvSpPr>
          <p:spPr>
            <a:xfrm>
              <a:off x="5490684" y="4123346"/>
              <a:ext cx="3653281" cy="1020100"/>
            </a:xfrm>
            <a:custGeom>
              <a:avLst/>
              <a:gdLst/>
              <a:ahLst/>
              <a:cxnLst/>
              <a:rect l="l" t="t" r="r" b="b"/>
              <a:pathLst>
                <a:path w="34746" h="11536" extrusionOk="0">
                  <a:moveTo>
                    <a:pt x="17627" y="0"/>
                  </a:moveTo>
                  <a:cubicBezTo>
                    <a:pt x="16921" y="0"/>
                    <a:pt x="16209" y="119"/>
                    <a:pt x="15549" y="342"/>
                  </a:cubicBezTo>
                  <a:cubicBezTo>
                    <a:pt x="13502" y="1030"/>
                    <a:pt x="11827" y="2510"/>
                    <a:pt x="10180" y="3906"/>
                  </a:cubicBezTo>
                  <a:cubicBezTo>
                    <a:pt x="6933" y="6641"/>
                    <a:pt x="3536" y="9191"/>
                    <a:pt x="0" y="11536"/>
                  </a:cubicBezTo>
                  <a:lnTo>
                    <a:pt x="10217" y="11536"/>
                  </a:lnTo>
                  <a:cubicBezTo>
                    <a:pt x="11018" y="10885"/>
                    <a:pt x="11827" y="10242"/>
                    <a:pt x="12637" y="9610"/>
                  </a:cubicBezTo>
                  <a:cubicBezTo>
                    <a:pt x="13442" y="8983"/>
                    <a:pt x="14437" y="8340"/>
                    <a:pt x="15399" y="8340"/>
                  </a:cubicBezTo>
                  <a:cubicBezTo>
                    <a:pt x="15693" y="8340"/>
                    <a:pt x="15984" y="8400"/>
                    <a:pt x="16266" y="8540"/>
                  </a:cubicBezTo>
                  <a:cubicBezTo>
                    <a:pt x="17326" y="9070"/>
                    <a:pt x="17466" y="10261"/>
                    <a:pt x="17540" y="11536"/>
                  </a:cubicBezTo>
                  <a:lnTo>
                    <a:pt x="32019" y="11536"/>
                  </a:lnTo>
                  <a:cubicBezTo>
                    <a:pt x="32559" y="11247"/>
                    <a:pt x="33126" y="11024"/>
                    <a:pt x="33713" y="10847"/>
                  </a:cubicBezTo>
                  <a:cubicBezTo>
                    <a:pt x="33934" y="10780"/>
                    <a:pt x="34163" y="10745"/>
                    <a:pt x="34393" y="10745"/>
                  </a:cubicBezTo>
                  <a:cubicBezTo>
                    <a:pt x="34511" y="10745"/>
                    <a:pt x="34629" y="10754"/>
                    <a:pt x="34746" y="10773"/>
                  </a:cubicBezTo>
                  <a:lnTo>
                    <a:pt x="34746" y="6753"/>
                  </a:lnTo>
                  <a:cubicBezTo>
                    <a:pt x="33610" y="6930"/>
                    <a:pt x="32447" y="7283"/>
                    <a:pt x="31377" y="7628"/>
                  </a:cubicBezTo>
                  <a:cubicBezTo>
                    <a:pt x="30144" y="8021"/>
                    <a:pt x="28752" y="8339"/>
                    <a:pt x="27442" y="8339"/>
                  </a:cubicBezTo>
                  <a:cubicBezTo>
                    <a:pt x="25994" y="8339"/>
                    <a:pt x="24647" y="7950"/>
                    <a:pt x="23728" y="6846"/>
                  </a:cubicBezTo>
                  <a:cubicBezTo>
                    <a:pt x="23589" y="6669"/>
                    <a:pt x="23459" y="6483"/>
                    <a:pt x="23347" y="6288"/>
                  </a:cubicBezTo>
                  <a:cubicBezTo>
                    <a:pt x="22528" y="4873"/>
                    <a:pt x="22463" y="3031"/>
                    <a:pt x="21467" y="1700"/>
                  </a:cubicBezTo>
                  <a:cubicBezTo>
                    <a:pt x="21337" y="1524"/>
                    <a:pt x="21188" y="1365"/>
                    <a:pt x="21030" y="1217"/>
                  </a:cubicBezTo>
                  <a:cubicBezTo>
                    <a:pt x="20140" y="380"/>
                    <a:pt x="18893" y="0"/>
                    <a:pt x="176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3" name="Google Shape;1313;p43"/>
            <p:cNvSpPr/>
            <p:nvPr/>
          </p:nvSpPr>
          <p:spPr>
            <a:xfrm>
              <a:off x="-28299" y="1652133"/>
              <a:ext cx="9172211" cy="3491383"/>
            </a:xfrm>
            <a:custGeom>
              <a:avLst/>
              <a:gdLst/>
              <a:ahLst/>
              <a:cxnLst/>
              <a:rect l="l" t="t" r="r" b="b"/>
              <a:pathLst>
                <a:path w="87236" h="39483" extrusionOk="0">
                  <a:moveTo>
                    <a:pt x="43086" y="1"/>
                  </a:moveTo>
                  <a:cubicBezTo>
                    <a:pt x="38238" y="1"/>
                    <a:pt x="33644" y="2669"/>
                    <a:pt x="30093" y="6040"/>
                  </a:cubicBezTo>
                  <a:cubicBezTo>
                    <a:pt x="26297" y="9651"/>
                    <a:pt x="23375" y="14080"/>
                    <a:pt x="19857" y="17970"/>
                  </a:cubicBezTo>
                  <a:cubicBezTo>
                    <a:pt x="15503" y="22790"/>
                    <a:pt x="10273" y="26754"/>
                    <a:pt x="4457" y="29657"/>
                  </a:cubicBezTo>
                  <a:cubicBezTo>
                    <a:pt x="3015" y="30382"/>
                    <a:pt x="1526" y="31006"/>
                    <a:pt x="0" y="31527"/>
                  </a:cubicBezTo>
                  <a:lnTo>
                    <a:pt x="0" y="39474"/>
                  </a:lnTo>
                  <a:lnTo>
                    <a:pt x="298" y="39474"/>
                  </a:lnTo>
                  <a:cubicBezTo>
                    <a:pt x="763" y="39287"/>
                    <a:pt x="1229" y="39083"/>
                    <a:pt x="1685" y="38869"/>
                  </a:cubicBezTo>
                  <a:cubicBezTo>
                    <a:pt x="3434" y="38050"/>
                    <a:pt x="5127" y="37110"/>
                    <a:pt x="6747" y="36049"/>
                  </a:cubicBezTo>
                  <a:cubicBezTo>
                    <a:pt x="9212" y="34440"/>
                    <a:pt x="11548" y="32625"/>
                    <a:pt x="13725" y="30643"/>
                  </a:cubicBezTo>
                  <a:cubicBezTo>
                    <a:pt x="14014" y="30382"/>
                    <a:pt x="14302" y="30122"/>
                    <a:pt x="14591" y="29852"/>
                  </a:cubicBezTo>
                  <a:cubicBezTo>
                    <a:pt x="17392" y="27256"/>
                    <a:pt x="20016" y="24464"/>
                    <a:pt x="22621" y="21654"/>
                  </a:cubicBezTo>
                  <a:cubicBezTo>
                    <a:pt x="25357" y="18705"/>
                    <a:pt x="28083" y="15746"/>
                    <a:pt x="30996" y="12973"/>
                  </a:cubicBezTo>
                  <a:cubicBezTo>
                    <a:pt x="32019" y="11986"/>
                    <a:pt x="33099" y="11047"/>
                    <a:pt x="34215" y="10163"/>
                  </a:cubicBezTo>
                  <a:cubicBezTo>
                    <a:pt x="36272" y="8581"/>
                    <a:pt x="38514" y="7287"/>
                    <a:pt x="41026" y="6757"/>
                  </a:cubicBezTo>
                  <a:cubicBezTo>
                    <a:pt x="41448" y="6667"/>
                    <a:pt x="41894" y="6607"/>
                    <a:pt x="42331" y="6607"/>
                  </a:cubicBezTo>
                  <a:cubicBezTo>
                    <a:pt x="43031" y="6607"/>
                    <a:pt x="43710" y="6762"/>
                    <a:pt x="44237" y="7204"/>
                  </a:cubicBezTo>
                  <a:cubicBezTo>
                    <a:pt x="44386" y="7334"/>
                    <a:pt x="44525" y="7483"/>
                    <a:pt x="44637" y="7650"/>
                  </a:cubicBezTo>
                  <a:cubicBezTo>
                    <a:pt x="45316" y="8637"/>
                    <a:pt x="45121" y="10079"/>
                    <a:pt x="44609" y="11307"/>
                  </a:cubicBezTo>
                  <a:cubicBezTo>
                    <a:pt x="44507" y="11549"/>
                    <a:pt x="44395" y="11782"/>
                    <a:pt x="44274" y="12005"/>
                  </a:cubicBezTo>
                  <a:cubicBezTo>
                    <a:pt x="41966" y="16192"/>
                    <a:pt x="37770" y="18984"/>
                    <a:pt x="33536" y="21208"/>
                  </a:cubicBezTo>
                  <a:cubicBezTo>
                    <a:pt x="32791" y="21598"/>
                    <a:pt x="32047" y="21971"/>
                    <a:pt x="31293" y="22352"/>
                  </a:cubicBezTo>
                  <a:cubicBezTo>
                    <a:pt x="29246" y="23376"/>
                    <a:pt x="27181" y="24381"/>
                    <a:pt x="25217" y="25525"/>
                  </a:cubicBezTo>
                  <a:cubicBezTo>
                    <a:pt x="23784" y="26353"/>
                    <a:pt x="22416" y="27303"/>
                    <a:pt x="21142" y="28354"/>
                  </a:cubicBezTo>
                  <a:cubicBezTo>
                    <a:pt x="19141" y="30001"/>
                    <a:pt x="17475" y="32020"/>
                    <a:pt x="16247" y="34300"/>
                  </a:cubicBezTo>
                  <a:cubicBezTo>
                    <a:pt x="15363" y="35910"/>
                    <a:pt x="14777" y="37668"/>
                    <a:pt x="14498" y="39483"/>
                  </a:cubicBezTo>
                  <a:lnTo>
                    <a:pt x="58622" y="39483"/>
                  </a:lnTo>
                  <a:cubicBezTo>
                    <a:pt x="59776" y="38450"/>
                    <a:pt x="60884" y="37380"/>
                    <a:pt x="61963" y="36273"/>
                  </a:cubicBezTo>
                  <a:cubicBezTo>
                    <a:pt x="63219" y="34970"/>
                    <a:pt x="64475" y="33593"/>
                    <a:pt x="66104" y="32793"/>
                  </a:cubicBezTo>
                  <a:cubicBezTo>
                    <a:pt x="66861" y="32420"/>
                    <a:pt x="67727" y="32207"/>
                    <a:pt x="68572" y="32207"/>
                  </a:cubicBezTo>
                  <a:cubicBezTo>
                    <a:pt x="69545" y="32207"/>
                    <a:pt x="70490" y="32490"/>
                    <a:pt x="71212" y="33137"/>
                  </a:cubicBezTo>
                  <a:cubicBezTo>
                    <a:pt x="72813" y="34598"/>
                    <a:pt x="72738" y="37259"/>
                    <a:pt x="74283" y="38785"/>
                  </a:cubicBezTo>
                  <a:cubicBezTo>
                    <a:pt x="74571" y="39073"/>
                    <a:pt x="74906" y="39306"/>
                    <a:pt x="75279" y="39483"/>
                  </a:cubicBezTo>
                  <a:lnTo>
                    <a:pt x="79968" y="39483"/>
                  </a:lnTo>
                  <a:cubicBezTo>
                    <a:pt x="80136" y="39427"/>
                    <a:pt x="80303" y="39371"/>
                    <a:pt x="80461" y="39306"/>
                  </a:cubicBezTo>
                  <a:cubicBezTo>
                    <a:pt x="82509" y="38524"/>
                    <a:pt x="84444" y="37287"/>
                    <a:pt x="86631" y="37129"/>
                  </a:cubicBezTo>
                  <a:cubicBezTo>
                    <a:pt x="86733" y="37119"/>
                    <a:pt x="86833" y="37115"/>
                    <a:pt x="86933" y="37115"/>
                  </a:cubicBezTo>
                  <a:cubicBezTo>
                    <a:pt x="87033" y="37115"/>
                    <a:pt x="87133" y="37119"/>
                    <a:pt x="87236" y="37129"/>
                  </a:cubicBezTo>
                  <a:lnTo>
                    <a:pt x="87236" y="32662"/>
                  </a:lnTo>
                  <a:cubicBezTo>
                    <a:pt x="86603" y="32755"/>
                    <a:pt x="85970" y="32867"/>
                    <a:pt x="85356" y="32960"/>
                  </a:cubicBezTo>
                  <a:cubicBezTo>
                    <a:pt x="84317" y="33128"/>
                    <a:pt x="83225" y="33257"/>
                    <a:pt x="82156" y="33257"/>
                  </a:cubicBezTo>
                  <a:cubicBezTo>
                    <a:pt x="81157" y="33257"/>
                    <a:pt x="80178" y="33145"/>
                    <a:pt x="79280" y="32848"/>
                  </a:cubicBezTo>
                  <a:cubicBezTo>
                    <a:pt x="78526" y="32606"/>
                    <a:pt x="77837" y="32206"/>
                    <a:pt x="77251" y="31685"/>
                  </a:cubicBezTo>
                  <a:cubicBezTo>
                    <a:pt x="77214" y="31657"/>
                    <a:pt x="77195" y="31629"/>
                    <a:pt x="77167" y="31601"/>
                  </a:cubicBezTo>
                  <a:cubicBezTo>
                    <a:pt x="74655" y="29247"/>
                    <a:pt x="74432" y="24483"/>
                    <a:pt x="71119" y="23562"/>
                  </a:cubicBezTo>
                  <a:cubicBezTo>
                    <a:pt x="70775" y="23468"/>
                    <a:pt x="70427" y="23428"/>
                    <a:pt x="70077" y="23428"/>
                  </a:cubicBezTo>
                  <a:cubicBezTo>
                    <a:pt x="69034" y="23428"/>
                    <a:pt x="67979" y="23788"/>
                    <a:pt x="66997" y="24185"/>
                  </a:cubicBezTo>
                  <a:cubicBezTo>
                    <a:pt x="62614" y="25935"/>
                    <a:pt x="58548" y="28363"/>
                    <a:pt x="54463" y="30745"/>
                  </a:cubicBezTo>
                  <a:lnTo>
                    <a:pt x="54435" y="30773"/>
                  </a:lnTo>
                  <a:cubicBezTo>
                    <a:pt x="53328" y="31415"/>
                    <a:pt x="52221" y="32057"/>
                    <a:pt x="51104" y="32681"/>
                  </a:cubicBezTo>
                  <a:cubicBezTo>
                    <a:pt x="50685" y="32923"/>
                    <a:pt x="50257" y="33155"/>
                    <a:pt x="49829" y="33388"/>
                  </a:cubicBezTo>
                  <a:cubicBezTo>
                    <a:pt x="44255" y="36420"/>
                    <a:pt x="38176" y="38939"/>
                    <a:pt x="31843" y="38939"/>
                  </a:cubicBezTo>
                  <a:cubicBezTo>
                    <a:pt x="31685" y="38939"/>
                    <a:pt x="31526" y="38937"/>
                    <a:pt x="31368" y="38934"/>
                  </a:cubicBezTo>
                  <a:cubicBezTo>
                    <a:pt x="30112" y="38925"/>
                    <a:pt x="28865" y="38757"/>
                    <a:pt x="27646" y="38431"/>
                  </a:cubicBezTo>
                  <a:cubicBezTo>
                    <a:pt x="26492" y="38124"/>
                    <a:pt x="25413" y="37575"/>
                    <a:pt x="24482" y="36822"/>
                  </a:cubicBezTo>
                  <a:cubicBezTo>
                    <a:pt x="24082" y="36487"/>
                    <a:pt x="23719" y="36096"/>
                    <a:pt x="23421" y="35668"/>
                  </a:cubicBezTo>
                  <a:cubicBezTo>
                    <a:pt x="22305" y="34067"/>
                    <a:pt x="21923" y="31927"/>
                    <a:pt x="22891" y="30262"/>
                  </a:cubicBezTo>
                  <a:cubicBezTo>
                    <a:pt x="23607" y="29015"/>
                    <a:pt x="24910" y="28233"/>
                    <a:pt x="26194" y="27582"/>
                  </a:cubicBezTo>
                  <a:cubicBezTo>
                    <a:pt x="27823" y="26781"/>
                    <a:pt x="29488" y="26065"/>
                    <a:pt x="31191" y="25451"/>
                  </a:cubicBezTo>
                  <a:cubicBezTo>
                    <a:pt x="34932" y="24046"/>
                    <a:pt x="38756" y="22855"/>
                    <a:pt x="42245" y="20929"/>
                  </a:cubicBezTo>
                  <a:cubicBezTo>
                    <a:pt x="43288" y="20352"/>
                    <a:pt x="44293" y="19691"/>
                    <a:pt x="45232" y="18947"/>
                  </a:cubicBezTo>
                  <a:cubicBezTo>
                    <a:pt x="46237" y="18165"/>
                    <a:pt x="47159" y="17290"/>
                    <a:pt x="47996" y="16332"/>
                  </a:cubicBezTo>
                  <a:cubicBezTo>
                    <a:pt x="48843" y="15355"/>
                    <a:pt x="49569" y="14285"/>
                    <a:pt x="50155" y="13131"/>
                  </a:cubicBezTo>
                  <a:cubicBezTo>
                    <a:pt x="50164" y="13122"/>
                    <a:pt x="50164" y="13112"/>
                    <a:pt x="50173" y="13103"/>
                  </a:cubicBezTo>
                  <a:cubicBezTo>
                    <a:pt x="50639" y="12163"/>
                    <a:pt x="50992" y="11177"/>
                    <a:pt x="51206" y="10153"/>
                  </a:cubicBezTo>
                  <a:cubicBezTo>
                    <a:pt x="51402" y="9204"/>
                    <a:pt x="51457" y="8236"/>
                    <a:pt x="51392" y="7269"/>
                  </a:cubicBezTo>
                  <a:cubicBezTo>
                    <a:pt x="51225" y="5026"/>
                    <a:pt x="50239" y="2774"/>
                    <a:pt x="48415" y="1462"/>
                  </a:cubicBezTo>
                  <a:cubicBezTo>
                    <a:pt x="47866" y="1071"/>
                    <a:pt x="47261" y="764"/>
                    <a:pt x="46628" y="541"/>
                  </a:cubicBezTo>
                  <a:cubicBezTo>
                    <a:pt x="45819" y="271"/>
                    <a:pt x="44981" y="104"/>
                    <a:pt x="44125" y="39"/>
                  </a:cubicBezTo>
                  <a:cubicBezTo>
                    <a:pt x="43948" y="29"/>
                    <a:pt x="43771" y="11"/>
                    <a:pt x="43595" y="11"/>
                  </a:cubicBezTo>
                  <a:cubicBezTo>
                    <a:pt x="43425" y="4"/>
                    <a:pt x="43255" y="1"/>
                    <a:pt x="430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4" name="Google Shape;1314;p43"/>
            <p:cNvSpPr/>
            <p:nvPr/>
          </p:nvSpPr>
          <p:spPr>
            <a:xfrm>
              <a:off x="-28299" y="1362187"/>
              <a:ext cx="9172211" cy="3781337"/>
            </a:xfrm>
            <a:custGeom>
              <a:avLst/>
              <a:gdLst/>
              <a:ahLst/>
              <a:cxnLst/>
              <a:rect l="l" t="t" r="r" b="b"/>
              <a:pathLst>
                <a:path w="87236" h="42762" extrusionOk="0">
                  <a:moveTo>
                    <a:pt x="42196" y="1"/>
                  </a:moveTo>
                  <a:cubicBezTo>
                    <a:pt x="41057" y="1"/>
                    <a:pt x="39913" y="112"/>
                    <a:pt x="38812" y="293"/>
                  </a:cubicBezTo>
                  <a:cubicBezTo>
                    <a:pt x="31610" y="1503"/>
                    <a:pt x="25059" y="5160"/>
                    <a:pt x="20239" y="10641"/>
                  </a:cubicBezTo>
                  <a:cubicBezTo>
                    <a:pt x="19904" y="11022"/>
                    <a:pt x="19569" y="11422"/>
                    <a:pt x="19253" y="11822"/>
                  </a:cubicBezTo>
                  <a:cubicBezTo>
                    <a:pt x="17513" y="13991"/>
                    <a:pt x="15977" y="16335"/>
                    <a:pt x="14219" y="18494"/>
                  </a:cubicBezTo>
                  <a:cubicBezTo>
                    <a:pt x="11892" y="21360"/>
                    <a:pt x="9184" y="23891"/>
                    <a:pt x="6346" y="26245"/>
                  </a:cubicBezTo>
                  <a:cubicBezTo>
                    <a:pt x="4355" y="27892"/>
                    <a:pt x="2261" y="29474"/>
                    <a:pt x="0" y="30712"/>
                  </a:cubicBezTo>
                  <a:lnTo>
                    <a:pt x="0" y="39040"/>
                  </a:lnTo>
                  <a:cubicBezTo>
                    <a:pt x="1191" y="38630"/>
                    <a:pt x="2364" y="38147"/>
                    <a:pt x="3499" y="37588"/>
                  </a:cubicBezTo>
                  <a:cubicBezTo>
                    <a:pt x="6337" y="36192"/>
                    <a:pt x="8859" y="34350"/>
                    <a:pt x="11194" y="32238"/>
                  </a:cubicBezTo>
                  <a:cubicBezTo>
                    <a:pt x="18294" y="25855"/>
                    <a:pt x="23710" y="17089"/>
                    <a:pt x="31200" y="11292"/>
                  </a:cubicBezTo>
                  <a:cubicBezTo>
                    <a:pt x="33043" y="9850"/>
                    <a:pt x="35043" y="8631"/>
                    <a:pt x="37156" y="7644"/>
                  </a:cubicBezTo>
                  <a:cubicBezTo>
                    <a:pt x="39013" y="6796"/>
                    <a:pt x="41015" y="6152"/>
                    <a:pt x="43038" y="6152"/>
                  </a:cubicBezTo>
                  <a:cubicBezTo>
                    <a:pt x="43254" y="6152"/>
                    <a:pt x="43471" y="6159"/>
                    <a:pt x="43688" y="6174"/>
                  </a:cubicBezTo>
                  <a:cubicBezTo>
                    <a:pt x="44339" y="6211"/>
                    <a:pt x="44972" y="6332"/>
                    <a:pt x="45595" y="6528"/>
                  </a:cubicBezTo>
                  <a:cubicBezTo>
                    <a:pt x="45670" y="6546"/>
                    <a:pt x="45735" y="6574"/>
                    <a:pt x="45809" y="6602"/>
                  </a:cubicBezTo>
                  <a:cubicBezTo>
                    <a:pt x="45930" y="6640"/>
                    <a:pt x="46042" y="6686"/>
                    <a:pt x="46163" y="6733"/>
                  </a:cubicBezTo>
                  <a:cubicBezTo>
                    <a:pt x="47484" y="7254"/>
                    <a:pt x="48647" y="8147"/>
                    <a:pt x="49364" y="9366"/>
                  </a:cubicBezTo>
                  <a:cubicBezTo>
                    <a:pt x="50964" y="12102"/>
                    <a:pt x="49941" y="15693"/>
                    <a:pt x="48089" y="18271"/>
                  </a:cubicBezTo>
                  <a:cubicBezTo>
                    <a:pt x="47866" y="18578"/>
                    <a:pt x="47633" y="18876"/>
                    <a:pt x="47391" y="19164"/>
                  </a:cubicBezTo>
                  <a:cubicBezTo>
                    <a:pt x="46721" y="19974"/>
                    <a:pt x="45967" y="20727"/>
                    <a:pt x="45167" y="21416"/>
                  </a:cubicBezTo>
                  <a:cubicBezTo>
                    <a:pt x="41641" y="24394"/>
                    <a:pt x="37053" y="26180"/>
                    <a:pt x="32587" y="27632"/>
                  </a:cubicBezTo>
                  <a:lnTo>
                    <a:pt x="31470" y="27995"/>
                  </a:lnTo>
                  <a:cubicBezTo>
                    <a:pt x="30912" y="28171"/>
                    <a:pt x="30354" y="28358"/>
                    <a:pt x="29795" y="28553"/>
                  </a:cubicBezTo>
                  <a:cubicBezTo>
                    <a:pt x="28241" y="29083"/>
                    <a:pt x="26706" y="29698"/>
                    <a:pt x="25282" y="30526"/>
                  </a:cubicBezTo>
                  <a:cubicBezTo>
                    <a:pt x="23021" y="31856"/>
                    <a:pt x="21021" y="33829"/>
                    <a:pt x="20248" y="36341"/>
                  </a:cubicBezTo>
                  <a:cubicBezTo>
                    <a:pt x="19885" y="37551"/>
                    <a:pt x="19820" y="38826"/>
                    <a:pt x="20062" y="40063"/>
                  </a:cubicBezTo>
                  <a:cubicBezTo>
                    <a:pt x="20239" y="41022"/>
                    <a:pt x="20593" y="41934"/>
                    <a:pt x="21095" y="42762"/>
                  </a:cubicBezTo>
                  <a:lnTo>
                    <a:pt x="45000" y="42762"/>
                  </a:lnTo>
                  <a:cubicBezTo>
                    <a:pt x="52118" y="39868"/>
                    <a:pt x="58771" y="35941"/>
                    <a:pt x="64745" y="31112"/>
                  </a:cubicBezTo>
                  <a:cubicBezTo>
                    <a:pt x="66224" y="29911"/>
                    <a:pt x="68071" y="28601"/>
                    <a:pt x="69830" y="28601"/>
                  </a:cubicBezTo>
                  <a:cubicBezTo>
                    <a:pt x="70362" y="28601"/>
                    <a:pt x="70886" y="28721"/>
                    <a:pt x="71389" y="29000"/>
                  </a:cubicBezTo>
                  <a:cubicBezTo>
                    <a:pt x="72645" y="29688"/>
                    <a:pt x="73129" y="31010"/>
                    <a:pt x="73520" y="32443"/>
                  </a:cubicBezTo>
                  <a:cubicBezTo>
                    <a:pt x="73799" y="33503"/>
                    <a:pt x="74032" y="34620"/>
                    <a:pt x="74460" y="35578"/>
                  </a:cubicBezTo>
                  <a:cubicBezTo>
                    <a:pt x="74795" y="36304"/>
                    <a:pt x="75260" y="36965"/>
                    <a:pt x="75828" y="37514"/>
                  </a:cubicBezTo>
                  <a:cubicBezTo>
                    <a:pt x="76693" y="38351"/>
                    <a:pt x="77772" y="38928"/>
                    <a:pt x="78954" y="39170"/>
                  </a:cubicBezTo>
                  <a:cubicBezTo>
                    <a:pt x="79424" y="39267"/>
                    <a:pt x="79895" y="39309"/>
                    <a:pt x="80366" y="39309"/>
                  </a:cubicBezTo>
                  <a:cubicBezTo>
                    <a:pt x="82340" y="39309"/>
                    <a:pt x="84322" y="38574"/>
                    <a:pt x="86268" y="38063"/>
                  </a:cubicBezTo>
                  <a:cubicBezTo>
                    <a:pt x="86584" y="37988"/>
                    <a:pt x="86910" y="37905"/>
                    <a:pt x="87236" y="37839"/>
                  </a:cubicBezTo>
                  <a:lnTo>
                    <a:pt x="87236" y="35746"/>
                  </a:lnTo>
                  <a:cubicBezTo>
                    <a:pt x="86378" y="35880"/>
                    <a:pt x="85533" y="35983"/>
                    <a:pt x="84721" y="35983"/>
                  </a:cubicBezTo>
                  <a:cubicBezTo>
                    <a:pt x="83393" y="35983"/>
                    <a:pt x="82155" y="35706"/>
                    <a:pt x="81104" y="34834"/>
                  </a:cubicBezTo>
                  <a:cubicBezTo>
                    <a:pt x="77475" y="31828"/>
                    <a:pt x="80164" y="24831"/>
                    <a:pt x="76442" y="21946"/>
                  </a:cubicBezTo>
                  <a:cubicBezTo>
                    <a:pt x="75327" y="21079"/>
                    <a:pt x="73867" y="20828"/>
                    <a:pt x="72440" y="20828"/>
                  </a:cubicBezTo>
                  <a:cubicBezTo>
                    <a:pt x="72260" y="20828"/>
                    <a:pt x="72080" y="20832"/>
                    <a:pt x="71901" y="20839"/>
                  </a:cubicBezTo>
                  <a:cubicBezTo>
                    <a:pt x="67230" y="21025"/>
                    <a:pt x="63898" y="23035"/>
                    <a:pt x="60697" y="26115"/>
                  </a:cubicBezTo>
                  <a:cubicBezTo>
                    <a:pt x="57236" y="29456"/>
                    <a:pt x="52676" y="32396"/>
                    <a:pt x="48424" y="34611"/>
                  </a:cubicBezTo>
                  <a:cubicBezTo>
                    <a:pt x="44611" y="36590"/>
                    <a:pt x="40342" y="37942"/>
                    <a:pt x="36029" y="37942"/>
                  </a:cubicBezTo>
                  <a:cubicBezTo>
                    <a:pt x="35416" y="37942"/>
                    <a:pt x="34801" y="37915"/>
                    <a:pt x="34187" y="37858"/>
                  </a:cubicBezTo>
                  <a:cubicBezTo>
                    <a:pt x="31721" y="37635"/>
                    <a:pt x="24650" y="37514"/>
                    <a:pt x="27683" y="33029"/>
                  </a:cubicBezTo>
                  <a:cubicBezTo>
                    <a:pt x="28362" y="32014"/>
                    <a:pt x="29470" y="31372"/>
                    <a:pt x="30586" y="30870"/>
                  </a:cubicBezTo>
                  <a:cubicBezTo>
                    <a:pt x="33545" y="29539"/>
                    <a:pt x="36793" y="28972"/>
                    <a:pt x="39780" y="27706"/>
                  </a:cubicBezTo>
                  <a:cubicBezTo>
                    <a:pt x="41920" y="26794"/>
                    <a:pt x="43892" y="25538"/>
                    <a:pt x="45623" y="23984"/>
                  </a:cubicBezTo>
                  <a:cubicBezTo>
                    <a:pt x="46889" y="22849"/>
                    <a:pt x="48015" y="21574"/>
                    <a:pt x="48992" y="20178"/>
                  </a:cubicBezTo>
                  <a:cubicBezTo>
                    <a:pt x="50136" y="18513"/>
                    <a:pt x="51039" y="16698"/>
                    <a:pt x="51672" y="14781"/>
                  </a:cubicBezTo>
                  <a:cubicBezTo>
                    <a:pt x="52258" y="13014"/>
                    <a:pt x="52528" y="11171"/>
                    <a:pt x="52462" y="9310"/>
                  </a:cubicBezTo>
                  <a:cubicBezTo>
                    <a:pt x="52425" y="8296"/>
                    <a:pt x="52267" y="7291"/>
                    <a:pt x="51969" y="6314"/>
                  </a:cubicBezTo>
                  <a:cubicBezTo>
                    <a:pt x="51513" y="4825"/>
                    <a:pt x="50732" y="3466"/>
                    <a:pt x="49550" y="2406"/>
                  </a:cubicBezTo>
                  <a:cubicBezTo>
                    <a:pt x="48796" y="1736"/>
                    <a:pt x="47931" y="1196"/>
                    <a:pt x="46991" y="833"/>
                  </a:cubicBezTo>
                  <a:cubicBezTo>
                    <a:pt x="45506" y="237"/>
                    <a:pt x="43857" y="1"/>
                    <a:pt x="4219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5" name="Google Shape;1315;p43"/>
          <p:cNvSpPr/>
          <p:nvPr/>
        </p:nvSpPr>
        <p:spPr>
          <a:xfrm>
            <a:off x="1354850" y="981925"/>
            <a:ext cx="6423900" cy="31797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6" name="Google Shape;1316;p43"/>
          <p:cNvSpPr txBox="1">
            <a:spLocks noGrp="1"/>
          </p:cNvSpPr>
          <p:nvPr>
            <p:ph type="title"/>
          </p:nvPr>
        </p:nvSpPr>
        <p:spPr>
          <a:xfrm>
            <a:off x="2116100" y="2795000"/>
            <a:ext cx="49014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Welcome to Year 6</a:t>
            </a:r>
            <a:endParaRPr dirty="0"/>
          </a:p>
        </p:txBody>
      </p:sp>
      <p:sp>
        <p:nvSpPr>
          <p:cNvPr id="1317" name="Google Shape;1317;p43"/>
          <p:cNvSpPr txBox="1">
            <a:spLocks noGrp="1"/>
          </p:cNvSpPr>
          <p:nvPr>
            <p:ph type="title" idx="2"/>
          </p:nvPr>
        </p:nvSpPr>
        <p:spPr>
          <a:xfrm>
            <a:off x="3561200" y="1212688"/>
            <a:ext cx="2011200" cy="1491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a:t>
            </a:r>
            <a:endParaRPr dirty="0"/>
          </a:p>
        </p:txBody>
      </p:sp>
      <p:sp>
        <p:nvSpPr>
          <p:cNvPr id="1318" name="Google Shape;1318;p43"/>
          <p:cNvSpPr txBox="1">
            <a:spLocks noGrp="1"/>
          </p:cNvSpPr>
          <p:nvPr>
            <p:ph type="subTitle" idx="1"/>
          </p:nvPr>
        </p:nvSpPr>
        <p:spPr>
          <a:xfrm>
            <a:off x="2116100" y="3667400"/>
            <a:ext cx="4901400" cy="263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Staffing, </a:t>
            </a:r>
            <a:r>
              <a:rPr lang="en-GB" dirty="0"/>
              <a:t>key </a:t>
            </a:r>
            <a:r>
              <a:rPr lang="en" dirty="0"/>
              <a:t>aims and </a:t>
            </a:r>
            <a:r>
              <a:rPr lang="en-GB" dirty="0"/>
              <a:t>expectations</a:t>
            </a:r>
            <a:endParaRPr dirty="0"/>
          </a:p>
        </p:txBody>
      </p:sp>
      <p:pic>
        <p:nvPicPr>
          <p:cNvPr id="34" name="Picture 33">
            <a:extLst>
              <a:ext uri="{FF2B5EF4-FFF2-40B4-BE49-F238E27FC236}">
                <a16:creationId xmlns:a16="http://schemas.microsoft.com/office/drawing/2014/main" id="{D15F5F08-A4BB-4105-8E8C-4B49BA1F5ECE}"/>
              </a:ext>
            </a:extLst>
          </p:cNvPr>
          <p:cNvPicPr>
            <a:picLocks noChangeAspect="1"/>
          </p:cNvPicPr>
          <p:nvPr/>
        </p:nvPicPr>
        <p:blipFill>
          <a:blip r:embed="rId3"/>
          <a:stretch>
            <a:fillRect/>
          </a:stretch>
        </p:blipFill>
        <p:spPr>
          <a:xfrm>
            <a:off x="1722294" y="1317854"/>
            <a:ext cx="1072989" cy="106689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7"/>
        <p:cNvGrpSpPr/>
        <p:nvPr/>
      </p:nvGrpSpPr>
      <p:grpSpPr>
        <a:xfrm>
          <a:off x="0" y="0"/>
          <a:ext cx="0" cy="0"/>
          <a:chOff x="0" y="0"/>
          <a:chExt cx="0" cy="0"/>
        </a:xfrm>
      </p:grpSpPr>
      <p:sp>
        <p:nvSpPr>
          <p:cNvPr id="1258" name="Google Shape;1258;p41"/>
          <p:cNvSpPr/>
          <p:nvPr/>
        </p:nvSpPr>
        <p:spPr>
          <a:xfrm>
            <a:off x="1354850" y="981925"/>
            <a:ext cx="6423900" cy="31797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41"/>
          <p:cNvSpPr txBox="1">
            <a:spLocks noGrp="1"/>
          </p:cNvSpPr>
          <p:nvPr>
            <p:ph type="title"/>
          </p:nvPr>
        </p:nvSpPr>
        <p:spPr>
          <a:xfrm>
            <a:off x="2691550" y="1601275"/>
            <a:ext cx="3760800" cy="618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Chestnut Class</a:t>
            </a:r>
            <a:endParaRPr dirty="0"/>
          </a:p>
        </p:txBody>
      </p:sp>
      <p:sp>
        <p:nvSpPr>
          <p:cNvPr id="1260" name="Google Shape;1260;p41"/>
          <p:cNvSpPr txBox="1">
            <a:spLocks noGrp="1"/>
          </p:cNvSpPr>
          <p:nvPr>
            <p:ph type="subTitle" idx="1"/>
          </p:nvPr>
        </p:nvSpPr>
        <p:spPr>
          <a:xfrm>
            <a:off x="1690493" y="2437643"/>
            <a:ext cx="5313023" cy="1417453"/>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Class Teacher: Mrs McWilliams</a:t>
            </a:r>
          </a:p>
          <a:p>
            <a:pPr marL="0" lvl="0" indent="0" algn="l" rtl="0">
              <a:spcBef>
                <a:spcPts val="0"/>
              </a:spcBef>
              <a:spcAft>
                <a:spcPts val="0"/>
              </a:spcAft>
              <a:buNone/>
            </a:pPr>
            <a:r>
              <a:rPr lang="en-GB" dirty="0"/>
              <a:t>	         Mrs Peart </a:t>
            </a:r>
            <a:r>
              <a:rPr lang="en-GB" sz="1200" dirty="0"/>
              <a:t>(Friday afternoons)</a:t>
            </a:r>
          </a:p>
          <a:p>
            <a:pPr marL="0" lvl="0" indent="0" algn="l" rtl="0">
              <a:spcBef>
                <a:spcPts val="0"/>
              </a:spcBef>
              <a:spcAft>
                <a:spcPts val="0"/>
              </a:spcAft>
              <a:buNone/>
            </a:pPr>
            <a:br>
              <a:rPr lang="en-GB" dirty="0"/>
            </a:br>
            <a:r>
              <a:rPr lang="en-GB" dirty="0"/>
              <a:t>Teaching Assistants: Mrs Dunne </a:t>
            </a:r>
            <a:r>
              <a:rPr lang="en-GB" sz="1200" dirty="0"/>
              <a:t>(mornings)</a:t>
            </a:r>
            <a:br>
              <a:rPr lang="en-GB" dirty="0"/>
            </a:br>
            <a:r>
              <a:rPr lang="en-GB" dirty="0"/>
              <a:t>	                    Mrs Woolford </a:t>
            </a:r>
            <a:r>
              <a:rPr lang="en-GB" sz="1200" dirty="0"/>
              <a:t>(interventions)</a:t>
            </a:r>
            <a:br>
              <a:rPr lang="en-GB" sz="1200" dirty="0"/>
            </a:br>
            <a:r>
              <a:rPr lang="en-GB" dirty="0"/>
              <a:t>                    	                    Miss Singh and Mrs Harding </a:t>
            </a:r>
            <a:br>
              <a:rPr lang="en-GB" dirty="0"/>
            </a:br>
            <a:r>
              <a:rPr lang="en-GB" dirty="0"/>
              <a:t>			</a:t>
            </a:r>
            <a:r>
              <a:rPr lang="en-GB" sz="1200" dirty="0"/>
              <a:t>(additional support)</a:t>
            </a:r>
            <a:endParaRPr lang="en-GB" dirty="0"/>
          </a:p>
        </p:txBody>
      </p:sp>
      <p:grpSp>
        <p:nvGrpSpPr>
          <p:cNvPr id="1261" name="Google Shape;1261;p41"/>
          <p:cNvGrpSpPr/>
          <p:nvPr/>
        </p:nvGrpSpPr>
        <p:grpSpPr>
          <a:xfrm>
            <a:off x="6649810" y="1618839"/>
            <a:ext cx="2521144" cy="2996301"/>
            <a:chOff x="6177142" y="1327875"/>
            <a:chExt cx="3020782" cy="3590104"/>
          </a:xfrm>
        </p:grpSpPr>
        <p:sp>
          <p:nvSpPr>
            <p:cNvPr id="1262" name="Google Shape;1262;p41"/>
            <p:cNvSpPr/>
            <p:nvPr/>
          </p:nvSpPr>
          <p:spPr>
            <a:xfrm>
              <a:off x="6177142" y="1327875"/>
              <a:ext cx="3020782" cy="3590104"/>
            </a:xfrm>
            <a:custGeom>
              <a:avLst/>
              <a:gdLst/>
              <a:ahLst/>
              <a:cxnLst/>
              <a:rect l="l" t="t" r="r" b="b"/>
              <a:pathLst>
                <a:path w="28781" h="40420" extrusionOk="0">
                  <a:moveTo>
                    <a:pt x="16053" y="0"/>
                  </a:moveTo>
                  <a:cubicBezTo>
                    <a:pt x="14616" y="0"/>
                    <a:pt x="13179" y="125"/>
                    <a:pt x="11771" y="357"/>
                  </a:cubicBezTo>
                  <a:cubicBezTo>
                    <a:pt x="8282" y="934"/>
                    <a:pt x="4708" y="2265"/>
                    <a:pt x="2540" y="5177"/>
                  </a:cubicBezTo>
                  <a:cubicBezTo>
                    <a:pt x="335" y="8127"/>
                    <a:pt x="0" y="12072"/>
                    <a:pt x="65" y="15739"/>
                  </a:cubicBezTo>
                  <a:cubicBezTo>
                    <a:pt x="149" y="20121"/>
                    <a:pt x="540" y="24616"/>
                    <a:pt x="2094" y="28756"/>
                  </a:cubicBezTo>
                  <a:cubicBezTo>
                    <a:pt x="3285" y="31939"/>
                    <a:pt x="5230" y="34898"/>
                    <a:pt x="7937" y="36805"/>
                  </a:cubicBezTo>
                  <a:cubicBezTo>
                    <a:pt x="10468" y="38592"/>
                    <a:pt x="13483" y="39364"/>
                    <a:pt x="16442" y="39839"/>
                  </a:cubicBezTo>
                  <a:cubicBezTo>
                    <a:pt x="18755" y="40211"/>
                    <a:pt x="21093" y="40419"/>
                    <a:pt x="23425" y="40419"/>
                  </a:cubicBezTo>
                  <a:cubicBezTo>
                    <a:pt x="24827" y="40419"/>
                    <a:pt x="26227" y="40344"/>
                    <a:pt x="27618" y="40183"/>
                  </a:cubicBezTo>
                  <a:cubicBezTo>
                    <a:pt x="27887" y="40155"/>
                    <a:pt x="28167" y="40118"/>
                    <a:pt x="28436" y="40081"/>
                  </a:cubicBezTo>
                  <a:lnTo>
                    <a:pt x="28455" y="40081"/>
                  </a:lnTo>
                  <a:lnTo>
                    <a:pt x="28455" y="25016"/>
                  </a:lnTo>
                  <a:cubicBezTo>
                    <a:pt x="28688" y="23685"/>
                    <a:pt x="28781" y="22327"/>
                    <a:pt x="28725" y="20968"/>
                  </a:cubicBezTo>
                  <a:cubicBezTo>
                    <a:pt x="28697" y="20140"/>
                    <a:pt x="28604" y="19321"/>
                    <a:pt x="28455" y="18502"/>
                  </a:cubicBezTo>
                  <a:lnTo>
                    <a:pt x="28455" y="3986"/>
                  </a:lnTo>
                  <a:cubicBezTo>
                    <a:pt x="28446" y="3977"/>
                    <a:pt x="28436" y="3968"/>
                    <a:pt x="28427" y="3968"/>
                  </a:cubicBezTo>
                  <a:cubicBezTo>
                    <a:pt x="28036" y="3651"/>
                    <a:pt x="27627" y="3363"/>
                    <a:pt x="27199" y="3084"/>
                  </a:cubicBezTo>
                  <a:cubicBezTo>
                    <a:pt x="23865" y="920"/>
                    <a:pt x="19959" y="0"/>
                    <a:pt x="1605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41"/>
            <p:cNvSpPr/>
            <p:nvPr/>
          </p:nvSpPr>
          <p:spPr>
            <a:xfrm>
              <a:off x="6317677" y="1457907"/>
              <a:ext cx="2880244" cy="3332615"/>
            </a:xfrm>
            <a:custGeom>
              <a:avLst/>
              <a:gdLst/>
              <a:ahLst/>
              <a:cxnLst/>
              <a:rect l="l" t="t" r="r" b="b"/>
              <a:pathLst>
                <a:path w="27442" h="37521" extrusionOk="0">
                  <a:moveTo>
                    <a:pt x="14903" y="0"/>
                  </a:moveTo>
                  <a:cubicBezTo>
                    <a:pt x="13564" y="0"/>
                    <a:pt x="12227" y="117"/>
                    <a:pt x="10916" y="336"/>
                  </a:cubicBezTo>
                  <a:cubicBezTo>
                    <a:pt x="7678" y="866"/>
                    <a:pt x="4365" y="2113"/>
                    <a:pt x="2355" y="4811"/>
                  </a:cubicBezTo>
                  <a:cubicBezTo>
                    <a:pt x="308" y="7547"/>
                    <a:pt x="1" y="11204"/>
                    <a:pt x="57" y="14610"/>
                  </a:cubicBezTo>
                  <a:cubicBezTo>
                    <a:pt x="131" y="18676"/>
                    <a:pt x="494" y="22854"/>
                    <a:pt x="1936" y="26697"/>
                  </a:cubicBezTo>
                  <a:cubicBezTo>
                    <a:pt x="3044" y="29647"/>
                    <a:pt x="4849" y="32392"/>
                    <a:pt x="7361" y="34169"/>
                  </a:cubicBezTo>
                  <a:cubicBezTo>
                    <a:pt x="9716" y="35825"/>
                    <a:pt x="12507" y="36542"/>
                    <a:pt x="15252" y="36979"/>
                  </a:cubicBezTo>
                  <a:cubicBezTo>
                    <a:pt x="17404" y="37328"/>
                    <a:pt x="19577" y="37521"/>
                    <a:pt x="21743" y="37521"/>
                  </a:cubicBezTo>
                  <a:cubicBezTo>
                    <a:pt x="23043" y="37521"/>
                    <a:pt x="24340" y="37451"/>
                    <a:pt x="25627" y="37305"/>
                  </a:cubicBezTo>
                  <a:cubicBezTo>
                    <a:pt x="26120" y="37249"/>
                    <a:pt x="26614" y="37174"/>
                    <a:pt x="27097" y="37081"/>
                  </a:cubicBezTo>
                  <a:lnTo>
                    <a:pt x="27116" y="37081"/>
                  </a:lnTo>
                  <a:lnTo>
                    <a:pt x="27116" y="23552"/>
                  </a:lnTo>
                  <a:cubicBezTo>
                    <a:pt x="27349" y="22221"/>
                    <a:pt x="27442" y="20863"/>
                    <a:pt x="27386" y="19504"/>
                  </a:cubicBezTo>
                  <a:cubicBezTo>
                    <a:pt x="27358" y="18676"/>
                    <a:pt x="27265" y="17857"/>
                    <a:pt x="27116" y="17038"/>
                  </a:cubicBezTo>
                  <a:lnTo>
                    <a:pt x="27116" y="4290"/>
                  </a:lnTo>
                  <a:lnTo>
                    <a:pt x="27097" y="4272"/>
                  </a:lnTo>
                  <a:cubicBezTo>
                    <a:pt x="26511" y="3760"/>
                    <a:pt x="25888" y="3285"/>
                    <a:pt x="25246" y="2867"/>
                  </a:cubicBezTo>
                  <a:cubicBezTo>
                    <a:pt x="22148" y="856"/>
                    <a:pt x="18524" y="0"/>
                    <a:pt x="149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41"/>
            <p:cNvSpPr/>
            <p:nvPr/>
          </p:nvSpPr>
          <p:spPr>
            <a:xfrm>
              <a:off x="6536509" y="1666988"/>
              <a:ext cx="2661407" cy="2926797"/>
            </a:xfrm>
            <a:custGeom>
              <a:avLst/>
              <a:gdLst/>
              <a:ahLst/>
              <a:cxnLst/>
              <a:rect l="l" t="t" r="r" b="b"/>
              <a:pathLst>
                <a:path w="25357" h="32952" extrusionOk="0">
                  <a:moveTo>
                    <a:pt x="13087" y="1"/>
                  </a:moveTo>
                  <a:cubicBezTo>
                    <a:pt x="11915" y="1"/>
                    <a:pt x="10743" y="101"/>
                    <a:pt x="9594" y="289"/>
                  </a:cubicBezTo>
                  <a:cubicBezTo>
                    <a:pt x="6747" y="755"/>
                    <a:pt x="3843" y="1853"/>
                    <a:pt x="2066" y="4216"/>
                  </a:cubicBezTo>
                  <a:cubicBezTo>
                    <a:pt x="270" y="6626"/>
                    <a:pt x="0" y="9836"/>
                    <a:pt x="56" y="12823"/>
                  </a:cubicBezTo>
                  <a:cubicBezTo>
                    <a:pt x="121" y="16396"/>
                    <a:pt x="438" y="20072"/>
                    <a:pt x="1703" y="23440"/>
                  </a:cubicBezTo>
                  <a:cubicBezTo>
                    <a:pt x="2680" y="26036"/>
                    <a:pt x="4262" y="28446"/>
                    <a:pt x="6477" y="30000"/>
                  </a:cubicBezTo>
                  <a:cubicBezTo>
                    <a:pt x="8542" y="31461"/>
                    <a:pt x="10999" y="32085"/>
                    <a:pt x="13400" y="32476"/>
                  </a:cubicBezTo>
                  <a:cubicBezTo>
                    <a:pt x="15301" y="32780"/>
                    <a:pt x="17222" y="32952"/>
                    <a:pt x="19137" y="32952"/>
                  </a:cubicBezTo>
                  <a:cubicBezTo>
                    <a:pt x="20267" y="32952"/>
                    <a:pt x="21396" y="32892"/>
                    <a:pt x="22519" y="32764"/>
                  </a:cubicBezTo>
                  <a:cubicBezTo>
                    <a:pt x="23365" y="32680"/>
                    <a:pt x="24203" y="32503"/>
                    <a:pt x="25012" y="32234"/>
                  </a:cubicBezTo>
                  <a:lnTo>
                    <a:pt x="25031" y="32224"/>
                  </a:lnTo>
                  <a:lnTo>
                    <a:pt x="25031" y="21198"/>
                  </a:lnTo>
                  <a:cubicBezTo>
                    <a:pt x="25264" y="19867"/>
                    <a:pt x="25357" y="18509"/>
                    <a:pt x="25301" y="17150"/>
                  </a:cubicBezTo>
                  <a:cubicBezTo>
                    <a:pt x="25273" y="16322"/>
                    <a:pt x="25180" y="15503"/>
                    <a:pt x="25031" y="14684"/>
                  </a:cubicBezTo>
                  <a:lnTo>
                    <a:pt x="25031" y="4942"/>
                  </a:lnTo>
                  <a:cubicBezTo>
                    <a:pt x="25022" y="4933"/>
                    <a:pt x="25012" y="4923"/>
                    <a:pt x="25003" y="4923"/>
                  </a:cubicBezTo>
                  <a:cubicBezTo>
                    <a:pt x="24166" y="4002"/>
                    <a:pt x="23217" y="3192"/>
                    <a:pt x="22174" y="2513"/>
                  </a:cubicBezTo>
                  <a:cubicBezTo>
                    <a:pt x="19454" y="745"/>
                    <a:pt x="16271" y="1"/>
                    <a:pt x="1308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41"/>
            <p:cNvSpPr/>
            <p:nvPr/>
          </p:nvSpPr>
          <p:spPr>
            <a:xfrm>
              <a:off x="6707376" y="1808744"/>
              <a:ext cx="2490537" cy="2642306"/>
            </a:xfrm>
            <a:custGeom>
              <a:avLst/>
              <a:gdLst/>
              <a:ahLst/>
              <a:cxnLst/>
              <a:rect l="l" t="t" r="r" b="b"/>
              <a:pathLst>
                <a:path w="23729" h="29749" extrusionOk="0">
                  <a:moveTo>
                    <a:pt x="11815" y="0"/>
                  </a:moveTo>
                  <a:cubicBezTo>
                    <a:pt x="10754" y="0"/>
                    <a:pt x="9694" y="93"/>
                    <a:pt x="8654" y="266"/>
                  </a:cubicBezTo>
                  <a:cubicBezTo>
                    <a:pt x="6086" y="685"/>
                    <a:pt x="3462" y="1671"/>
                    <a:pt x="1862" y="3811"/>
                  </a:cubicBezTo>
                  <a:cubicBezTo>
                    <a:pt x="243" y="5988"/>
                    <a:pt x="1" y="8882"/>
                    <a:pt x="47" y="11581"/>
                  </a:cubicBezTo>
                  <a:cubicBezTo>
                    <a:pt x="103" y="14810"/>
                    <a:pt x="392" y="18122"/>
                    <a:pt x="1536" y="21165"/>
                  </a:cubicBezTo>
                  <a:cubicBezTo>
                    <a:pt x="2411" y="23510"/>
                    <a:pt x="3844" y="25687"/>
                    <a:pt x="5835" y="27092"/>
                  </a:cubicBezTo>
                  <a:cubicBezTo>
                    <a:pt x="7696" y="28404"/>
                    <a:pt x="9920" y="28972"/>
                    <a:pt x="12088" y="29316"/>
                  </a:cubicBezTo>
                  <a:cubicBezTo>
                    <a:pt x="13804" y="29591"/>
                    <a:pt x="15541" y="29749"/>
                    <a:pt x="17273" y="29749"/>
                  </a:cubicBezTo>
                  <a:cubicBezTo>
                    <a:pt x="18294" y="29749"/>
                    <a:pt x="19312" y="29694"/>
                    <a:pt x="20323" y="29577"/>
                  </a:cubicBezTo>
                  <a:cubicBezTo>
                    <a:pt x="21375" y="29456"/>
                    <a:pt x="22454" y="29251"/>
                    <a:pt x="23384" y="28739"/>
                  </a:cubicBezTo>
                  <a:lnTo>
                    <a:pt x="23403" y="28730"/>
                  </a:lnTo>
                  <a:lnTo>
                    <a:pt x="23403" y="19602"/>
                  </a:lnTo>
                  <a:cubicBezTo>
                    <a:pt x="23636" y="18271"/>
                    <a:pt x="23729" y="16913"/>
                    <a:pt x="23682" y="15554"/>
                  </a:cubicBezTo>
                  <a:cubicBezTo>
                    <a:pt x="23645" y="14726"/>
                    <a:pt x="23552" y="13898"/>
                    <a:pt x="23403" y="13088"/>
                  </a:cubicBezTo>
                  <a:lnTo>
                    <a:pt x="23403" y="5439"/>
                  </a:lnTo>
                  <a:cubicBezTo>
                    <a:pt x="23403" y="5421"/>
                    <a:pt x="23394" y="5412"/>
                    <a:pt x="23384" y="5402"/>
                  </a:cubicBezTo>
                  <a:cubicBezTo>
                    <a:pt x="22445" y="4183"/>
                    <a:pt x="21300" y="3122"/>
                    <a:pt x="20007" y="2276"/>
                  </a:cubicBezTo>
                  <a:cubicBezTo>
                    <a:pt x="17560" y="679"/>
                    <a:pt x="14687" y="0"/>
                    <a:pt x="118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41"/>
            <p:cNvSpPr/>
            <p:nvPr/>
          </p:nvSpPr>
          <p:spPr>
            <a:xfrm>
              <a:off x="6848016" y="1983452"/>
              <a:ext cx="2349893" cy="2164987"/>
            </a:xfrm>
            <a:custGeom>
              <a:avLst/>
              <a:gdLst/>
              <a:ahLst/>
              <a:cxnLst/>
              <a:rect l="l" t="t" r="r" b="b"/>
              <a:pathLst>
                <a:path w="22389" h="24375" extrusionOk="0">
                  <a:moveTo>
                    <a:pt x="9677" y="1"/>
                  </a:moveTo>
                  <a:cubicBezTo>
                    <a:pt x="8812" y="1"/>
                    <a:pt x="7948" y="76"/>
                    <a:pt x="7100" y="216"/>
                  </a:cubicBezTo>
                  <a:cubicBezTo>
                    <a:pt x="4997" y="560"/>
                    <a:pt x="2839" y="1370"/>
                    <a:pt x="1536" y="3119"/>
                  </a:cubicBezTo>
                  <a:cubicBezTo>
                    <a:pt x="205" y="4905"/>
                    <a:pt x="1" y="7278"/>
                    <a:pt x="47" y="9493"/>
                  </a:cubicBezTo>
                  <a:cubicBezTo>
                    <a:pt x="94" y="12135"/>
                    <a:pt x="336" y="14843"/>
                    <a:pt x="1266" y="17346"/>
                  </a:cubicBezTo>
                  <a:cubicBezTo>
                    <a:pt x="1983" y="19263"/>
                    <a:pt x="3164" y="21050"/>
                    <a:pt x="4793" y="22204"/>
                  </a:cubicBezTo>
                  <a:cubicBezTo>
                    <a:pt x="6310" y="23274"/>
                    <a:pt x="8133" y="23739"/>
                    <a:pt x="9920" y="24027"/>
                  </a:cubicBezTo>
                  <a:cubicBezTo>
                    <a:pt x="11297" y="24258"/>
                    <a:pt x="12691" y="24374"/>
                    <a:pt x="14088" y="24374"/>
                  </a:cubicBezTo>
                  <a:cubicBezTo>
                    <a:pt x="14948" y="24374"/>
                    <a:pt x="15808" y="24330"/>
                    <a:pt x="16666" y="24241"/>
                  </a:cubicBezTo>
                  <a:cubicBezTo>
                    <a:pt x="17792" y="24111"/>
                    <a:pt x="18974" y="23860"/>
                    <a:pt x="19839" y="23088"/>
                  </a:cubicBezTo>
                  <a:cubicBezTo>
                    <a:pt x="20584" y="22427"/>
                    <a:pt x="21012" y="21450"/>
                    <a:pt x="21347" y="20482"/>
                  </a:cubicBezTo>
                  <a:cubicBezTo>
                    <a:pt x="21644" y="19598"/>
                    <a:pt x="21877" y="18696"/>
                    <a:pt x="22044" y="17774"/>
                  </a:cubicBezTo>
                  <a:cubicBezTo>
                    <a:pt x="22054" y="17728"/>
                    <a:pt x="22054" y="17681"/>
                    <a:pt x="22063" y="17635"/>
                  </a:cubicBezTo>
                  <a:cubicBezTo>
                    <a:pt x="22296" y="16295"/>
                    <a:pt x="22389" y="14936"/>
                    <a:pt x="22333" y="13578"/>
                  </a:cubicBezTo>
                  <a:cubicBezTo>
                    <a:pt x="22296" y="12750"/>
                    <a:pt x="22212" y="11931"/>
                    <a:pt x="22063" y="11112"/>
                  </a:cubicBezTo>
                  <a:cubicBezTo>
                    <a:pt x="22054" y="11075"/>
                    <a:pt x="22044" y="11037"/>
                    <a:pt x="22035" y="11000"/>
                  </a:cubicBezTo>
                  <a:cubicBezTo>
                    <a:pt x="21849" y="9986"/>
                    <a:pt x="21561" y="8990"/>
                    <a:pt x="21188" y="8023"/>
                  </a:cubicBezTo>
                  <a:cubicBezTo>
                    <a:pt x="20202" y="5510"/>
                    <a:pt x="18602" y="3286"/>
                    <a:pt x="16406" y="1863"/>
                  </a:cubicBezTo>
                  <a:cubicBezTo>
                    <a:pt x="14391" y="556"/>
                    <a:pt x="12033" y="1"/>
                    <a:pt x="967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41"/>
            <p:cNvSpPr/>
            <p:nvPr/>
          </p:nvSpPr>
          <p:spPr>
            <a:xfrm>
              <a:off x="6963257" y="2059215"/>
              <a:ext cx="1953364" cy="1797006"/>
            </a:xfrm>
            <a:custGeom>
              <a:avLst/>
              <a:gdLst/>
              <a:ahLst/>
              <a:cxnLst/>
              <a:rect l="l" t="t" r="r" b="b"/>
              <a:pathLst>
                <a:path w="18611" h="20232" extrusionOk="0">
                  <a:moveTo>
                    <a:pt x="8040" y="0"/>
                  </a:moveTo>
                  <a:cubicBezTo>
                    <a:pt x="7318" y="0"/>
                    <a:pt x="6596" y="63"/>
                    <a:pt x="5891" y="182"/>
                  </a:cubicBezTo>
                  <a:cubicBezTo>
                    <a:pt x="4151" y="461"/>
                    <a:pt x="2355" y="1140"/>
                    <a:pt x="1266" y="2592"/>
                  </a:cubicBezTo>
                  <a:cubicBezTo>
                    <a:pt x="168" y="4071"/>
                    <a:pt x="1" y="6044"/>
                    <a:pt x="29" y="7877"/>
                  </a:cubicBezTo>
                  <a:cubicBezTo>
                    <a:pt x="66" y="10073"/>
                    <a:pt x="261" y="12325"/>
                    <a:pt x="1043" y="14400"/>
                  </a:cubicBezTo>
                  <a:cubicBezTo>
                    <a:pt x="1638" y="15991"/>
                    <a:pt x="2615" y="17480"/>
                    <a:pt x="3974" y="18429"/>
                  </a:cubicBezTo>
                  <a:cubicBezTo>
                    <a:pt x="5239" y="19322"/>
                    <a:pt x="6747" y="19713"/>
                    <a:pt x="8226" y="19946"/>
                  </a:cubicBezTo>
                  <a:cubicBezTo>
                    <a:pt x="9361" y="20134"/>
                    <a:pt x="10507" y="20231"/>
                    <a:pt x="11654" y="20231"/>
                  </a:cubicBezTo>
                  <a:cubicBezTo>
                    <a:pt x="12379" y="20231"/>
                    <a:pt x="13104" y="20192"/>
                    <a:pt x="13828" y="20113"/>
                  </a:cubicBezTo>
                  <a:cubicBezTo>
                    <a:pt x="14768" y="20011"/>
                    <a:pt x="15745" y="19797"/>
                    <a:pt x="16471" y="19164"/>
                  </a:cubicBezTo>
                  <a:cubicBezTo>
                    <a:pt x="17085" y="18615"/>
                    <a:pt x="17438" y="17805"/>
                    <a:pt x="17718" y="16996"/>
                  </a:cubicBezTo>
                  <a:cubicBezTo>
                    <a:pt x="18332" y="15153"/>
                    <a:pt x="18611" y="13218"/>
                    <a:pt x="18536" y="11273"/>
                  </a:cubicBezTo>
                  <a:cubicBezTo>
                    <a:pt x="18481" y="9701"/>
                    <a:pt x="18155" y="8137"/>
                    <a:pt x="17587" y="6667"/>
                  </a:cubicBezTo>
                  <a:cubicBezTo>
                    <a:pt x="16768" y="4574"/>
                    <a:pt x="15438" y="2722"/>
                    <a:pt x="13614" y="1549"/>
                  </a:cubicBezTo>
                  <a:cubicBezTo>
                    <a:pt x="11950" y="462"/>
                    <a:pt x="9992" y="0"/>
                    <a:pt x="80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41"/>
            <p:cNvSpPr/>
            <p:nvPr/>
          </p:nvSpPr>
          <p:spPr>
            <a:xfrm>
              <a:off x="7092142" y="2148123"/>
              <a:ext cx="1557884" cy="1433821"/>
            </a:xfrm>
            <a:custGeom>
              <a:avLst/>
              <a:gdLst/>
              <a:ahLst/>
              <a:cxnLst/>
              <a:rect l="l" t="t" r="r" b="b"/>
              <a:pathLst>
                <a:path w="14843" h="16143" extrusionOk="0">
                  <a:moveTo>
                    <a:pt x="6431" y="1"/>
                  </a:moveTo>
                  <a:cubicBezTo>
                    <a:pt x="5850" y="1"/>
                    <a:pt x="5269" y="52"/>
                    <a:pt x="4700" y="148"/>
                  </a:cubicBezTo>
                  <a:cubicBezTo>
                    <a:pt x="3304" y="381"/>
                    <a:pt x="1881" y="911"/>
                    <a:pt x="1015" y="2074"/>
                  </a:cubicBezTo>
                  <a:cubicBezTo>
                    <a:pt x="131" y="3247"/>
                    <a:pt x="1" y="4819"/>
                    <a:pt x="29" y="6290"/>
                  </a:cubicBezTo>
                  <a:cubicBezTo>
                    <a:pt x="57" y="8039"/>
                    <a:pt x="215" y="9835"/>
                    <a:pt x="838" y="11482"/>
                  </a:cubicBezTo>
                  <a:cubicBezTo>
                    <a:pt x="1313" y="12757"/>
                    <a:pt x="2085" y="13938"/>
                    <a:pt x="3165" y="14701"/>
                  </a:cubicBezTo>
                  <a:cubicBezTo>
                    <a:pt x="4179" y="15418"/>
                    <a:pt x="5379" y="15725"/>
                    <a:pt x="6561" y="15911"/>
                  </a:cubicBezTo>
                  <a:cubicBezTo>
                    <a:pt x="7469" y="16065"/>
                    <a:pt x="8384" y="16142"/>
                    <a:pt x="9299" y="16142"/>
                  </a:cubicBezTo>
                  <a:cubicBezTo>
                    <a:pt x="9876" y="16142"/>
                    <a:pt x="10452" y="16112"/>
                    <a:pt x="11027" y="16051"/>
                  </a:cubicBezTo>
                  <a:cubicBezTo>
                    <a:pt x="11781" y="15967"/>
                    <a:pt x="12563" y="15799"/>
                    <a:pt x="13140" y="15288"/>
                  </a:cubicBezTo>
                  <a:cubicBezTo>
                    <a:pt x="13633" y="14850"/>
                    <a:pt x="13912" y="14208"/>
                    <a:pt x="14126" y="13557"/>
                  </a:cubicBezTo>
                  <a:cubicBezTo>
                    <a:pt x="14619" y="12096"/>
                    <a:pt x="14843" y="10551"/>
                    <a:pt x="14787" y="8997"/>
                  </a:cubicBezTo>
                  <a:cubicBezTo>
                    <a:pt x="14740" y="7741"/>
                    <a:pt x="14489" y="6494"/>
                    <a:pt x="14033" y="5322"/>
                  </a:cubicBezTo>
                  <a:cubicBezTo>
                    <a:pt x="13382" y="3647"/>
                    <a:pt x="12321" y="2177"/>
                    <a:pt x="10869" y="1237"/>
                  </a:cubicBezTo>
                  <a:cubicBezTo>
                    <a:pt x="9541" y="370"/>
                    <a:pt x="7986" y="1"/>
                    <a:pt x="643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41"/>
            <p:cNvSpPr/>
            <p:nvPr/>
          </p:nvSpPr>
          <p:spPr>
            <a:xfrm>
              <a:off x="7301213" y="2348855"/>
              <a:ext cx="1216982" cy="1119487"/>
            </a:xfrm>
            <a:custGeom>
              <a:avLst/>
              <a:gdLst/>
              <a:ahLst/>
              <a:cxnLst/>
              <a:rect l="l" t="t" r="r" b="b"/>
              <a:pathLst>
                <a:path w="11595" h="12604" extrusionOk="0">
                  <a:moveTo>
                    <a:pt x="5005" y="1"/>
                  </a:moveTo>
                  <a:cubicBezTo>
                    <a:pt x="4556" y="1"/>
                    <a:pt x="4107" y="40"/>
                    <a:pt x="3666" y="112"/>
                  </a:cubicBezTo>
                  <a:cubicBezTo>
                    <a:pt x="2578" y="289"/>
                    <a:pt x="1470" y="708"/>
                    <a:pt x="791" y="1620"/>
                  </a:cubicBezTo>
                  <a:cubicBezTo>
                    <a:pt x="112" y="2522"/>
                    <a:pt x="0" y="3769"/>
                    <a:pt x="19" y="4914"/>
                  </a:cubicBezTo>
                  <a:cubicBezTo>
                    <a:pt x="47" y="6281"/>
                    <a:pt x="168" y="7677"/>
                    <a:pt x="652" y="8971"/>
                  </a:cubicBezTo>
                  <a:cubicBezTo>
                    <a:pt x="1024" y="9966"/>
                    <a:pt x="1629" y="10887"/>
                    <a:pt x="2475" y="11483"/>
                  </a:cubicBezTo>
                  <a:cubicBezTo>
                    <a:pt x="3266" y="12041"/>
                    <a:pt x="4206" y="12274"/>
                    <a:pt x="5127" y="12423"/>
                  </a:cubicBezTo>
                  <a:cubicBezTo>
                    <a:pt x="5840" y="12543"/>
                    <a:pt x="6560" y="12604"/>
                    <a:pt x="7280" y="12604"/>
                  </a:cubicBezTo>
                  <a:cubicBezTo>
                    <a:pt x="7726" y="12604"/>
                    <a:pt x="8172" y="12581"/>
                    <a:pt x="8617" y="12534"/>
                  </a:cubicBezTo>
                  <a:cubicBezTo>
                    <a:pt x="9203" y="12469"/>
                    <a:pt x="9808" y="12339"/>
                    <a:pt x="10254" y="11939"/>
                  </a:cubicBezTo>
                  <a:cubicBezTo>
                    <a:pt x="10645" y="11595"/>
                    <a:pt x="10869" y="11092"/>
                    <a:pt x="11036" y="10590"/>
                  </a:cubicBezTo>
                  <a:cubicBezTo>
                    <a:pt x="11418" y="9445"/>
                    <a:pt x="11594" y="8236"/>
                    <a:pt x="11548" y="7026"/>
                  </a:cubicBezTo>
                  <a:cubicBezTo>
                    <a:pt x="11511" y="6049"/>
                    <a:pt x="11306" y="5072"/>
                    <a:pt x="10952" y="4160"/>
                  </a:cubicBezTo>
                  <a:cubicBezTo>
                    <a:pt x="10450" y="2848"/>
                    <a:pt x="9612" y="1703"/>
                    <a:pt x="8486" y="968"/>
                  </a:cubicBezTo>
                  <a:cubicBezTo>
                    <a:pt x="7446" y="288"/>
                    <a:pt x="6226"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41"/>
            <p:cNvSpPr/>
            <p:nvPr/>
          </p:nvSpPr>
          <p:spPr>
            <a:xfrm>
              <a:off x="7391055" y="2441138"/>
              <a:ext cx="801875" cy="738183"/>
            </a:xfrm>
            <a:custGeom>
              <a:avLst/>
              <a:gdLst/>
              <a:ahLst/>
              <a:cxnLst/>
              <a:rect l="l" t="t" r="r" b="b"/>
              <a:pathLst>
                <a:path w="7640" h="8311" extrusionOk="0">
                  <a:moveTo>
                    <a:pt x="3289" y="0"/>
                  </a:moveTo>
                  <a:cubicBezTo>
                    <a:pt x="2998" y="0"/>
                    <a:pt x="2706" y="24"/>
                    <a:pt x="2420" y="69"/>
                  </a:cubicBezTo>
                  <a:cubicBezTo>
                    <a:pt x="1703" y="190"/>
                    <a:pt x="968" y="469"/>
                    <a:pt x="521" y="1064"/>
                  </a:cubicBezTo>
                  <a:cubicBezTo>
                    <a:pt x="75" y="1660"/>
                    <a:pt x="0" y="2479"/>
                    <a:pt x="19" y="3233"/>
                  </a:cubicBezTo>
                  <a:cubicBezTo>
                    <a:pt x="28" y="4135"/>
                    <a:pt x="112" y="5066"/>
                    <a:pt x="428" y="5912"/>
                  </a:cubicBezTo>
                  <a:cubicBezTo>
                    <a:pt x="680" y="6564"/>
                    <a:pt x="1080" y="7178"/>
                    <a:pt x="1629" y="7569"/>
                  </a:cubicBezTo>
                  <a:cubicBezTo>
                    <a:pt x="2150" y="7932"/>
                    <a:pt x="2773" y="8090"/>
                    <a:pt x="3378" y="8192"/>
                  </a:cubicBezTo>
                  <a:cubicBezTo>
                    <a:pt x="3847" y="8272"/>
                    <a:pt x="4320" y="8310"/>
                    <a:pt x="4792" y="8310"/>
                  </a:cubicBezTo>
                  <a:cubicBezTo>
                    <a:pt x="5087" y="8310"/>
                    <a:pt x="5383" y="8295"/>
                    <a:pt x="5676" y="8267"/>
                  </a:cubicBezTo>
                  <a:cubicBezTo>
                    <a:pt x="6067" y="8220"/>
                    <a:pt x="6467" y="8136"/>
                    <a:pt x="6765" y="7876"/>
                  </a:cubicBezTo>
                  <a:cubicBezTo>
                    <a:pt x="7016" y="7643"/>
                    <a:pt x="7165" y="7317"/>
                    <a:pt x="7277" y="6982"/>
                  </a:cubicBezTo>
                  <a:cubicBezTo>
                    <a:pt x="7528" y="6229"/>
                    <a:pt x="7640" y="5429"/>
                    <a:pt x="7612" y="4638"/>
                  </a:cubicBezTo>
                  <a:cubicBezTo>
                    <a:pt x="7584" y="3986"/>
                    <a:pt x="7454" y="3344"/>
                    <a:pt x="7221" y="2739"/>
                  </a:cubicBezTo>
                  <a:cubicBezTo>
                    <a:pt x="6886" y="1883"/>
                    <a:pt x="6337" y="1120"/>
                    <a:pt x="5593" y="636"/>
                  </a:cubicBezTo>
                  <a:cubicBezTo>
                    <a:pt x="4902" y="185"/>
                    <a:pt x="4096" y="0"/>
                    <a:pt x="3289" y="0"/>
                  </a:cubicBez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41"/>
            <p:cNvSpPr/>
            <p:nvPr/>
          </p:nvSpPr>
          <p:spPr>
            <a:xfrm>
              <a:off x="7496535" y="2539106"/>
              <a:ext cx="589966" cy="543045"/>
            </a:xfrm>
            <a:custGeom>
              <a:avLst/>
              <a:gdLst/>
              <a:ahLst/>
              <a:cxnLst/>
              <a:rect l="l" t="t" r="r" b="b"/>
              <a:pathLst>
                <a:path w="5621" h="6114" extrusionOk="0">
                  <a:moveTo>
                    <a:pt x="2429" y="0"/>
                  </a:moveTo>
                  <a:cubicBezTo>
                    <a:pt x="2210" y="0"/>
                    <a:pt x="1991" y="19"/>
                    <a:pt x="1778" y="55"/>
                  </a:cubicBezTo>
                  <a:cubicBezTo>
                    <a:pt x="1256" y="138"/>
                    <a:pt x="717" y="343"/>
                    <a:pt x="382" y="780"/>
                  </a:cubicBezTo>
                  <a:cubicBezTo>
                    <a:pt x="56" y="1218"/>
                    <a:pt x="0" y="1832"/>
                    <a:pt x="10" y="2381"/>
                  </a:cubicBezTo>
                  <a:cubicBezTo>
                    <a:pt x="19" y="3041"/>
                    <a:pt x="84" y="3721"/>
                    <a:pt x="317" y="4353"/>
                  </a:cubicBezTo>
                  <a:cubicBezTo>
                    <a:pt x="484" y="4837"/>
                    <a:pt x="791" y="5256"/>
                    <a:pt x="1201" y="5563"/>
                  </a:cubicBezTo>
                  <a:cubicBezTo>
                    <a:pt x="1582" y="5842"/>
                    <a:pt x="2038" y="5954"/>
                    <a:pt x="2485" y="6028"/>
                  </a:cubicBezTo>
                  <a:cubicBezTo>
                    <a:pt x="2821" y="6084"/>
                    <a:pt x="3161" y="6113"/>
                    <a:pt x="3502" y="6113"/>
                  </a:cubicBezTo>
                  <a:cubicBezTo>
                    <a:pt x="3727" y="6113"/>
                    <a:pt x="3952" y="6101"/>
                    <a:pt x="4178" y="6075"/>
                  </a:cubicBezTo>
                  <a:cubicBezTo>
                    <a:pt x="4467" y="6047"/>
                    <a:pt x="4764" y="5982"/>
                    <a:pt x="4978" y="5786"/>
                  </a:cubicBezTo>
                  <a:cubicBezTo>
                    <a:pt x="5155" y="5610"/>
                    <a:pt x="5286" y="5386"/>
                    <a:pt x="5351" y="5135"/>
                  </a:cubicBezTo>
                  <a:cubicBezTo>
                    <a:pt x="5537" y="4577"/>
                    <a:pt x="5621" y="3991"/>
                    <a:pt x="5602" y="3404"/>
                  </a:cubicBezTo>
                  <a:cubicBezTo>
                    <a:pt x="5583" y="2930"/>
                    <a:pt x="5490" y="2455"/>
                    <a:pt x="5313" y="2018"/>
                  </a:cubicBezTo>
                  <a:cubicBezTo>
                    <a:pt x="5081" y="1385"/>
                    <a:pt x="4662" y="845"/>
                    <a:pt x="4113" y="464"/>
                  </a:cubicBezTo>
                  <a:cubicBezTo>
                    <a:pt x="3611" y="138"/>
                    <a:pt x="3019" y="0"/>
                    <a:pt x="24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2" name="Google Shape;1272;p41"/>
          <p:cNvGrpSpPr/>
          <p:nvPr/>
        </p:nvGrpSpPr>
        <p:grpSpPr>
          <a:xfrm rot="-1320215">
            <a:off x="530603" y="1835324"/>
            <a:ext cx="2579502" cy="1035855"/>
            <a:chOff x="621123" y="2083462"/>
            <a:chExt cx="2833328" cy="1137784"/>
          </a:xfrm>
        </p:grpSpPr>
        <p:sp>
          <p:nvSpPr>
            <p:cNvPr id="1273" name="Google Shape;1273;p41"/>
            <p:cNvSpPr/>
            <p:nvPr/>
          </p:nvSpPr>
          <p:spPr>
            <a:xfrm>
              <a:off x="621123" y="2083462"/>
              <a:ext cx="2833328" cy="1137784"/>
            </a:xfrm>
            <a:custGeom>
              <a:avLst/>
              <a:gdLst/>
              <a:ahLst/>
              <a:cxnLst/>
              <a:rect l="l" t="t" r="r" b="b"/>
              <a:pathLst>
                <a:path w="26995" h="12810" extrusionOk="0">
                  <a:moveTo>
                    <a:pt x="12863" y="0"/>
                  </a:moveTo>
                  <a:cubicBezTo>
                    <a:pt x="8248" y="0"/>
                    <a:pt x="2597" y="1122"/>
                    <a:pt x="680" y="5761"/>
                  </a:cubicBezTo>
                  <a:cubicBezTo>
                    <a:pt x="66" y="7250"/>
                    <a:pt x="0" y="8990"/>
                    <a:pt x="624" y="10479"/>
                  </a:cubicBezTo>
                  <a:cubicBezTo>
                    <a:pt x="1141" y="11718"/>
                    <a:pt x="2316" y="12809"/>
                    <a:pt x="3619" y="12809"/>
                  </a:cubicBezTo>
                  <a:cubicBezTo>
                    <a:pt x="3746" y="12809"/>
                    <a:pt x="3873" y="12799"/>
                    <a:pt x="4002" y="12777"/>
                  </a:cubicBezTo>
                  <a:cubicBezTo>
                    <a:pt x="4793" y="12656"/>
                    <a:pt x="5462" y="12135"/>
                    <a:pt x="6058" y="11596"/>
                  </a:cubicBezTo>
                  <a:cubicBezTo>
                    <a:pt x="7798" y="10042"/>
                    <a:pt x="9287" y="8181"/>
                    <a:pt x="11194" y="6841"/>
                  </a:cubicBezTo>
                  <a:cubicBezTo>
                    <a:pt x="13139" y="5482"/>
                    <a:pt x="15465" y="4710"/>
                    <a:pt x="17829" y="4440"/>
                  </a:cubicBezTo>
                  <a:cubicBezTo>
                    <a:pt x="18532" y="4360"/>
                    <a:pt x="19239" y="4322"/>
                    <a:pt x="19947" y="4322"/>
                  </a:cubicBezTo>
                  <a:cubicBezTo>
                    <a:pt x="21610" y="4322"/>
                    <a:pt x="23278" y="4529"/>
                    <a:pt x="24910" y="4868"/>
                  </a:cubicBezTo>
                  <a:cubicBezTo>
                    <a:pt x="25210" y="4931"/>
                    <a:pt x="25521" y="4994"/>
                    <a:pt x="25822" y="4994"/>
                  </a:cubicBezTo>
                  <a:cubicBezTo>
                    <a:pt x="25923" y="4994"/>
                    <a:pt x="26022" y="4987"/>
                    <a:pt x="26120" y="4970"/>
                  </a:cubicBezTo>
                  <a:cubicBezTo>
                    <a:pt x="26520" y="4896"/>
                    <a:pt x="26920" y="4617"/>
                    <a:pt x="26985" y="4207"/>
                  </a:cubicBezTo>
                  <a:cubicBezTo>
                    <a:pt x="26994" y="4152"/>
                    <a:pt x="26994" y="4096"/>
                    <a:pt x="26994" y="4040"/>
                  </a:cubicBezTo>
                  <a:cubicBezTo>
                    <a:pt x="26967" y="3528"/>
                    <a:pt x="26418" y="3137"/>
                    <a:pt x="25934" y="2895"/>
                  </a:cubicBezTo>
                  <a:cubicBezTo>
                    <a:pt x="22305" y="1062"/>
                    <a:pt x="18238" y="206"/>
                    <a:pt x="14172" y="29"/>
                  </a:cubicBezTo>
                  <a:cubicBezTo>
                    <a:pt x="13748" y="11"/>
                    <a:pt x="13310" y="0"/>
                    <a:pt x="128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41"/>
            <p:cNvSpPr/>
            <p:nvPr/>
          </p:nvSpPr>
          <p:spPr>
            <a:xfrm>
              <a:off x="918986" y="2167841"/>
              <a:ext cx="2204422" cy="789610"/>
            </a:xfrm>
            <a:custGeom>
              <a:avLst/>
              <a:gdLst/>
              <a:ahLst/>
              <a:cxnLst/>
              <a:rect l="l" t="t" r="r" b="b"/>
              <a:pathLst>
                <a:path w="21003" h="8890" extrusionOk="0">
                  <a:moveTo>
                    <a:pt x="10638" y="0"/>
                  </a:moveTo>
                  <a:cubicBezTo>
                    <a:pt x="6883" y="0"/>
                    <a:pt x="1853" y="760"/>
                    <a:pt x="438" y="4207"/>
                  </a:cubicBezTo>
                  <a:cubicBezTo>
                    <a:pt x="0" y="5239"/>
                    <a:pt x="56" y="6412"/>
                    <a:pt x="587" y="7398"/>
                  </a:cubicBezTo>
                  <a:cubicBezTo>
                    <a:pt x="1035" y="8196"/>
                    <a:pt x="1974" y="8890"/>
                    <a:pt x="2972" y="8890"/>
                  </a:cubicBezTo>
                  <a:cubicBezTo>
                    <a:pt x="3091" y="8890"/>
                    <a:pt x="3211" y="8880"/>
                    <a:pt x="3332" y="8859"/>
                  </a:cubicBezTo>
                  <a:cubicBezTo>
                    <a:pt x="3946" y="8757"/>
                    <a:pt x="4448" y="8385"/>
                    <a:pt x="4895" y="8012"/>
                  </a:cubicBezTo>
                  <a:cubicBezTo>
                    <a:pt x="6198" y="6914"/>
                    <a:pt x="7286" y="5630"/>
                    <a:pt x="8729" y="4672"/>
                  </a:cubicBezTo>
                  <a:cubicBezTo>
                    <a:pt x="10190" y="3704"/>
                    <a:pt x="11985" y="3127"/>
                    <a:pt x="13828" y="2885"/>
                  </a:cubicBezTo>
                  <a:cubicBezTo>
                    <a:pt x="14578" y="2787"/>
                    <a:pt x="15333" y="2742"/>
                    <a:pt x="16091" y="2742"/>
                  </a:cubicBezTo>
                  <a:cubicBezTo>
                    <a:pt x="17195" y="2742"/>
                    <a:pt x="18303" y="2837"/>
                    <a:pt x="19402" y="2997"/>
                  </a:cubicBezTo>
                  <a:cubicBezTo>
                    <a:pt x="19615" y="3028"/>
                    <a:pt x="19832" y="3060"/>
                    <a:pt x="20046" y="3060"/>
                  </a:cubicBezTo>
                  <a:cubicBezTo>
                    <a:pt x="20149" y="3060"/>
                    <a:pt x="20251" y="3052"/>
                    <a:pt x="20351" y="3034"/>
                  </a:cubicBezTo>
                  <a:cubicBezTo>
                    <a:pt x="20658" y="2978"/>
                    <a:pt x="20956" y="2774"/>
                    <a:pt x="20993" y="2504"/>
                  </a:cubicBezTo>
                  <a:cubicBezTo>
                    <a:pt x="21002" y="2467"/>
                    <a:pt x="21002" y="2420"/>
                    <a:pt x="20993" y="2383"/>
                  </a:cubicBezTo>
                  <a:cubicBezTo>
                    <a:pt x="20946" y="2039"/>
                    <a:pt x="20500" y="1797"/>
                    <a:pt x="20109" y="1638"/>
                  </a:cubicBezTo>
                  <a:cubicBezTo>
                    <a:pt x="17187" y="494"/>
                    <a:pt x="13967" y="10"/>
                    <a:pt x="10776" y="1"/>
                  </a:cubicBezTo>
                  <a:cubicBezTo>
                    <a:pt x="10730" y="0"/>
                    <a:pt x="10684" y="0"/>
                    <a:pt x="106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41"/>
            <p:cNvSpPr/>
            <p:nvPr/>
          </p:nvSpPr>
          <p:spPr>
            <a:xfrm>
              <a:off x="1063509" y="2254173"/>
              <a:ext cx="1206277" cy="589587"/>
            </a:xfrm>
            <a:custGeom>
              <a:avLst/>
              <a:gdLst/>
              <a:ahLst/>
              <a:cxnLst/>
              <a:rect l="l" t="t" r="r" b="b"/>
              <a:pathLst>
                <a:path w="11493" h="6638" extrusionOk="0">
                  <a:moveTo>
                    <a:pt x="8237" y="0"/>
                  </a:moveTo>
                  <a:cubicBezTo>
                    <a:pt x="6120" y="0"/>
                    <a:pt x="4021" y="595"/>
                    <a:pt x="2197" y="1746"/>
                  </a:cubicBezTo>
                  <a:cubicBezTo>
                    <a:pt x="1610" y="2118"/>
                    <a:pt x="1033" y="2565"/>
                    <a:pt x="633" y="3142"/>
                  </a:cubicBezTo>
                  <a:cubicBezTo>
                    <a:pt x="233" y="3709"/>
                    <a:pt x="1" y="4435"/>
                    <a:pt x="122" y="5133"/>
                  </a:cubicBezTo>
                  <a:cubicBezTo>
                    <a:pt x="252" y="5821"/>
                    <a:pt x="773" y="6463"/>
                    <a:pt x="1462" y="6603"/>
                  </a:cubicBezTo>
                  <a:cubicBezTo>
                    <a:pt x="1571" y="6627"/>
                    <a:pt x="1681" y="6638"/>
                    <a:pt x="1790" y="6638"/>
                  </a:cubicBezTo>
                  <a:cubicBezTo>
                    <a:pt x="2364" y="6638"/>
                    <a:pt x="2913" y="6327"/>
                    <a:pt x="3304" y="5905"/>
                  </a:cubicBezTo>
                  <a:cubicBezTo>
                    <a:pt x="3434" y="5766"/>
                    <a:pt x="3555" y="5617"/>
                    <a:pt x="3658" y="5459"/>
                  </a:cubicBezTo>
                  <a:cubicBezTo>
                    <a:pt x="3899" y="5207"/>
                    <a:pt x="4113" y="4928"/>
                    <a:pt x="4337" y="4658"/>
                  </a:cubicBezTo>
                  <a:cubicBezTo>
                    <a:pt x="5332" y="3430"/>
                    <a:pt x="6579" y="2304"/>
                    <a:pt x="8105" y="1895"/>
                  </a:cubicBezTo>
                  <a:cubicBezTo>
                    <a:pt x="9101" y="1634"/>
                    <a:pt x="10199" y="1681"/>
                    <a:pt x="11092" y="1169"/>
                  </a:cubicBezTo>
                  <a:cubicBezTo>
                    <a:pt x="11223" y="1104"/>
                    <a:pt x="11334" y="1001"/>
                    <a:pt x="11409" y="880"/>
                  </a:cubicBezTo>
                  <a:cubicBezTo>
                    <a:pt x="11492" y="759"/>
                    <a:pt x="11474" y="601"/>
                    <a:pt x="11381" y="490"/>
                  </a:cubicBezTo>
                  <a:cubicBezTo>
                    <a:pt x="11316" y="434"/>
                    <a:pt x="11241" y="406"/>
                    <a:pt x="11167" y="387"/>
                  </a:cubicBezTo>
                  <a:cubicBezTo>
                    <a:pt x="10203" y="128"/>
                    <a:pt x="9218" y="0"/>
                    <a:pt x="8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716476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57"/>
        <p:cNvGrpSpPr/>
        <p:nvPr/>
      </p:nvGrpSpPr>
      <p:grpSpPr>
        <a:xfrm>
          <a:off x="0" y="0"/>
          <a:ext cx="0" cy="0"/>
          <a:chOff x="0" y="0"/>
          <a:chExt cx="0" cy="0"/>
        </a:xfrm>
      </p:grpSpPr>
      <p:sp>
        <p:nvSpPr>
          <p:cNvPr id="1258" name="Google Shape;1258;p41"/>
          <p:cNvSpPr/>
          <p:nvPr/>
        </p:nvSpPr>
        <p:spPr>
          <a:xfrm>
            <a:off x="1354850" y="981925"/>
            <a:ext cx="6423900" cy="31797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41"/>
          <p:cNvSpPr txBox="1">
            <a:spLocks noGrp="1"/>
          </p:cNvSpPr>
          <p:nvPr>
            <p:ph type="title"/>
          </p:nvPr>
        </p:nvSpPr>
        <p:spPr>
          <a:xfrm>
            <a:off x="2691550" y="1601275"/>
            <a:ext cx="3760800" cy="618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Sycamore Class</a:t>
            </a:r>
            <a:endParaRPr dirty="0"/>
          </a:p>
        </p:txBody>
      </p:sp>
      <p:sp>
        <p:nvSpPr>
          <p:cNvPr id="1260" name="Google Shape;1260;p41"/>
          <p:cNvSpPr txBox="1">
            <a:spLocks noGrp="1"/>
          </p:cNvSpPr>
          <p:nvPr>
            <p:ph type="subTitle" idx="1"/>
          </p:nvPr>
        </p:nvSpPr>
        <p:spPr>
          <a:xfrm>
            <a:off x="1547996" y="2376657"/>
            <a:ext cx="5272882" cy="1235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Class Teacher: Mrs Ballard</a:t>
            </a:r>
            <a:br>
              <a:rPr lang="en-GB" dirty="0"/>
            </a:br>
            <a:endParaRPr lang="en-GB" dirty="0"/>
          </a:p>
          <a:p>
            <a:pPr marL="0" lvl="0" indent="0" algn="l" rtl="0">
              <a:spcBef>
                <a:spcPts val="0"/>
              </a:spcBef>
              <a:spcAft>
                <a:spcPts val="0"/>
              </a:spcAft>
              <a:buNone/>
            </a:pPr>
            <a:r>
              <a:rPr lang="en-GB" dirty="0"/>
              <a:t>Teaching Assistants: Mrs Woolford </a:t>
            </a:r>
            <a:r>
              <a:rPr lang="en-GB" sz="1200" dirty="0"/>
              <a:t>(mornings and interventions)</a:t>
            </a:r>
            <a:br>
              <a:rPr lang="en-GB" dirty="0"/>
            </a:br>
            <a:r>
              <a:rPr lang="en-GB" dirty="0"/>
              <a:t>       	                    Mrs Hunt and Mrs Bishop </a:t>
            </a:r>
            <a:r>
              <a:rPr lang="en-GB" sz="1050" dirty="0"/>
              <a:t>(additional support)</a:t>
            </a:r>
            <a:endParaRPr dirty="0"/>
          </a:p>
        </p:txBody>
      </p:sp>
      <p:grpSp>
        <p:nvGrpSpPr>
          <p:cNvPr id="1261" name="Google Shape;1261;p41"/>
          <p:cNvGrpSpPr/>
          <p:nvPr/>
        </p:nvGrpSpPr>
        <p:grpSpPr>
          <a:xfrm>
            <a:off x="6649810" y="1618839"/>
            <a:ext cx="2521144" cy="2996301"/>
            <a:chOff x="6177142" y="1327875"/>
            <a:chExt cx="3020782" cy="3590104"/>
          </a:xfrm>
        </p:grpSpPr>
        <p:sp>
          <p:nvSpPr>
            <p:cNvPr id="1262" name="Google Shape;1262;p41"/>
            <p:cNvSpPr/>
            <p:nvPr/>
          </p:nvSpPr>
          <p:spPr>
            <a:xfrm>
              <a:off x="6177142" y="1327875"/>
              <a:ext cx="3020782" cy="3590104"/>
            </a:xfrm>
            <a:custGeom>
              <a:avLst/>
              <a:gdLst/>
              <a:ahLst/>
              <a:cxnLst/>
              <a:rect l="l" t="t" r="r" b="b"/>
              <a:pathLst>
                <a:path w="28781" h="40420" extrusionOk="0">
                  <a:moveTo>
                    <a:pt x="16053" y="0"/>
                  </a:moveTo>
                  <a:cubicBezTo>
                    <a:pt x="14616" y="0"/>
                    <a:pt x="13179" y="125"/>
                    <a:pt x="11771" y="357"/>
                  </a:cubicBezTo>
                  <a:cubicBezTo>
                    <a:pt x="8282" y="934"/>
                    <a:pt x="4708" y="2265"/>
                    <a:pt x="2540" y="5177"/>
                  </a:cubicBezTo>
                  <a:cubicBezTo>
                    <a:pt x="335" y="8127"/>
                    <a:pt x="0" y="12072"/>
                    <a:pt x="65" y="15739"/>
                  </a:cubicBezTo>
                  <a:cubicBezTo>
                    <a:pt x="149" y="20121"/>
                    <a:pt x="540" y="24616"/>
                    <a:pt x="2094" y="28756"/>
                  </a:cubicBezTo>
                  <a:cubicBezTo>
                    <a:pt x="3285" y="31939"/>
                    <a:pt x="5230" y="34898"/>
                    <a:pt x="7937" y="36805"/>
                  </a:cubicBezTo>
                  <a:cubicBezTo>
                    <a:pt x="10468" y="38592"/>
                    <a:pt x="13483" y="39364"/>
                    <a:pt x="16442" y="39839"/>
                  </a:cubicBezTo>
                  <a:cubicBezTo>
                    <a:pt x="18755" y="40211"/>
                    <a:pt x="21093" y="40419"/>
                    <a:pt x="23425" y="40419"/>
                  </a:cubicBezTo>
                  <a:cubicBezTo>
                    <a:pt x="24827" y="40419"/>
                    <a:pt x="26227" y="40344"/>
                    <a:pt x="27618" y="40183"/>
                  </a:cubicBezTo>
                  <a:cubicBezTo>
                    <a:pt x="27887" y="40155"/>
                    <a:pt x="28167" y="40118"/>
                    <a:pt x="28436" y="40081"/>
                  </a:cubicBezTo>
                  <a:lnTo>
                    <a:pt x="28455" y="40081"/>
                  </a:lnTo>
                  <a:lnTo>
                    <a:pt x="28455" y="25016"/>
                  </a:lnTo>
                  <a:cubicBezTo>
                    <a:pt x="28688" y="23685"/>
                    <a:pt x="28781" y="22327"/>
                    <a:pt x="28725" y="20968"/>
                  </a:cubicBezTo>
                  <a:cubicBezTo>
                    <a:pt x="28697" y="20140"/>
                    <a:pt x="28604" y="19321"/>
                    <a:pt x="28455" y="18502"/>
                  </a:cubicBezTo>
                  <a:lnTo>
                    <a:pt x="28455" y="3986"/>
                  </a:lnTo>
                  <a:cubicBezTo>
                    <a:pt x="28446" y="3977"/>
                    <a:pt x="28436" y="3968"/>
                    <a:pt x="28427" y="3968"/>
                  </a:cubicBezTo>
                  <a:cubicBezTo>
                    <a:pt x="28036" y="3651"/>
                    <a:pt x="27627" y="3363"/>
                    <a:pt x="27199" y="3084"/>
                  </a:cubicBezTo>
                  <a:cubicBezTo>
                    <a:pt x="23865" y="920"/>
                    <a:pt x="19959" y="0"/>
                    <a:pt x="1605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41"/>
            <p:cNvSpPr/>
            <p:nvPr/>
          </p:nvSpPr>
          <p:spPr>
            <a:xfrm>
              <a:off x="6317677" y="1457907"/>
              <a:ext cx="2880244" cy="3332615"/>
            </a:xfrm>
            <a:custGeom>
              <a:avLst/>
              <a:gdLst/>
              <a:ahLst/>
              <a:cxnLst/>
              <a:rect l="l" t="t" r="r" b="b"/>
              <a:pathLst>
                <a:path w="27442" h="37521" extrusionOk="0">
                  <a:moveTo>
                    <a:pt x="14903" y="0"/>
                  </a:moveTo>
                  <a:cubicBezTo>
                    <a:pt x="13564" y="0"/>
                    <a:pt x="12227" y="117"/>
                    <a:pt x="10916" y="336"/>
                  </a:cubicBezTo>
                  <a:cubicBezTo>
                    <a:pt x="7678" y="866"/>
                    <a:pt x="4365" y="2113"/>
                    <a:pt x="2355" y="4811"/>
                  </a:cubicBezTo>
                  <a:cubicBezTo>
                    <a:pt x="308" y="7547"/>
                    <a:pt x="1" y="11204"/>
                    <a:pt x="57" y="14610"/>
                  </a:cubicBezTo>
                  <a:cubicBezTo>
                    <a:pt x="131" y="18676"/>
                    <a:pt x="494" y="22854"/>
                    <a:pt x="1936" y="26697"/>
                  </a:cubicBezTo>
                  <a:cubicBezTo>
                    <a:pt x="3044" y="29647"/>
                    <a:pt x="4849" y="32392"/>
                    <a:pt x="7361" y="34169"/>
                  </a:cubicBezTo>
                  <a:cubicBezTo>
                    <a:pt x="9716" y="35825"/>
                    <a:pt x="12507" y="36542"/>
                    <a:pt x="15252" y="36979"/>
                  </a:cubicBezTo>
                  <a:cubicBezTo>
                    <a:pt x="17404" y="37328"/>
                    <a:pt x="19577" y="37521"/>
                    <a:pt x="21743" y="37521"/>
                  </a:cubicBezTo>
                  <a:cubicBezTo>
                    <a:pt x="23043" y="37521"/>
                    <a:pt x="24340" y="37451"/>
                    <a:pt x="25627" y="37305"/>
                  </a:cubicBezTo>
                  <a:cubicBezTo>
                    <a:pt x="26120" y="37249"/>
                    <a:pt x="26614" y="37174"/>
                    <a:pt x="27097" y="37081"/>
                  </a:cubicBezTo>
                  <a:lnTo>
                    <a:pt x="27116" y="37081"/>
                  </a:lnTo>
                  <a:lnTo>
                    <a:pt x="27116" y="23552"/>
                  </a:lnTo>
                  <a:cubicBezTo>
                    <a:pt x="27349" y="22221"/>
                    <a:pt x="27442" y="20863"/>
                    <a:pt x="27386" y="19504"/>
                  </a:cubicBezTo>
                  <a:cubicBezTo>
                    <a:pt x="27358" y="18676"/>
                    <a:pt x="27265" y="17857"/>
                    <a:pt x="27116" y="17038"/>
                  </a:cubicBezTo>
                  <a:lnTo>
                    <a:pt x="27116" y="4290"/>
                  </a:lnTo>
                  <a:lnTo>
                    <a:pt x="27097" y="4272"/>
                  </a:lnTo>
                  <a:cubicBezTo>
                    <a:pt x="26511" y="3760"/>
                    <a:pt x="25888" y="3285"/>
                    <a:pt x="25246" y="2867"/>
                  </a:cubicBezTo>
                  <a:cubicBezTo>
                    <a:pt x="22148" y="856"/>
                    <a:pt x="18524" y="0"/>
                    <a:pt x="149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41"/>
            <p:cNvSpPr/>
            <p:nvPr/>
          </p:nvSpPr>
          <p:spPr>
            <a:xfrm>
              <a:off x="6536509" y="1666988"/>
              <a:ext cx="2661407" cy="2926797"/>
            </a:xfrm>
            <a:custGeom>
              <a:avLst/>
              <a:gdLst/>
              <a:ahLst/>
              <a:cxnLst/>
              <a:rect l="l" t="t" r="r" b="b"/>
              <a:pathLst>
                <a:path w="25357" h="32952" extrusionOk="0">
                  <a:moveTo>
                    <a:pt x="13087" y="1"/>
                  </a:moveTo>
                  <a:cubicBezTo>
                    <a:pt x="11915" y="1"/>
                    <a:pt x="10743" y="101"/>
                    <a:pt x="9594" y="289"/>
                  </a:cubicBezTo>
                  <a:cubicBezTo>
                    <a:pt x="6747" y="755"/>
                    <a:pt x="3843" y="1853"/>
                    <a:pt x="2066" y="4216"/>
                  </a:cubicBezTo>
                  <a:cubicBezTo>
                    <a:pt x="270" y="6626"/>
                    <a:pt x="0" y="9836"/>
                    <a:pt x="56" y="12823"/>
                  </a:cubicBezTo>
                  <a:cubicBezTo>
                    <a:pt x="121" y="16396"/>
                    <a:pt x="438" y="20072"/>
                    <a:pt x="1703" y="23440"/>
                  </a:cubicBezTo>
                  <a:cubicBezTo>
                    <a:pt x="2680" y="26036"/>
                    <a:pt x="4262" y="28446"/>
                    <a:pt x="6477" y="30000"/>
                  </a:cubicBezTo>
                  <a:cubicBezTo>
                    <a:pt x="8542" y="31461"/>
                    <a:pt x="10999" y="32085"/>
                    <a:pt x="13400" y="32476"/>
                  </a:cubicBezTo>
                  <a:cubicBezTo>
                    <a:pt x="15301" y="32780"/>
                    <a:pt x="17222" y="32952"/>
                    <a:pt x="19137" y="32952"/>
                  </a:cubicBezTo>
                  <a:cubicBezTo>
                    <a:pt x="20267" y="32952"/>
                    <a:pt x="21396" y="32892"/>
                    <a:pt x="22519" y="32764"/>
                  </a:cubicBezTo>
                  <a:cubicBezTo>
                    <a:pt x="23365" y="32680"/>
                    <a:pt x="24203" y="32503"/>
                    <a:pt x="25012" y="32234"/>
                  </a:cubicBezTo>
                  <a:lnTo>
                    <a:pt x="25031" y="32224"/>
                  </a:lnTo>
                  <a:lnTo>
                    <a:pt x="25031" y="21198"/>
                  </a:lnTo>
                  <a:cubicBezTo>
                    <a:pt x="25264" y="19867"/>
                    <a:pt x="25357" y="18509"/>
                    <a:pt x="25301" y="17150"/>
                  </a:cubicBezTo>
                  <a:cubicBezTo>
                    <a:pt x="25273" y="16322"/>
                    <a:pt x="25180" y="15503"/>
                    <a:pt x="25031" y="14684"/>
                  </a:cubicBezTo>
                  <a:lnTo>
                    <a:pt x="25031" y="4942"/>
                  </a:lnTo>
                  <a:cubicBezTo>
                    <a:pt x="25022" y="4933"/>
                    <a:pt x="25012" y="4923"/>
                    <a:pt x="25003" y="4923"/>
                  </a:cubicBezTo>
                  <a:cubicBezTo>
                    <a:pt x="24166" y="4002"/>
                    <a:pt x="23217" y="3192"/>
                    <a:pt x="22174" y="2513"/>
                  </a:cubicBezTo>
                  <a:cubicBezTo>
                    <a:pt x="19454" y="745"/>
                    <a:pt x="16271" y="1"/>
                    <a:pt x="1308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41"/>
            <p:cNvSpPr/>
            <p:nvPr/>
          </p:nvSpPr>
          <p:spPr>
            <a:xfrm>
              <a:off x="6707376" y="1808744"/>
              <a:ext cx="2490537" cy="2642306"/>
            </a:xfrm>
            <a:custGeom>
              <a:avLst/>
              <a:gdLst/>
              <a:ahLst/>
              <a:cxnLst/>
              <a:rect l="l" t="t" r="r" b="b"/>
              <a:pathLst>
                <a:path w="23729" h="29749" extrusionOk="0">
                  <a:moveTo>
                    <a:pt x="11815" y="0"/>
                  </a:moveTo>
                  <a:cubicBezTo>
                    <a:pt x="10754" y="0"/>
                    <a:pt x="9694" y="93"/>
                    <a:pt x="8654" y="266"/>
                  </a:cubicBezTo>
                  <a:cubicBezTo>
                    <a:pt x="6086" y="685"/>
                    <a:pt x="3462" y="1671"/>
                    <a:pt x="1862" y="3811"/>
                  </a:cubicBezTo>
                  <a:cubicBezTo>
                    <a:pt x="243" y="5988"/>
                    <a:pt x="1" y="8882"/>
                    <a:pt x="47" y="11581"/>
                  </a:cubicBezTo>
                  <a:cubicBezTo>
                    <a:pt x="103" y="14810"/>
                    <a:pt x="392" y="18122"/>
                    <a:pt x="1536" y="21165"/>
                  </a:cubicBezTo>
                  <a:cubicBezTo>
                    <a:pt x="2411" y="23510"/>
                    <a:pt x="3844" y="25687"/>
                    <a:pt x="5835" y="27092"/>
                  </a:cubicBezTo>
                  <a:cubicBezTo>
                    <a:pt x="7696" y="28404"/>
                    <a:pt x="9920" y="28972"/>
                    <a:pt x="12088" y="29316"/>
                  </a:cubicBezTo>
                  <a:cubicBezTo>
                    <a:pt x="13804" y="29591"/>
                    <a:pt x="15541" y="29749"/>
                    <a:pt x="17273" y="29749"/>
                  </a:cubicBezTo>
                  <a:cubicBezTo>
                    <a:pt x="18294" y="29749"/>
                    <a:pt x="19312" y="29694"/>
                    <a:pt x="20323" y="29577"/>
                  </a:cubicBezTo>
                  <a:cubicBezTo>
                    <a:pt x="21375" y="29456"/>
                    <a:pt x="22454" y="29251"/>
                    <a:pt x="23384" y="28739"/>
                  </a:cubicBezTo>
                  <a:lnTo>
                    <a:pt x="23403" y="28730"/>
                  </a:lnTo>
                  <a:lnTo>
                    <a:pt x="23403" y="19602"/>
                  </a:lnTo>
                  <a:cubicBezTo>
                    <a:pt x="23636" y="18271"/>
                    <a:pt x="23729" y="16913"/>
                    <a:pt x="23682" y="15554"/>
                  </a:cubicBezTo>
                  <a:cubicBezTo>
                    <a:pt x="23645" y="14726"/>
                    <a:pt x="23552" y="13898"/>
                    <a:pt x="23403" y="13088"/>
                  </a:cubicBezTo>
                  <a:lnTo>
                    <a:pt x="23403" y="5439"/>
                  </a:lnTo>
                  <a:cubicBezTo>
                    <a:pt x="23403" y="5421"/>
                    <a:pt x="23394" y="5412"/>
                    <a:pt x="23384" y="5402"/>
                  </a:cubicBezTo>
                  <a:cubicBezTo>
                    <a:pt x="22445" y="4183"/>
                    <a:pt x="21300" y="3122"/>
                    <a:pt x="20007" y="2276"/>
                  </a:cubicBezTo>
                  <a:cubicBezTo>
                    <a:pt x="17560" y="679"/>
                    <a:pt x="14687" y="0"/>
                    <a:pt x="118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41"/>
            <p:cNvSpPr/>
            <p:nvPr/>
          </p:nvSpPr>
          <p:spPr>
            <a:xfrm>
              <a:off x="6848016" y="1983452"/>
              <a:ext cx="2349893" cy="2164987"/>
            </a:xfrm>
            <a:custGeom>
              <a:avLst/>
              <a:gdLst/>
              <a:ahLst/>
              <a:cxnLst/>
              <a:rect l="l" t="t" r="r" b="b"/>
              <a:pathLst>
                <a:path w="22389" h="24375" extrusionOk="0">
                  <a:moveTo>
                    <a:pt x="9677" y="1"/>
                  </a:moveTo>
                  <a:cubicBezTo>
                    <a:pt x="8812" y="1"/>
                    <a:pt x="7948" y="76"/>
                    <a:pt x="7100" y="216"/>
                  </a:cubicBezTo>
                  <a:cubicBezTo>
                    <a:pt x="4997" y="560"/>
                    <a:pt x="2839" y="1370"/>
                    <a:pt x="1536" y="3119"/>
                  </a:cubicBezTo>
                  <a:cubicBezTo>
                    <a:pt x="205" y="4905"/>
                    <a:pt x="1" y="7278"/>
                    <a:pt x="47" y="9493"/>
                  </a:cubicBezTo>
                  <a:cubicBezTo>
                    <a:pt x="94" y="12135"/>
                    <a:pt x="336" y="14843"/>
                    <a:pt x="1266" y="17346"/>
                  </a:cubicBezTo>
                  <a:cubicBezTo>
                    <a:pt x="1983" y="19263"/>
                    <a:pt x="3164" y="21050"/>
                    <a:pt x="4793" y="22204"/>
                  </a:cubicBezTo>
                  <a:cubicBezTo>
                    <a:pt x="6310" y="23274"/>
                    <a:pt x="8133" y="23739"/>
                    <a:pt x="9920" y="24027"/>
                  </a:cubicBezTo>
                  <a:cubicBezTo>
                    <a:pt x="11297" y="24258"/>
                    <a:pt x="12691" y="24374"/>
                    <a:pt x="14088" y="24374"/>
                  </a:cubicBezTo>
                  <a:cubicBezTo>
                    <a:pt x="14948" y="24374"/>
                    <a:pt x="15808" y="24330"/>
                    <a:pt x="16666" y="24241"/>
                  </a:cubicBezTo>
                  <a:cubicBezTo>
                    <a:pt x="17792" y="24111"/>
                    <a:pt x="18974" y="23860"/>
                    <a:pt x="19839" y="23088"/>
                  </a:cubicBezTo>
                  <a:cubicBezTo>
                    <a:pt x="20584" y="22427"/>
                    <a:pt x="21012" y="21450"/>
                    <a:pt x="21347" y="20482"/>
                  </a:cubicBezTo>
                  <a:cubicBezTo>
                    <a:pt x="21644" y="19598"/>
                    <a:pt x="21877" y="18696"/>
                    <a:pt x="22044" y="17774"/>
                  </a:cubicBezTo>
                  <a:cubicBezTo>
                    <a:pt x="22054" y="17728"/>
                    <a:pt x="22054" y="17681"/>
                    <a:pt x="22063" y="17635"/>
                  </a:cubicBezTo>
                  <a:cubicBezTo>
                    <a:pt x="22296" y="16295"/>
                    <a:pt x="22389" y="14936"/>
                    <a:pt x="22333" y="13578"/>
                  </a:cubicBezTo>
                  <a:cubicBezTo>
                    <a:pt x="22296" y="12750"/>
                    <a:pt x="22212" y="11931"/>
                    <a:pt x="22063" y="11112"/>
                  </a:cubicBezTo>
                  <a:cubicBezTo>
                    <a:pt x="22054" y="11075"/>
                    <a:pt x="22044" y="11037"/>
                    <a:pt x="22035" y="11000"/>
                  </a:cubicBezTo>
                  <a:cubicBezTo>
                    <a:pt x="21849" y="9986"/>
                    <a:pt x="21561" y="8990"/>
                    <a:pt x="21188" y="8023"/>
                  </a:cubicBezTo>
                  <a:cubicBezTo>
                    <a:pt x="20202" y="5510"/>
                    <a:pt x="18602" y="3286"/>
                    <a:pt x="16406" y="1863"/>
                  </a:cubicBezTo>
                  <a:cubicBezTo>
                    <a:pt x="14391" y="556"/>
                    <a:pt x="12033" y="1"/>
                    <a:pt x="967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41"/>
            <p:cNvSpPr/>
            <p:nvPr/>
          </p:nvSpPr>
          <p:spPr>
            <a:xfrm>
              <a:off x="6963257" y="2059215"/>
              <a:ext cx="1953364" cy="1797006"/>
            </a:xfrm>
            <a:custGeom>
              <a:avLst/>
              <a:gdLst/>
              <a:ahLst/>
              <a:cxnLst/>
              <a:rect l="l" t="t" r="r" b="b"/>
              <a:pathLst>
                <a:path w="18611" h="20232" extrusionOk="0">
                  <a:moveTo>
                    <a:pt x="8040" y="0"/>
                  </a:moveTo>
                  <a:cubicBezTo>
                    <a:pt x="7318" y="0"/>
                    <a:pt x="6596" y="63"/>
                    <a:pt x="5891" y="182"/>
                  </a:cubicBezTo>
                  <a:cubicBezTo>
                    <a:pt x="4151" y="461"/>
                    <a:pt x="2355" y="1140"/>
                    <a:pt x="1266" y="2592"/>
                  </a:cubicBezTo>
                  <a:cubicBezTo>
                    <a:pt x="168" y="4071"/>
                    <a:pt x="1" y="6044"/>
                    <a:pt x="29" y="7877"/>
                  </a:cubicBezTo>
                  <a:cubicBezTo>
                    <a:pt x="66" y="10073"/>
                    <a:pt x="261" y="12325"/>
                    <a:pt x="1043" y="14400"/>
                  </a:cubicBezTo>
                  <a:cubicBezTo>
                    <a:pt x="1638" y="15991"/>
                    <a:pt x="2615" y="17480"/>
                    <a:pt x="3974" y="18429"/>
                  </a:cubicBezTo>
                  <a:cubicBezTo>
                    <a:pt x="5239" y="19322"/>
                    <a:pt x="6747" y="19713"/>
                    <a:pt x="8226" y="19946"/>
                  </a:cubicBezTo>
                  <a:cubicBezTo>
                    <a:pt x="9361" y="20134"/>
                    <a:pt x="10507" y="20231"/>
                    <a:pt x="11654" y="20231"/>
                  </a:cubicBezTo>
                  <a:cubicBezTo>
                    <a:pt x="12379" y="20231"/>
                    <a:pt x="13104" y="20192"/>
                    <a:pt x="13828" y="20113"/>
                  </a:cubicBezTo>
                  <a:cubicBezTo>
                    <a:pt x="14768" y="20011"/>
                    <a:pt x="15745" y="19797"/>
                    <a:pt x="16471" y="19164"/>
                  </a:cubicBezTo>
                  <a:cubicBezTo>
                    <a:pt x="17085" y="18615"/>
                    <a:pt x="17438" y="17805"/>
                    <a:pt x="17718" y="16996"/>
                  </a:cubicBezTo>
                  <a:cubicBezTo>
                    <a:pt x="18332" y="15153"/>
                    <a:pt x="18611" y="13218"/>
                    <a:pt x="18536" y="11273"/>
                  </a:cubicBezTo>
                  <a:cubicBezTo>
                    <a:pt x="18481" y="9701"/>
                    <a:pt x="18155" y="8137"/>
                    <a:pt x="17587" y="6667"/>
                  </a:cubicBezTo>
                  <a:cubicBezTo>
                    <a:pt x="16768" y="4574"/>
                    <a:pt x="15438" y="2722"/>
                    <a:pt x="13614" y="1549"/>
                  </a:cubicBezTo>
                  <a:cubicBezTo>
                    <a:pt x="11950" y="462"/>
                    <a:pt x="9992" y="0"/>
                    <a:pt x="80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41"/>
            <p:cNvSpPr/>
            <p:nvPr/>
          </p:nvSpPr>
          <p:spPr>
            <a:xfrm>
              <a:off x="7092142" y="2148123"/>
              <a:ext cx="1557884" cy="1433821"/>
            </a:xfrm>
            <a:custGeom>
              <a:avLst/>
              <a:gdLst/>
              <a:ahLst/>
              <a:cxnLst/>
              <a:rect l="l" t="t" r="r" b="b"/>
              <a:pathLst>
                <a:path w="14843" h="16143" extrusionOk="0">
                  <a:moveTo>
                    <a:pt x="6431" y="1"/>
                  </a:moveTo>
                  <a:cubicBezTo>
                    <a:pt x="5850" y="1"/>
                    <a:pt x="5269" y="52"/>
                    <a:pt x="4700" y="148"/>
                  </a:cubicBezTo>
                  <a:cubicBezTo>
                    <a:pt x="3304" y="381"/>
                    <a:pt x="1881" y="911"/>
                    <a:pt x="1015" y="2074"/>
                  </a:cubicBezTo>
                  <a:cubicBezTo>
                    <a:pt x="131" y="3247"/>
                    <a:pt x="1" y="4819"/>
                    <a:pt x="29" y="6290"/>
                  </a:cubicBezTo>
                  <a:cubicBezTo>
                    <a:pt x="57" y="8039"/>
                    <a:pt x="215" y="9835"/>
                    <a:pt x="838" y="11482"/>
                  </a:cubicBezTo>
                  <a:cubicBezTo>
                    <a:pt x="1313" y="12757"/>
                    <a:pt x="2085" y="13938"/>
                    <a:pt x="3165" y="14701"/>
                  </a:cubicBezTo>
                  <a:cubicBezTo>
                    <a:pt x="4179" y="15418"/>
                    <a:pt x="5379" y="15725"/>
                    <a:pt x="6561" y="15911"/>
                  </a:cubicBezTo>
                  <a:cubicBezTo>
                    <a:pt x="7469" y="16065"/>
                    <a:pt x="8384" y="16142"/>
                    <a:pt x="9299" y="16142"/>
                  </a:cubicBezTo>
                  <a:cubicBezTo>
                    <a:pt x="9876" y="16142"/>
                    <a:pt x="10452" y="16112"/>
                    <a:pt x="11027" y="16051"/>
                  </a:cubicBezTo>
                  <a:cubicBezTo>
                    <a:pt x="11781" y="15967"/>
                    <a:pt x="12563" y="15799"/>
                    <a:pt x="13140" y="15288"/>
                  </a:cubicBezTo>
                  <a:cubicBezTo>
                    <a:pt x="13633" y="14850"/>
                    <a:pt x="13912" y="14208"/>
                    <a:pt x="14126" y="13557"/>
                  </a:cubicBezTo>
                  <a:cubicBezTo>
                    <a:pt x="14619" y="12096"/>
                    <a:pt x="14843" y="10551"/>
                    <a:pt x="14787" y="8997"/>
                  </a:cubicBezTo>
                  <a:cubicBezTo>
                    <a:pt x="14740" y="7741"/>
                    <a:pt x="14489" y="6494"/>
                    <a:pt x="14033" y="5322"/>
                  </a:cubicBezTo>
                  <a:cubicBezTo>
                    <a:pt x="13382" y="3647"/>
                    <a:pt x="12321" y="2177"/>
                    <a:pt x="10869" y="1237"/>
                  </a:cubicBezTo>
                  <a:cubicBezTo>
                    <a:pt x="9541" y="370"/>
                    <a:pt x="7986" y="1"/>
                    <a:pt x="643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41"/>
            <p:cNvSpPr/>
            <p:nvPr/>
          </p:nvSpPr>
          <p:spPr>
            <a:xfrm>
              <a:off x="7301213" y="2348855"/>
              <a:ext cx="1216982" cy="1119487"/>
            </a:xfrm>
            <a:custGeom>
              <a:avLst/>
              <a:gdLst/>
              <a:ahLst/>
              <a:cxnLst/>
              <a:rect l="l" t="t" r="r" b="b"/>
              <a:pathLst>
                <a:path w="11595" h="12604" extrusionOk="0">
                  <a:moveTo>
                    <a:pt x="5005" y="1"/>
                  </a:moveTo>
                  <a:cubicBezTo>
                    <a:pt x="4556" y="1"/>
                    <a:pt x="4107" y="40"/>
                    <a:pt x="3666" y="112"/>
                  </a:cubicBezTo>
                  <a:cubicBezTo>
                    <a:pt x="2578" y="289"/>
                    <a:pt x="1470" y="708"/>
                    <a:pt x="791" y="1620"/>
                  </a:cubicBezTo>
                  <a:cubicBezTo>
                    <a:pt x="112" y="2522"/>
                    <a:pt x="0" y="3769"/>
                    <a:pt x="19" y="4914"/>
                  </a:cubicBezTo>
                  <a:cubicBezTo>
                    <a:pt x="47" y="6281"/>
                    <a:pt x="168" y="7677"/>
                    <a:pt x="652" y="8971"/>
                  </a:cubicBezTo>
                  <a:cubicBezTo>
                    <a:pt x="1024" y="9966"/>
                    <a:pt x="1629" y="10887"/>
                    <a:pt x="2475" y="11483"/>
                  </a:cubicBezTo>
                  <a:cubicBezTo>
                    <a:pt x="3266" y="12041"/>
                    <a:pt x="4206" y="12274"/>
                    <a:pt x="5127" y="12423"/>
                  </a:cubicBezTo>
                  <a:cubicBezTo>
                    <a:pt x="5840" y="12543"/>
                    <a:pt x="6560" y="12604"/>
                    <a:pt x="7280" y="12604"/>
                  </a:cubicBezTo>
                  <a:cubicBezTo>
                    <a:pt x="7726" y="12604"/>
                    <a:pt x="8172" y="12581"/>
                    <a:pt x="8617" y="12534"/>
                  </a:cubicBezTo>
                  <a:cubicBezTo>
                    <a:pt x="9203" y="12469"/>
                    <a:pt x="9808" y="12339"/>
                    <a:pt x="10254" y="11939"/>
                  </a:cubicBezTo>
                  <a:cubicBezTo>
                    <a:pt x="10645" y="11595"/>
                    <a:pt x="10869" y="11092"/>
                    <a:pt x="11036" y="10590"/>
                  </a:cubicBezTo>
                  <a:cubicBezTo>
                    <a:pt x="11418" y="9445"/>
                    <a:pt x="11594" y="8236"/>
                    <a:pt x="11548" y="7026"/>
                  </a:cubicBezTo>
                  <a:cubicBezTo>
                    <a:pt x="11511" y="6049"/>
                    <a:pt x="11306" y="5072"/>
                    <a:pt x="10952" y="4160"/>
                  </a:cubicBezTo>
                  <a:cubicBezTo>
                    <a:pt x="10450" y="2848"/>
                    <a:pt x="9612" y="1703"/>
                    <a:pt x="8486" y="968"/>
                  </a:cubicBezTo>
                  <a:cubicBezTo>
                    <a:pt x="7446" y="288"/>
                    <a:pt x="6226"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41"/>
            <p:cNvSpPr/>
            <p:nvPr/>
          </p:nvSpPr>
          <p:spPr>
            <a:xfrm>
              <a:off x="7391055" y="2441138"/>
              <a:ext cx="801875" cy="738183"/>
            </a:xfrm>
            <a:custGeom>
              <a:avLst/>
              <a:gdLst/>
              <a:ahLst/>
              <a:cxnLst/>
              <a:rect l="l" t="t" r="r" b="b"/>
              <a:pathLst>
                <a:path w="7640" h="8311" extrusionOk="0">
                  <a:moveTo>
                    <a:pt x="3289" y="0"/>
                  </a:moveTo>
                  <a:cubicBezTo>
                    <a:pt x="2998" y="0"/>
                    <a:pt x="2706" y="24"/>
                    <a:pt x="2420" y="69"/>
                  </a:cubicBezTo>
                  <a:cubicBezTo>
                    <a:pt x="1703" y="190"/>
                    <a:pt x="968" y="469"/>
                    <a:pt x="521" y="1064"/>
                  </a:cubicBezTo>
                  <a:cubicBezTo>
                    <a:pt x="75" y="1660"/>
                    <a:pt x="0" y="2479"/>
                    <a:pt x="19" y="3233"/>
                  </a:cubicBezTo>
                  <a:cubicBezTo>
                    <a:pt x="28" y="4135"/>
                    <a:pt x="112" y="5066"/>
                    <a:pt x="428" y="5912"/>
                  </a:cubicBezTo>
                  <a:cubicBezTo>
                    <a:pt x="680" y="6564"/>
                    <a:pt x="1080" y="7178"/>
                    <a:pt x="1629" y="7569"/>
                  </a:cubicBezTo>
                  <a:cubicBezTo>
                    <a:pt x="2150" y="7932"/>
                    <a:pt x="2773" y="8090"/>
                    <a:pt x="3378" y="8192"/>
                  </a:cubicBezTo>
                  <a:cubicBezTo>
                    <a:pt x="3847" y="8272"/>
                    <a:pt x="4320" y="8310"/>
                    <a:pt x="4792" y="8310"/>
                  </a:cubicBezTo>
                  <a:cubicBezTo>
                    <a:pt x="5087" y="8310"/>
                    <a:pt x="5383" y="8295"/>
                    <a:pt x="5676" y="8267"/>
                  </a:cubicBezTo>
                  <a:cubicBezTo>
                    <a:pt x="6067" y="8220"/>
                    <a:pt x="6467" y="8136"/>
                    <a:pt x="6765" y="7876"/>
                  </a:cubicBezTo>
                  <a:cubicBezTo>
                    <a:pt x="7016" y="7643"/>
                    <a:pt x="7165" y="7317"/>
                    <a:pt x="7277" y="6982"/>
                  </a:cubicBezTo>
                  <a:cubicBezTo>
                    <a:pt x="7528" y="6229"/>
                    <a:pt x="7640" y="5429"/>
                    <a:pt x="7612" y="4638"/>
                  </a:cubicBezTo>
                  <a:cubicBezTo>
                    <a:pt x="7584" y="3986"/>
                    <a:pt x="7454" y="3344"/>
                    <a:pt x="7221" y="2739"/>
                  </a:cubicBezTo>
                  <a:cubicBezTo>
                    <a:pt x="6886" y="1883"/>
                    <a:pt x="6337" y="1120"/>
                    <a:pt x="5593" y="636"/>
                  </a:cubicBezTo>
                  <a:cubicBezTo>
                    <a:pt x="4902" y="185"/>
                    <a:pt x="4096" y="0"/>
                    <a:pt x="3289" y="0"/>
                  </a:cubicBezTo>
                  <a:close/>
                </a:path>
              </a:pathLst>
            </a:custGeom>
            <a:solidFill>
              <a:srgbClr val="9834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41"/>
            <p:cNvSpPr/>
            <p:nvPr/>
          </p:nvSpPr>
          <p:spPr>
            <a:xfrm>
              <a:off x="7496535" y="2539106"/>
              <a:ext cx="589966" cy="543045"/>
            </a:xfrm>
            <a:custGeom>
              <a:avLst/>
              <a:gdLst/>
              <a:ahLst/>
              <a:cxnLst/>
              <a:rect l="l" t="t" r="r" b="b"/>
              <a:pathLst>
                <a:path w="5621" h="6114" extrusionOk="0">
                  <a:moveTo>
                    <a:pt x="2429" y="0"/>
                  </a:moveTo>
                  <a:cubicBezTo>
                    <a:pt x="2210" y="0"/>
                    <a:pt x="1991" y="19"/>
                    <a:pt x="1778" y="55"/>
                  </a:cubicBezTo>
                  <a:cubicBezTo>
                    <a:pt x="1256" y="138"/>
                    <a:pt x="717" y="343"/>
                    <a:pt x="382" y="780"/>
                  </a:cubicBezTo>
                  <a:cubicBezTo>
                    <a:pt x="56" y="1218"/>
                    <a:pt x="0" y="1832"/>
                    <a:pt x="10" y="2381"/>
                  </a:cubicBezTo>
                  <a:cubicBezTo>
                    <a:pt x="19" y="3041"/>
                    <a:pt x="84" y="3721"/>
                    <a:pt x="317" y="4353"/>
                  </a:cubicBezTo>
                  <a:cubicBezTo>
                    <a:pt x="484" y="4837"/>
                    <a:pt x="791" y="5256"/>
                    <a:pt x="1201" y="5563"/>
                  </a:cubicBezTo>
                  <a:cubicBezTo>
                    <a:pt x="1582" y="5842"/>
                    <a:pt x="2038" y="5954"/>
                    <a:pt x="2485" y="6028"/>
                  </a:cubicBezTo>
                  <a:cubicBezTo>
                    <a:pt x="2821" y="6084"/>
                    <a:pt x="3161" y="6113"/>
                    <a:pt x="3502" y="6113"/>
                  </a:cubicBezTo>
                  <a:cubicBezTo>
                    <a:pt x="3727" y="6113"/>
                    <a:pt x="3952" y="6101"/>
                    <a:pt x="4178" y="6075"/>
                  </a:cubicBezTo>
                  <a:cubicBezTo>
                    <a:pt x="4467" y="6047"/>
                    <a:pt x="4764" y="5982"/>
                    <a:pt x="4978" y="5786"/>
                  </a:cubicBezTo>
                  <a:cubicBezTo>
                    <a:pt x="5155" y="5610"/>
                    <a:pt x="5286" y="5386"/>
                    <a:pt x="5351" y="5135"/>
                  </a:cubicBezTo>
                  <a:cubicBezTo>
                    <a:pt x="5537" y="4577"/>
                    <a:pt x="5621" y="3991"/>
                    <a:pt x="5602" y="3404"/>
                  </a:cubicBezTo>
                  <a:cubicBezTo>
                    <a:pt x="5583" y="2930"/>
                    <a:pt x="5490" y="2455"/>
                    <a:pt x="5313" y="2018"/>
                  </a:cubicBezTo>
                  <a:cubicBezTo>
                    <a:pt x="5081" y="1385"/>
                    <a:pt x="4662" y="845"/>
                    <a:pt x="4113" y="464"/>
                  </a:cubicBezTo>
                  <a:cubicBezTo>
                    <a:pt x="3611" y="138"/>
                    <a:pt x="3019" y="0"/>
                    <a:pt x="24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2" name="Google Shape;1272;p41"/>
          <p:cNvGrpSpPr/>
          <p:nvPr/>
        </p:nvGrpSpPr>
        <p:grpSpPr>
          <a:xfrm rot="-1320215">
            <a:off x="530603" y="1835324"/>
            <a:ext cx="2579502" cy="1035855"/>
            <a:chOff x="621123" y="2083462"/>
            <a:chExt cx="2833328" cy="1137784"/>
          </a:xfrm>
        </p:grpSpPr>
        <p:sp>
          <p:nvSpPr>
            <p:cNvPr id="1273" name="Google Shape;1273;p41"/>
            <p:cNvSpPr/>
            <p:nvPr/>
          </p:nvSpPr>
          <p:spPr>
            <a:xfrm>
              <a:off x="621123" y="2083462"/>
              <a:ext cx="2833328" cy="1137784"/>
            </a:xfrm>
            <a:custGeom>
              <a:avLst/>
              <a:gdLst/>
              <a:ahLst/>
              <a:cxnLst/>
              <a:rect l="l" t="t" r="r" b="b"/>
              <a:pathLst>
                <a:path w="26995" h="12810" extrusionOk="0">
                  <a:moveTo>
                    <a:pt x="12863" y="0"/>
                  </a:moveTo>
                  <a:cubicBezTo>
                    <a:pt x="8248" y="0"/>
                    <a:pt x="2597" y="1122"/>
                    <a:pt x="680" y="5761"/>
                  </a:cubicBezTo>
                  <a:cubicBezTo>
                    <a:pt x="66" y="7250"/>
                    <a:pt x="0" y="8990"/>
                    <a:pt x="624" y="10479"/>
                  </a:cubicBezTo>
                  <a:cubicBezTo>
                    <a:pt x="1141" y="11718"/>
                    <a:pt x="2316" y="12809"/>
                    <a:pt x="3619" y="12809"/>
                  </a:cubicBezTo>
                  <a:cubicBezTo>
                    <a:pt x="3746" y="12809"/>
                    <a:pt x="3873" y="12799"/>
                    <a:pt x="4002" y="12777"/>
                  </a:cubicBezTo>
                  <a:cubicBezTo>
                    <a:pt x="4793" y="12656"/>
                    <a:pt x="5462" y="12135"/>
                    <a:pt x="6058" y="11596"/>
                  </a:cubicBezTo>
                  <a:cubicBezTo>
                    <a:pt x="7798" y="10042"/>
                    <a:pt x="9287" y="8181"/>
                    <a:pt x="11194" y="6841"/>
                  </a:cubicBezTo>
                  <a:cubicBezTo>
                    <a:pt x="13139" y="5482"/>
                    <a:pt x="15465" y="4710"/>
                    <a:pt x="17829" y="4440"/>
                  </a:cubicBezTo>
                  <a:cubicBezTo>
                    <a:pt x="18532" y="4360"/>
                    <a:pt x="19239" y="4322"/>
                    <a:pt x="19947" y="4322"/>
                  </a:cubicBezTo>
                  <a:cubicBezTo>
                    <a:pt x="21610" y="4322"/>
                    <a:pt x="23278" y="4529"/>
                    <a:pt x="24910" y="4868"/>
                  </a:cubicBezTo>
                  <a:cubicBezTo>
                    <a:pt x="25210" y="4931"/>
                    <a:pt x="25521" y="4994"/>
                    <a:pt x="25822" y="4994"/>
                  </a:cubicBezTo>
                  <a:cubicBezTo>
                    <a:pt x="25923" y="4994"/>
                    <a:pt x="26022" y="4987"/>
                    <a:pt x="26120" y="4970"/>
                  </a:cubicBezTo>
                  <a:cubicBezTo>
                    <a:pt x="26520" y="4896"/>
                    <a:pt x="26920" y="4617"/>
                    <a:pt x="26985" y="4207"/>
                  </a:cubicBezTo>
                  <a:cubicBezTo>
                    <a:pt x="26994" y="4152"/>
                    <a:pt x="26994" y="4096"/>
                    <a:pt x="26994" y="4040"/>
                  </a:cubicBezTo>
                  <a:cubicBezTo>
                    <a:pt x="26967" y="3528"/>
                    <a:pt x="26418" y="3137"/>
                    <a:pt x="25934" y="2895"/>
                  </a:cubicBezTo>
                  <a:cubicBezTo>
                    <a:pt x="22305" y="1062"/>
                    <a:pt x="18238" y="206"/>
                    <a:pt x="14172" y="29"/>
                  </a:cubicBezTo>
                  <a:cubicBezTo>
                    <a:pt x="13748" y="11"/>
                    <a:pt x="13310" y="0"/>
                    <a:pt x="128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41"/>
            <p:cNvSpPr/>
            <p:nvPr/>
          </p:nvSpPr>
          <p:spPr>
            <a:xfrm>
              <a:off x="918986" y="2167841"/>
              <a:ext cx="2204422" cy="789610"/>
            </a:xfrm>
            <a:custGeom>
              <a:avLst/>
              <a:gdLst/>
              <a:ahLst/>
              <a:cxnLst/>
              <a:rect l="l" t="t" r="r" b="b"/>
              <a:pathLst>
                <a:path w="21003" h="8890" extrusionOk="0">
                  <a:moveTo>
                    <a:pt x="10638" y="0"/>
                  </a:moveTo>
                  <a:cubicBezTo>
                    <a:pt x="6883" y="0"/>
                    <a:pt x="1853" y="760"/>
                    <a:pt x="438" y="4207"/>
                  </a:cubicBezTo>
                  <a:cubicBezTo>
                    <a:pt x="0" y="5239"/>
                    <a:pt x="56" y="6412"/>
                    <a:pt x="587" y="7398"/>
                  </a:cubicBezTo>
                  <a:cubicBezTo>
                    <a:pt x="1035" y="8196"/>
                    <a:pt x="1974" y="8890"/>
                    <a:pt x="2972" y="8890"/>
                  </a:cubicBezTo>
                  <a:cubicBezTo>
                    <a:pt x="3091" y="8890"/>
                    <a:pt x="3211" y="8880"/>
                    <a:pt x="3332" y="8859"/>
                  </a:cubicBezTo>
                  <a:cubicBezTo>
                    <a:pt x="3946" y="8757"/>
                    <a:pt x="4448" y="8385"/>
                    <a:pt x="4895" y="8012"/>
                  </a:cubicBezTo>
                  <a:cubicBezTo>
                    <a:pt x="6198" y="6914"/>
                    <a:pt x="7286" y="5630"/>
                    <a:pt x="8729" y="4672"/>
                  </a:cubicBezTo>
                  <a:cubicBezTo>
                    <a:pt x="10190" y="3704"/>
                    <a:pt x="11985" y="3127"/>
                    <a:pt x="13828" y="2885"/>
                  </a:cubicBezTo>
                  <a:cubicBezTo>
                    <a:pt x="14578" y="2787"/>
                    <a:pt x="15333" y="2742"/>
                    <a:pt x="16091" y="2742"/>
                  </a:cubicBezTo>
                  <a:cubicBezTo>
                    <a:pt x="17195" y="2742"/>
                    <a:pt x="18303" y="2837"/>
                    <a:pt x="19402" y="2997"/>
                  </a:cubicBezTo>
                  <a:cubicBezTo>
                    <a:pt x="19615" y="3028"/>
                    <a:pt x="19832" y="3060"/>
                    <a:pt x="20046" y="3060"/>
                  </a:cubicBezTo>
                  <a:cubicBezTo>
                    <a:pt x="20149" y="3060"/>
                    <a:pt x="20251" y="3052"/>
                    <a:pt x="20351" y="3034"/>
                  </a:cubicBezTo>
                  <a:cubicBezTo>
                    <a:pt x="20658" y="2978"/>
                    <a:pt x="20956" y="2774"/>
                    <a:pt x="20993" y="2504"/>
                  </a:cubicBezTo>
                  <a:cubicBezTo>
                    <a:pt x="21002" y="2467"/>
                    <a:pt x="21002" y="2420"/>
                    <a:pt x="20993" y="2383"/>
                  </a:cubicBezTo>
                  <a:cubicBezTo>
                    <a:pt x="20946" y="2039"/>
                    <a:pt x="20500" y="1797"/>
                    <a:pt x="20109" y="1638"/>
                  </a:cubicBezTo>
                  <a:cubicBezTo>
                    <a:pt x="17187" y="494"/>
                    <a:pt x="13967" y="10"/>
                    <a:pt x="10776" y="1"/>
                  </a:cubicBezTo>
                  <a:cubicBezTo>
                    <a:pt x="10730" y="0"/>
                    <a:pt x="10684" y="0"/>
                    <a:pt x="106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41"/>
            <p:cNvSpPr/>
            <p:nvPr/>
          </p:nvSpPr>
          <p:spPr>
            <a:xfrm>
              <a:off x="1063509" y="2254173"/>
              <a:ext cx="1206277" cy="589587"/>
            </a:xfrm>
            <a:custGeom>
              <a:avLst/>
              <a:gdLst/>
              <a:ahLst/>
              <a:cxnLst/>
              <a:rect l="l" t="t" r="r" b="b"/>
              <a:pathLst>
                <a:path w="11493" h="6638" extrusionOk="0">
                  <a:moveTo>
                    <a:pt x="8237" y="0"/>
                  </a:moveTo>
                  <a:cubicBezTo>
                    <a:pt x="6120" y="0"/>
                    <a:pt x="4021" y="595"/>
                    <a:pt x="2197" y="1746"/>
                  </a:cubicBezTo>
                  <a:cubicBezTo>
                    <a:pt x="1610" y="2118"/>
                    <a:pt x="1033" y="2565"/>
                    <a:pt x="633" y="3142"/>
                  </a:cubicBezTo>
                  <a:cubicBezTo>
                    <a:pt x="233" y="3709"/>
                    <a:pt x="1" y="4435"/>
                    <a:pt x="122" y="5133"/>
                  </a:cubicBezTo>
                  <a:cubicBezTo>
                    <a:pt x="252" y="5821"/>
                    <a:pt x="773" y="6463"/>
                    <a:pt x="1462" y="6603"/>
                  </a:cubicBezTo>
                  <a:cubicBezTo>
                    <a:pt x="1571" y="6627"/>
                    <a:pt x="1681" y="6638"/>
                    <a:pt x="1790" y="6638"/>
                  </a:cubicBezTo>
                  <a:cubicBezTo>
                    <a:pt x="2364" y="6638"/>
                    <a:pt x="2913" y="6327"/>
                    <a:pt x="3304" y="5905"/>
                  </a:cubicBezTo>
                  <a:cubicBezTo>
                    <a:pt x="3434" y="5766"/>
                    <a:pt x="3555" y="5617"/>
                    <a:pt x="3658" y="5459"/>
                  </a:cubicBezTo>
                  <a:cubicBezTo>
                    <a:pt x="3899" y="5207"/>
                    <a:pt x="4113" y="4928"/>
                    <a:pt x="4337" y="4658"/>
                  </a:cubicBezTo>
                  <a:cubicBezTo>
                    <a:pt x="5332" y="3430"/>
                    <a:pt x="6579" y="2304"/>
                    <a:pt x="8105" y="1895"/>
                  </a:cubicBezTo>
                  <a:cubicBezTo>
                    <a:pt x="9101" y="1634"/>
                    <a:pt x="10199" y="1681"/>
                    <a:pt x="11092" y="1169"/>
                  </a:cubicBezTo>
                  <a:cubicBezTo>
                    <a:pt x="11223" y="1104"/>
                    <a:pt x="11334" y="1001"/>
                    <a:pt x="11409" y="880"/>
                  </a:cubicBezTo>
                  <a:cubicBezTo>
                    <a:pt x="11492" y="759"/>
                    <a:pt x="11474" y="601"/>
                    <a:pt x="11381" y="490"/>
                  </a:cubicBezTo>
                  <a:cubicBezTo>
                    <a:pt x="11316" y="434"/>
                    <a:pt x="11241" y="406"/>
                    <a:pt x="11167" y="387"/>
                  </a:cubicBezTo>
                  <a:cubicBezTo>
                    <a:pt x="10203" y="128"/>
                    <a:pt x="9218" y="0"/>
                    <a:pt x="8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66"/>
        <p:cNvGrpSpPr/>
        <p:nvPr/>
      </p:nvGrpSpPr>
      <p:grpSpPr>
        <a:xfrm>
          <a:off x="0" y="0"/>
          <a:ext cx="0" cy="0"/>
          <a:chOff x="0" y="0"/>
          <a:chExt cx="0" cy="0"/>
        </a:xfrm>
      </p:grpSpPr>
      <p:sp>
        <p:nvSpPr>
          <p:cNvPr id="1467" name="Google Shape;1467;p49"/>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Our Key Aims</a:t>
            </a:r>
            <a:endParaRPr dirty="0"/>
          </a:p>
        </p:txBody>
      </p:sp>
      <p:sp>
        <p:nvSpPr>
          <p:cNvPr id="1468" name="Google Shape;1468;p49"/>
          <p:cNvSpPr txBox="1">
            <a:spLocks noGrp="1"/>
          </p:cNvSpPr>
          <p:nvPr>
            <p:ph type="subTitle" idx="3"/>
          </p:nvPr>
        </p:nvSpPr>
        <p:spPr>
          <a:xfrm>
            <a:off x="1128636" y="1786075"/>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Writing</a:t>
            </a:r>
            <a:endParaRPr dirty="0"/>
          </a:p>
        </p:txBody>
      </p:sp>
      <p:sp>
        <p:nvSpPr>
          <p:cNvPr id="1469" name="Google Shape;1469;p49"/>
          <p:cNvSpPr txBox="1">
            <a:spLocks noGrp="1"/>
          </p:cNvSpPr>
          <p:nvPr>
            <p:ph type="subTitle" idx="1"/>
          </p:nvPr>
        </p:nvSpPr>
        <p:spPr>
          <a:xfrm>
            <a:off x="3547250" y="1786075"/>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Reading</a:t>
            </a:r>
            <a:endParaRPr dirty="0"/>
          </a:p>
        </p:txBody>
      </p:sp>
      <p:sp>
        <p:nvSpPr>
          <p:cNvPr id="1470" name="Google Shape;1470;p49"/>
          <p:cNvSpPr txBox="1">
            <a:spLocks noGrp="1"/>
          </p:cNvSpPr>
          <p:nvPr>
            <p:ph type="subTitle" idx="2"/>
          </p:nvPr>
        </p:nvSpPr>
        <p:spPr>
          <a:xfrm>
            <a:off x="3547250" y="2118436"/>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Developing the enjoyment of reading, as well as comprehension.</a:t>
            </a:r>
            <a:endParaRPr dirty="0"/>
          </a:p>
        </p:txBody>
      </p:sp>
      <p:sp>
        <p:nvSpPr>
          <p:cNvPr id="1471" name="Google Shape;1471;p49"/>
          <p:cNvSpPr txBox="1">
            <a:spLocks noGrp="1"/>
          </p:cNvSpPr>
          <p:nvPr>
            <p:ph type="subTitle" idx="4"/>
          </p:nvPr>
        </p:nvSpPr>
        <p:spPr>
          <a:xfrm>
            <a:off x="1128515" y="2131941"/>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Focusing on becoming more assured and imaginative writers.</a:t>
            </a:r>
            <a:endParaRPr dirty="0"/>
          </a:p>
        </p:txBody>
      </p:sp>
      <p:sp>
        <p:nvSpPr>
          <p:cNvPr id="1472" name="Google Shape;1472;p49"/>
          <p:cNvSpPr txBox="1">
            <a:spLocks noGrp="1"/>
          </p:cNvSpPr>
          <p:nvPr>
            <p:ph type="subTitle" idx="5"/>
          </p:nvPr>
        </p:nvSpPr>
        <p:spPr>
          <a:xfrm>
            <a:off x="5965985" y="1786075"/>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Maths</a:t>
            </a:r>
            <a:endParaRPr dirty="0"/>
          </a:p>
        </p:txBody>
      </p:sp>
      <p:sp>
        <p:nvSpPr>
          <p:cNvPr id="1473" name="Google Shape;1473;p49"/>
          <p:cNvSpPr txBox="1">
            <a:spLocks noGrp="1"/>
          </p:cNvSpPr>
          <p:nvPr>
            <p:ph type="subTitle" idx="6"/>
          </p:nvPr>
        </p:nvSpPr>
        <p:spPr>
          <a:xfrm>
            <a:off x="5965864" y="2119848"/>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Embedding arithmetic and reasoning skills.</a:t>
            </a:r>
            <a:endParaRPr dirty="0"/>
          </a:p>
        </p:txBody>
      </p:sp>
      <p:sp>
        <p:nvSpPr>
          <p:cNvPr id="1474" name="Google Shape;1474;p49"/>
          <p:cNvSpPr txBox="1">
            <a:spLocks noGrp="1"/>
          </p:cNvSpPr>
          <p:nvPr>
            <p:ph type="subTitle" idx="7"/>
          </p:nvPr>
        </p:nvSpPr>
        <p:spPr>
          <a:xfrm>
            <a:off x="3547250" y="3343955"/>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Independence</a:t>
            </a:r>
            <a:endParaRPr dirty="0"/>
          </a:p>
        </p:txBody>
      </p:sp>
      <p:sp>
        <p:nvSpPr>
          <p:cNvPr id="1475" name="Google Shape;1475;p49"/>
          <p:cNvSpPr txBox="1">
            <a:spLocks noGrp="1"/>
          </p:cNvSpPr>
          <p:nvPr>
            <p:ph type="subTitle" idx="8"/>
          </p:nvPr>
        </p:nvSpPr>
        <p:spPr>
          <a:xfrm>
            <a:off x="3547250" y="3692272"/>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Taking ownership of our learning and knowing that effort equals results.</a:t>
            </a:r>
            <a:endParaRPr dirty="0"/>
          </a:p>
        </p:txBody>
      </p:sp>
      <p:sp>
        <p:nvSpPr>
          <p:cNvPr id="1476" name="Google Shape;1476;p49"/>
          <p:cNvSpPr txBox="1">
            <a:spLocks noGrp="1"/>
          </p:cNvSpPr>
          <p:nvPr>
            <p:ph type="subTitle" idx="9"/>
          </p:nvPr>
        </p:nvSpPr>
        <p:spPr>
          <a:xfrm>
            <a:off x="1128648" y="3343955"/>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Responsibility</a:t>
            </a:r>
            <a:endParaRPr dirty="0"/>
          </a:p>
        </p:txBody>
      </p:sp>
      <p:sp>
        <p:nvSpPr>
          <p:cNvPr id="1477" name="Google Shape;1477;p49"/>
          <p:cNvSpPr txBox="1">
            <a:spLocks noGrp="1"/>
          </p:cNvSpPr>
          <p:nvPr>
            <p:ph type="subTitle" idx="13"/>
          </p:nvPr>
        </p:nvSpPr>
        <p:spPr>
          <a:xfrm>
            <a:off x="1128515" y="3665440"/>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Becoming positive role-models for the rest of the school.</a:t>
            </a:r>
            <a:endParaRPr dirty="0"/>
          </a:p>
        </p:txBody>
      </p:sp>
      <p:sp>
        <p:nvSpPr>
          <p:cNvPr id="1478" name="Google Shape;1478;p49"/>
          <p:cNvSpPr txBox="1">
            <a:spLocks noGrp="1"/>
          </p:cNvSpPr>
          <p:nvPr>
            <p:ph type="subTitle" idx="14"/>
          </p:nvPr>
        </p:nvSpPr>
        <p:spPr>
          <a:xfrm>
            <a:off x="5965985" y="3343955"/>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Enjoyment</a:t>
            </a:r>
            <a:endParaRPr dirty="0"/>
          </a:p>
        </p:txBody>
      </p:sp>
      <p:sp>
        <p:nvSpPr>
          <p:cNvPr id="1479" name="Google Shape;1479;p49"/>
          <p:cNvSpPr txBox="1">
            <a:spLocks noGrp="1"/>
          </p:cNvSpPr>
          <p:nvPr>
            <p:ph type="subTitle" idx="15"/>
          </p:nvPr>
        </p:nvSpPr>
        <p:spPr>
          <a:xfrm>
            <a:off x="5907457" y="3690672"/>
            <a:ext cx="2177061"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Making life-long memories through a range of exciting experiences.</a:t>
            </a:r>
            <a:endParaRPr dirty="0"/>
          </a:p>
        </p:txBody>
      </p:sp>
      <p:grpSp>
        <p:nvGrpSpPr>
          <p:cNvPr id="1515" name="Google Shape;1515;p49"/>
          <p:cNvGrpSpPr/>
          <p:nvPr/>
        </p:nvGrpSpPr>
        <p:grpSpPr>
          <a:xfrm>
            <a:off x="6518991" y="-1"/>
            <a:ext cx="2679040" cy="826825"/>
            <a:chOff x="6484766" y="824"/>
            <a:chExt cx="2679040" cy="826825"/>
          </a:xfrm>
        </p:grpSpPr>
        <p:sp>
          <p:nvSpPr>
            <p:cNvPr id="1516" name="Google Shape;1516;p49"/>
            <p:cNvSpPr/>
            <p:nvPr/>
          </p:nvSpPr>
          <p:spPr>
            <a:xfrm>
              <a:off x="6484766" y="824"/>
              <a:ext cx="2679040" cy="826825"/>
            </a:xfrm>
            <a:custGeom>
              <a:avLst/>
              <a:gdLst/>
              <a:ahLst/>
              <a:cxnLst/>
              <a:rect l="l" t="t" r="r" b="b"/>
              <a:pathLst>
                <a:path w="25525" h="9309" extrusionOk="0">
                  <a:moveTo>
                    <a:pt x="782" y="1"/>
                  </a:moveTo>
                  <a:cubicBezTo>
                    <a:pt x="149" y="1732"/>
                    <a:pt x="0" y="3611"/>
                    <a:pt x="344" y="5426"/>
                  </a:cubicBezTo>
                  <a:cubicBezTo>
                    <a:pt x="493" y="6198"/>
                    <a:pt x="866" y="6970"/>
                    <a:pt x="1545" y="7361"/>
                  </a:cubicBezTo>
                  <a:cubicBezTo>
                    <a:pt x="1923" y="7574"/>
                    <a:pt x="2343" y="7648"/>
                    <a:pt x="2775" y="7648"/>
                  </a:cubicBezTo>
                  <a:cubicBezTo>
                    <a:pt x="3248" y="7648"/>
                    <a:pt x="3735" y="7560"/>
                    <a:pt x="4197" y="7473"/>
                  </a:cubicBezTo>
                  <a:cubicBezTo>
                    <a:pt x="6382" y="7073"/>
                    <a:pt x="8636" y="6774"/>
                    <a:pt x="10860" y="6774"/>
                  </a:cubicBezTo>
                  <a:cubicBezTo>
                    <a:pt x="13143" y="6774"/>
                    <a:pt x="15396" y="7090"/>
                    <a:pt x="17512" y="7938"/>
                  </a:cubicBezTo>
                  <a:cubicBezTo>
                    <a:pt x="18919" y="8504"/>
                    <a:pt x="20340" y="9309"/>
                    <a:pt x="21817" y="9309"/>
                  </a:cubicBezTo>
                  <a:cubicBezTo>
                    <a:pt x="22040" y="9309"/>
                    <a:pt x="22265" y="9290"/>
                    <a:pt x="22491" y="9250"/>
                  </a:cubicBezTo>
                  <a:cubicBezTo>
                    <a:pt x="23840" y="9017"/>
                    <a:pt x="24956" y="7966"/>
                    <a:pt x="25505" y="6691"/>
                  </a:cubicBezTo>
                  <a:cubicBezTo>
                    <a:pt x="25515" y="6673"/>
                    <a:pt x="25515" y="6654"/>
                    <a:pt x="25524" y="6635"/>
                  </a:cubicBezTo>
                  <a:lnTo>
                    <a:pt x="25524" y="2150"/>
                  </a:lnTo>
                  <a:cubicBezTo>
                    <a:pt x="25524" y="2132"/>
                    <a:pt x="25515" y="2113"/>
                    <a:pt x="25515" y="2094"/>
                  </a:cubicBezTo>
                  <a:cubicBezTo>
                    <a:pt x="25505" y="2094"/>
                    <a:pt x="25505" y="2085"/>
                    <a:pt x="25505" y="2076"/>
                  </a:cubicBezTo>
                  <a:cubicBezTo>
                    <a:pt x="25254" y="1350"/>
                    <a:pt x="24928" y="652"/>
                    <a:pt x="24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7" name="Google Shape;1517;p49"/>
            <p:cNvSpPr/>
            <p:nvPr/>
          </p:nvSpPr>
          <p:spPr>
            <a:xfrm>
              <a:off x="6643878" y="824"/>
              <a:ext cx="2408565" cy="746887"/>
            </a:xfrm>
            <a:custGeom>
              <a:avLst/>
              <a:gdLst/>
              <a:ahLst/>
              <a:cxnLst/>
              <a:rect l="l" t="t" r="r" b="b"/>
              <a:pathLst>
                <a:path w="22948" h="8409" extrusionOk="0">
                  <a:moveTo>
                    <a:pt x="773" y="1"/>
                  </a:moveTo>
                  <a:cubicBezTo>
                    <a:pt x="159" y="1583"/>
                    <a:pt x="1" y="3304"/>
                    <a:pt x="327" y="4979"/>
                  </a:cubicBezTo>
                  <a:cubicBezTo>
                    <a:pt x="457" y="5658"/>
                    <a:pt x="783" y="6338"/>
                    <a:pt x="1387" y="6691"/>
                  </a:cubicBezTo>
                  <a:cubicBezTo>
                    <a:pt x="1717" y="6878"/>
                    <a:pt x="2087" y="6942"/>
                    <a:pt x="2469" y="6942"/>
                  </a:cubicBezTo>
                  <a:cubicBezTo>
                    <a:pt x="2885" y="6942"/>
                    <a:pt x="3315" y="6866"/>
                    <a:pt x="3723" y="6793"/>
                  </a:cubicBezTo>
                  <a:cubicBezTo>
                    <a:pt x="5652" y="6440"/>
                    <a:pt x="7640" y="6175"/>
                    <a:pt x="9603" y="6175"/>
                  </a:cubicBezTo>
                  <a:cubicBezTo>
                    <a:pt x="11617" y="6175"/>
                    <a:pt x="13605" y="6454"/>
                    <a:pt x="15475" y="7203"/>
                  </a:cubicBezTo>
                  <a:cubicBezTo>
                    <a:pt x="16712" y="7704"/>
                    <a:pt x="17969" y="8408"/>
                    <a:pt x="19266" y="8408"/>
                  </a:cubicBezTo>
                  <a:cubicBezTo>
                    <a:pt x="19462" y="8408"/>
                    <a:pt x="19660" y="8392"/>
                    <a:pt x="19858" y="8357"/>
                  </a:cubicBezTo>
                  <a:cubicBezTo>
                    <a:pt x="21142" y="8133"/>
                    <a:pt x="22184" y="7091"/>
                    <a:pt x="22612" y="5863"/>
                  </a:cubicBezTo>
                  <a:cubicBezTo>
                    <a:pt x="22854" y="5184"/>
                    <a:pt x="22947" y="4458"/>
                    <a:pt x="22882" y="3732"/>
                  </a:cubicBezTo>
                  <a:cubicBezTo>
                    <a:pt x="22836" y="3155"/>
                    <a:pt x="22715" y="2588"/>
                    <a:pt x="22538" y="2039"/>
                  </a:cubicBezTo>
                  <a:cubicBezTo>
                    <a:pt x="22296" y="1322"/>
                    <a:pt x="21961" y="634"/>
                    <a:pt x="2154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518;p49"/>
            <p:cNvSpPr/>
            <p:nvPr/>
          </p:nvSpPr>
          <p:spPr>
            <a:xfrm>
              <a:off x="6814850" y="824"/>
              <a:ext cx="2065669" cy="661087"/>
            </a:xfrm>
            <a:custGeom>
              <a:avLst/>
              <a:gdLst/>
              <a:ahLst/>
              <a:cxnLst/>
              <a:rect l="l" t="t" r="r" b="b"/>
              <a:pathLst>
                <a:path w="19681" h="7443" extrusionOk="0">
                  <a:moveTo>
                    <a:pt x="773" y="1"/>
                  </a:moveTo>
                  <a:cubicBezTo>
                    <a:pt x="168" y="1415"/>
                    <a:pt x="0" y="2988"/>
                    <a:pt x="289" y="4504"/>
                  </a:cubicBezTo>
                  <a:cubicBezTo>
                    <a:pt x="400" y="5081"/>
                    <a:pt x="680" y="5677"/>
                    <a:pt x="1201" y="5965"/>
                  </a:cubicBezTo>
                  <a:cubicBezTo>
                    <a:pt x="1482" y="6131"/>
                    <a:pt x="1800" y="6187"/>
                    <a:pt x="2129" y="6187"/>
                  </a:cubicBezTo>
                  <a:cubicBezTo>
                    <a:pt x="2485" y="6187"/>
                    <a:pt x="2853" y="6121"/>
                    <a:pt x="3201" y="6058"/>
                  </a:cubicBezTo>
                  <a:cubicBezTo>
                    <a:pt x="4855" y="5755"/>
                    <a:pt x="6562" y="5527"/>
                    <a:pt x="8246" y="5527"/>
                  </a:cubicBezTo>
                  <a:cubicBezTo>
                    <a:pt x="9973" y="5527"/>
                    <a:pt x="11677" y="5767"/>
                    <a:pt x="13279" y="6412"/>
                  </a:cubicBezTo>
                  <a:cubicBezTo>
                    <a:pt x="14346" y="6832"/>
                    <a:pt x="15420" y="7443"/>
                    <a:pt x="16538" y="7443"/>
                  </a:cubicBezTo>
                  <a:cubicBezTo>
                    <a:pt x="16707" y="7443"/>
                    <a:pt x="16877" y="7429"/>
                    <a:pt x="17047" y="7398"/>
                  </a:cubicBezTo>
                  <a:cubicBezTo>
                    <a:pt x="18145" y="7203"/>
                    <a:pt x="19038" y="6310"/>
                    <a:pt x="19411" y="5258"/>
                  </a:cubicBezTo>
                  <a:cubicBezTo>
                    <a:pt x="19606" y="4672"/>
                    <a:pt x="19681" y="4048"/>
                    <a:pt x="19634" y="3425"/>
                  </a:cubicBezTo>
                  <a:cubicBezTo>
                    <a:pt x="19587" y="2932"/>
                    <a:pt x="19494" y="2448"/>
                    <a:pt x="19336" y="1983"/>
                  </a:cubicBezTo>
                  <a:cubicBezTo>
                    <a:pt x="19094" y="1276"/>
                    <a:pt x="18759" y="606"/>
                    <a:pt x="183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519;p49"/>
            <p:cNvSpPr/>
            <p:nvPr/>
          </p:nvSpPr>
          <p:spPr>
            <a:xfrm>
              <a:off x="6992539" y="824"/>
              <a:ext cx="1710282" cy="571290"/>
            </a:xfrm>
            <a:custGeom>
              <a:avLst/>
              <a:gdLst/>
              <a:ahLst/>
              <a:cxnLst/>
              <a:rect l="l" t="t" r="r" b="b"/>
              <a:pathLst>
                <a:path w="16295" h="6432" extrusionOk="0">
                  <a:moveTo>
                    <a:pt x="801" y="1"/>
                  </a:moveTo>
                  <a:cubicBezTo>
                    <a:pt x="187" y="1238"/>
                    <a:pt x="1" y="2643"/>
                    <a:pt x="271" y="4002"/>
                  </a:cubicBezTo>
                  <a:cubicBezTo>
                    <a:pt x="354" y="4486"/>
                    <a:pt x="596" y="4970"/>
                    <a:pt x="1015" y="5212"/>
                  </a:cubicBezTo>
                  <a:cubicBezTo>
                    <a:pt x="1253" y="5346"/>
                    <a:pt x="1519" y="5392"/>
                    <a:pt x="1792" y="5392"/>
                  </a:cubicBezTo>
                  <a:cubicBezTo>
                    <a:pt x="2085" y="5392"/>
                    <a:pt x="2387" y="5339"/>
                    <a:pt x="2671" y="5286"/>
                  </a:cubicBezTo>
                  <a:cubicBezTo>
                    <a:pt x="4037" y="5039"/>
                    <a:pt x="5443" y="4852"/>
                    <a:pt x="6831" y="4852"/>
                  </a:cubicBezTo>
                  <a:cubicBezTo>
                    <a:pt x="8261" y="4852"/>
                    <a:pt x="9672" y="5050"/>
                    <a:pt x="10999" y="5584"/>
                  </a:cubicBezTo>
                  <a:cubicBezTo>
                    <a:pt x="11879" y="5931"/>
                    <a:pt x="12765" y="6431"/>
                    <a:pt x="13682" y="6431"/>
                  </a:cubicBezTo>
                  <a:cubicBezTo>
                    <a:pt x="13823" y="6431"/>
                    <a:pt x="13965" y="6419"/>
                    <a:pt x="14107" y="6393"/>
                  </a:cubicBezTo>
                  <a:cubicBezTo>
                    <a:pt x="15010" y="6235"/>
                    <a:pt x="15754" y="5491"/>
                    <a:pt x="16061" y="4625"/>
                  </a:cubicBezTo>
                  <a:cubicBezTo>
                    <a:pt x="16229" y="4142"/>
                    <a:pt x="16294" y="3630"/>
                    <a:pt x="16247" y="3118"/>
                  </a:cubicBezTo>
                  <a:cubicBezTo>
                    <a:pt x="16210" y="2709"/>
                    <a:pt x="16136" y="2308"/>
                    <a:pt x="16006" y="1918"/>
                  </a:cubicBezTo>
                  <a:cubicBezTo>
                    <a:pt x="15773" y="1220"/>
                    <a:pt x="15410" y="578"/>
                    <a:pt x="149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0" name="Google Shape;1520;p49"/>
            <p:cNvSpPr/>
            <p:nvPr/>
          </p:nvSpPr>
          <p:spPr>
            <a:xfrm>
              <a:off x="7154695" y="824"/>
              <a:ext cx="1385019" cy="489398"/>
            </a:xfrm>
            <a:custGeom>
              <a:avLst/>
              <a:gdLst/>
              <a:ahLst/>
              <a:cxnLst/>
              <a:rect l="l" t="t" r="r" b="b"/>
              <a:pathLst>
                <a:path w="13196" h="5510" extrusionOk="0">
                  <a:moveTo>
                    <a:pt x="847" y="1"/>
                  </a:moveTo>
                  <a:cubicBezTo>
                    <a:pt x="214" y="1071"/>
                    <a:pt x="0" y="2327"/>
                    <a:pt x="242" y="3546"/>
                  </a:cubicBezTo>
                  <a:cubicBezTo>
                    <a:pt x="317" y="3937"/>
                    <a:pt x="503" y="4328"/>
                    <a:pt x="847" y="4523"/>
                  </a:cubicBezTo>
                  <a:cubicBezTo>
                    <a:pt x="1041" y="4631"/>
                    <a:pt x="1257" y="4667"/>
                    <a:pt x="1479" y="4667"/>
                  </a:cubicBezTo>
                  <a:cubicBezTo>
                    <a:pt x="1714" y="4667"/>
                    <a:pt x="1957" y="4627"/>
                    <a:pt x="2187" y="4588"/>
                  </a:cubicBezTo>
                  <a:cubicBezTo>
                    <a:pt x="3292" y="4382"/>
                    <a:pt x="4428" y="4230"/>
                    <a:pt x="5549" y="4230"/>
                  </a:cubicBezTo>
                  <a:cubicBezTo>
                    <a:pt x="6704" y="4230"/>
                    <a:pt x="7843" y="4391"/>
                    <a:pt x="8915" y="4821"/>
                  </a:cubicBezTo>
                  <a:cubicBezTo>
                    <a:pt x="9629" y="5105"/>
                    <a:pt x="10357" y="5509"/>
                    <a:pt x="11106" y="5509"/>
                  </a:cubicBezTo>
                  <a:cubicBezTo>
                    <a:pt x="11216" y="5509"/>
                    <a:pt x="11326" y="5500"/>
                    <a:pt x="11436" y="5481"/>
                  </a:cubicBezTo>
                  <a:cubicBezTo>
                    <a:pt x="12162" y="5351"/>
                    <a:pt x="12758" y="4746"/>
                    <a:pt x="13009" y="4048"/>
                  </a:cubicBezTo>
                  <a:cubicBezTo>
                    <a:pt x="13149" y="3658"/>
                    <a:pt x="13195" y="3239"/>
                    <a:pt x="13158" y="2830"/>
                  </a:cubicBezTo>
                  <a:cubicBezTo>
                    <a:pt x="13130" y="2504"/>
                    <a:pt x="13065" y="2178"/>
                    <a:pt x="12962" y="1862"/>
                  </a:cubicBezTo>
                  <a:cubicBezTo>
                    <a:pt x="12730" y="1173"/>
                    <a:pt x="12348" y="540"/>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521;p49"/>
            <p:cNvSpPr/>
            <p:nvPr/>
          </p:nvSpPr>
          <p:spPr>
            <a:xfrm>
              <a:off x="7366600" y="824"/>
              <a:ext cx="962145" cy="383081"/>
            </a:xfrm>
            <a:custGeom>
              <a:avLst/>
              <a:gdLst/>
              <a:ahLst/>
              <a:cxnLst/>
              <a:rect l="l" t="t" r="r" b="b"/>
              <a:pathLst>
                <a:path w="9167" h="4313" extrusionOk="0">
                  <a:moveTo>
                    <a:pt x="987" y="1"/>
                  </a:moveTo>
                  <a:cubicBezTo>
                    <a:pt x="271" y="773"/>
                    <a:pt x="1" y="1899"/>
                    <a:pt x="196" y="2950"/>
                  </a:cubicBezTo>
                  <a:cubicBezTo>
                    <a:pt x="233" y="3230"/>
                    <a:pt x="382" y="3472"/>
                    <a:pt x="615" y="3630"/>
                  </a:cubicBezTo>
                  <a:cubicBezTo>
                    <a:pt x="746" y="3704"/>
                    <a:pt x="891" y="3729"/>
                    <a:pt x="1039" y="3729"/>
                  </a:cubicBezTo>
                  <a:cubicBezTo>
                    <a:pt x="1208" y="3729"/>
                    <a:pt x="1382" y="3697"/>
                    <a:pt x="1545" y="3667"/>
                  </a:cubicBezTo>
                  <a:cubicBezTo>
                    <a:pt x="2305" y="3530"/>
                    <a:pt x="3090" y="3426"/>
                    <a:pt x="3865" y="3426"/>
                  </a:cubicBezTo>
                  <a:cubicBezTo>
                    <a:pt x="4665" y="3426"/>
                    <a:pt x="5456" y="3537"/>
                    <a:pt x="6198" y="3834"/>
                  </a:cubicBezTo>
                  <a:cubicBezTo>
                    <a:pt x="6690" y="4028"/>
                    <a:pt x="7188" y="4312"/>
                    <a:pt x="7706" y="4312"/>
                  </a:cubicBezTo>
                  <a:cubicBezTo>
                    <a:pt x="7786" y="4312"/>
                    <a:pt x="7866" y="4305"/>
                    <a:pt x="7947" y="4290"/>
                  </a:cubicBezTo>
                  <a:cubicBezTo>
                    <a:pt x="8459" y="4197"/>
                    <a:pt x="8868" y="3788"/>
                    <a:pt x="9036" y="3304"/>
                  </a:cubicBezTo>
                  <a:cubicBezTo>
                    <a:pt x="9129" y="3025"/>
                    <a:pt x="9166" y="2746"/>
                    <a:pt x="9138" y="2457"/>
                  </a:cubicBezTo>
                  <a:cubicBezTo>
                    <a:pt x="9120" y="2225"/>
                    <a:pt x="9073" y="2001"/>
                    <a:pt x="8999" y="1787"/>
                  </a:cubicBezTo>
                  <a:cubicBezTo>
                    <a:pt x="8757" y="1071"/>
                    <a:pt x="8301" y="447"/>
                    <a:pt x="76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49"/>
            <p:cNvSpPr/>
            <p:nvPr/>
          </p:nvSpPr>
          <p:spPr>
            <a:xfrm>
              <a:off x="7571683" y="6242"/>
              <a:ext cx="553861" cy="274898"/>
            </a:xfrm>
            <a:custGeom>
              <a:avLst/>
              <a:gdLst/>
              <a:ahLst/>
              <a:cxnLst/>
              <a:rect l="l" t="t" r="r" b="b"/>
              <a:pathLst>
                <a:path w="5277" h="3095" extrusionOk="0">
                  <a:moveTo>
                    <a:pt x="2432" y="1"/>
                  </a:moveTo>
                  <a:cubicBezTo>
                    <a:pt x="2376" y="1"/>
                    <a:pt x="2319" y="2"/>
                    <a:pt x="2262" y="5"/>
                  </a:cubicBezTo>
                  <a:cubicBezTo>
                    <a:pt x="1797" y="24"/>
                    <a:pt x="1331" y="98"/>
                    <a:pt x="941" y="340"/>
                  </a:cubicBezTo>
                  <a:cubicBezTo>
                    <a:pt x="271" y="749"/>
                    <a:pt x="1" y="1559"/>
                    <a:pt x="140" y="2313"/>
                  </a:cubicBezTo>
                  <a:cubicBezTo>
                    <a:pt x="159" y="2471"/>
                    <a:pt x="252" y="2610"/>
                    <a:pt x="382" y="2703"/>
                  </a:cubicBezTo>
                  <a:cubicBezTo>
                    <a:pt x="458" y="2744"/>
                    <a:pt x="541" y="2758"/>
                    <a:pt x="627" y="2758"/>
                  </a:cubicBezTo>
                  <a:cubicBezTo>
                    <a:pt x="719" y="2758"/>
                    <a:pt x="816" y="2741"/>
                    <a:pt x="913" y="2722"/>
                  </a:cubicBezTo>
                  <a:cubicBezTo>
                    <a:pt x="1350" y="2644"/>
                    <a:pt x="1804" y="2584"/>
                    <a:pt x="2251" y="2584"/>
                  </a:cubicBezTo>
                  <a:cubicBezTo>
                    <a:pt x="2707" y="2584"/>
                    <a:pt x="3156" y="2646"/>
                    <a:pt x="3574" y="2815"/>
                  </a:cubicBezTo>
                  <a:cubicBezTo>
                    <a:pt x="3860" y="2930"/>
                    <a:pt x="4154" y="3095"/>
                    <a:pt x="4455" y="3095"/>
                  </a:cubicBezTo>
                  <a:cubicBezTo>
                    <a:pt x="4496" y="3095"/>
                    <a:pt x="4537" y="3092"/>
                    <a:pt x="4579" y="3085"/>
                  </a:cubicBezTo>
                  <a:cubicBezTo>
                    <a:pt x="4867" y="3010"/>
                    <a:pt x="5100" y="2796"/>
                    <a:pt x="5202" y="2517"/>
                  </a:cubicBezTo>
                  <a:cubicBezTo>
                    <a:pt x="5249" y="2359"/>
                    <a:pt x="5277" y="2201"/>
                    <a:pt x="5258" y="2033"/>
                  </a:cubicBezTo>
                  <a:cubicBezTo>
                    <a:pt x="5249" y="1903"/>
                    <a:pt x="5221" y="1773"/>
                    <a:pt x="5184" y="1652"/>
                  </a:cubicBezTo>
                  <a:cubicBezTo>
                    <a:pt x="4979" y="1084"/>
                    <a:pt x="4551" y="619"/>
                    <a:pt x="4011" y="358"/>
                  </a:cubicBezTo>
                  <a:cubicBezTo>
                    <a:pt x="3514" y="122"/>
                    <a:pt x="2978" y="1"/>
                    <a:pt x="24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23" name="Google Shape;1523;p49"/>
          <p:cNvGrpSpPr/>
          <p:nvPr/>
        </p:nvGrpSpPr>
        <p:grpSpPr>
          <a:xfrm>
            <a:off x="-88900" y="2648813"/>
            <a:ext cx="1090087" cy="2494687"/>
            <a:chOff x="-88900" y="2671713"/>
            <a:chExt cx="1090087" cy="2494687"/>
          </a:xfrm>
        </p:grpSpPr>
        <p:sp>
          <p:nvSpPr>
            <p:cNvPr id="1524" name="Google Shape;1524;p49"/>
            <p:cNvSpPr/>
            <p:nvPr/>
          </p:nvSpPr>
          <p:spPr>
            <a:xfrm>
              <a:off x="2936" y="2671713"/>
              <a:ext cx="998251" cy="2494687"/>
            </a:xfrm>
            <a:custGeom>
              <a:avLst/>
              <a:gdLst/>
              <a:ahLst/>
              <a:cxnLst/>
              <a:rect l="l" t="t" r="r" b="b"/>
              <a:pathLst>
                <a:path w="9511" h="28087" extrusionOk="0">
                  <a:moveTo>
                    <a:pt x="1684" y="1"/>
                  </a:moveTo>
                  <a:cubicBezTo>
                    <a:pt x="1127" y="1"/>
                    <a:pt x="659" y="510"/>
                    <a:pt x="317" y="981"/>
                  </a:cubicBezTo>
                  <a:cubicBezTo>
                    <a:pt x="224" y="1120"/>
                    <a:pt x="121" y="1251"/>
                    <a:pt x="28" y="1390"/>
                  </a:cubicBezTo>
                  <a:lnTo>
                    <a:pt x="0" y="1427"/>
                  </a:lnTo>
                  <a:lnTo>
                    <a:pt x="0" y="26802"/>
                  </a:lnTo>
                  <a:cubicBezTo>
                    <a:pt x="10" y="26812"/>
                    <a:pt x="19" y="26821"/>
                    <a:pt x="28" y="26830"/>
                  </a:cubicBezTo>
                  <a:cubicBezTo>
                    <a:pt x="177" y="26989"/>
                    <a:pt x="335" y="27147"/>
                    <a:pt x="493" y="27305"/>
                  </a:cubicBezTo>
                  <a:cubicBezTo>
                    <a:pt x="754" y="27547"/>
                    <a:pt x="1024" y="27789"/>
                    <a:pt x="1303" y="28012"/>
                  </a:cubicBezTo>
                  <a:cubicBezTo>
                    <a:pt x="1340" y="28031"/>
                    <a:pt x="1368" y="28059"/>
                    <a:pt x="1405" y="28087"/>
                  </a:cubicBezTo>
                  <a:lnTo>
                    <a:pt x="8589" y="28087"/>
                  </a:lnTo>
                  <a:lnTo>
                    <a:pt x="8654" y="28012"/>
                  </a:lnTo>
                  <a:cubicBezTo>
                    <a:pt x="8701" y="27938"/>
                    <a:pt x="8756" y="27873"/>
                    <a:pt x="8803" y="27798"/>
                  </a:cubicBezTo>
                  <a:cubicBezTo>
                    <a:pt x="9389" y="26886"/>
                    <a:pt x="9510" y="25751"/>
                    <a:pt x="9389" y="24681"/>
                  </a:cubicBezTo>
                  <a:lnTo>
                    <a:pt x="9389" y="24662"/>
                  </a:lnTo>
                  <a:cubicBezTo>
                    <a:pt x="9268" y="23592"/>
                    <a:pt x="8924" y="22559"/>
                    <a:pt x="8635" y="21526"/>
                  </a:cubicBezTo>
                  <a:cubicBezTo>
                    <a:pt x="7621" y="17935"/>
                    <a:pt x="7193" y="14148"/>
                    <a:pt x="7668" y="10444"/>
                  </a:cubicBezTo>
                  <a:cubicBezTo>
                    <a:pt x="7779" y="9560"/>
                    <a:pt x="7928" y="8620"/>
                    <a:pt x="7509" y="7839"/>
                  </a:cubicBezTo>
                  <a:cubicBezTo>
                    <a:pt x="7212" y="7290"/>
                    <a:pt x="6672" y="6917"/>
                    <a:pt x="6188" y="6517"/>
                  </a:cubicBezTo>
                  <a:cubicBezTo>
                    <a:pt x="4690" y="5270"/>
                    <a:pt x="3592" y="3596"/>
                    <a:pt x="3043" y="1725"/>
                  </a:cubicBezTo>
                  <a:cubicBezTo>
                    <a:pt x="2838" y="1009"/>
                    <a:pt x="2568" y="125"/>
                    <a:pt x="1833" y="13"/>
                  </a:cubicBezTo>
                  <a:cubicBezTo>
                    <a:pt x="1783" y="5"/>
                    <a:pt x="1733" y="1"/>
                    <a:pt x="168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525;p49"/>
            <p:cNvSpPr/>
            <p:nvPr/>
          </p:nvSpPr>
          <p:spPr>
            <a:xfrm>
              <a:off x="2936" y="2909128"/>
              <a:ext cx="868313" cy="2149710"/>
            </a:xfrm>
            <a:custGeom>
              <a:avLst/>
              <a:gdLst/>
              <a:ahLst/>
              <a:cxnLst/>
              <a:rect l="l" t="t" r="r" b="b"/>
              <a:pathLst>
                <a:path w="8273" h="24203" extrusionOk="0">
                  <a:moveTo>
                    <a:pt x="1859" y="1"/>
                  </a:moveTo>
                  <a:cubicBezTo>
                    <a:pt x="1402" y="1"/>
                    <a:pt x="1018" y="417"/>
                    <a:pt x="735" y="802"/>
                  </a:cubicBezTo>
                  <a:cubicBezTo>
                    <a:pt x="493" y="1146"/>
                    <a:pt x="252" y="1499"/>
                    <a:pt x="28" y="1862"/>
                  </a:cubicBezTo>
                  <a:lnTo>
                    <a:pt x="0" y="1909"/>
                  </a:lnTo>
                  <a:lnTo>
                    <a:pt x="0" y="21403"/>
                  </a:lnTo>
                  <a:lnTo>
                    <a:pt x="28" y="21431"/>
                  </a:lnTo>
                  <a:cubicBezTo>
                    <a:pt x="289" y="21757"/>
                    <a:pt x="577" y="22073"/>
                    <a:pt x="884" y="22361"/>
                  </a:cubicBezTo>
                  <a:cubicBezTo>
                    <a:pt x="1824" y="23264"/>
                    <a:pt x="2978" y="23999"/>
                    <a:pt x="4262" y="24167"/>
                  </a:cubicBezTo>
                  <a:cubicBezTo>
                    <a:pt x="4436" y="24190"/>
                    <a:pt x="4612" y="24202"/>
                    <a:pt x="4789" y="24202"/>
                  </a:cubicBezTo>
                  <a:cubicBezTo>
                    <a:pt x="5926" y="24202"/>
                    <a:pt x="7074" y="23713"/>
                    <a:pt x="7686" y="22771"/>
                  </a:cubicBezTo>
                  <a:cubicBezTo>
                    <a:pt x="8170" y="22026"/>
                    <a:pt x="8273" y="21087"/>
                    <a:pt x="8170" y="20203"/>
                  </a:cubicBezTo>
                  <a:lnTo>
                    <a:pt x="8170" y="20193"/>
                  </a:lnTo>
                  <a:cubicBezTo>
                    <a:pt x="8077" y="19319"/>
                    <a:pt x="7789" y="18472"/>
                    <a:pt x="7556" y="17625"/>
                  </a:cubicBezTo>
                  <a:cubicBezTo>
                    <a:pt x="6728" y="14685"/>
                    <a:pt x="6374" y="11586"/>
                    <a:pt x="6765" y="8553"/>
                  </a:cubicBezTo>
                  <a:cubicBezTo>
                    <a:pt x="6858" y="7836"/>
                    <a:pt x="6979" y="7055"/>
                    <a:pt x="6635" y="6422"/>
                  </a:cubicBezTo>
                  <a:cubicBezTo>
                    <a:pt x="6384" y="5966"/>
                    <a:pt x="5946" y="5668"/>
                    <a:pt x="5555" y="5342"/>
                  </a:cubicBezTo>
                  <a:cubicBezTo>
                    <a:pt x="4318" y="4319"/>
                    <a:pt x="3425" y="2951"/>
                    <a:pt x="2978" y="1416"/>
                  </a:cubicBezTo>
                  <a:cubicBezTo>
                    <a:pt x="2801" y="830"/>
                    <a:pt x="2578" y="104"/>
                    <a:pt x="1982" y="11"/>
                  </a:cubicBezTo>
                  <a:cubicBezTo>
                    <a:pt x="1941" y="4"/>
                    <a:pt x="1900" y="1"/>
                    <a:pt x="18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6" name="Google Shape;1526;p49"/>
            <p:cNvSpPr/>
            <p:nvPr/>
          </p:nvSpPr>
          <p:spPr>
            <a:xfrm>
              <a:off x="2936" y="3179583"/>
              <a:ext cx="719903" cy="1608974"/>
            </a:xfrm>
            <a:custGeom>
              <a:avLst/>
              <a:gdLst/>
              <a:ahLst/>
              <a:cxnLst/>
              <a:rect l="l" t="t" r="r" b="b"/>
              <a:pathLst>
                <a:path w="6859" h="18115" extrusionOk="0">
                  <a:moveTo>
                    <a:pt x="2056" y="0"/>
                  </a:moveTo>
                  <a:cubicBezTo>
                    <a:pt x="1716" y="0"/>
                    <a:pt x="1432" y="313"/>
                    <a:pt x="1219" y="595"/>
                  </a:cubicBezTo>
                  <a:cubicBezTo>
                    <a:pt x="763" y="1227"/>
                    <a:pt x="372" y="1888"/>
                    <a:pt x="28" y="2577"/>
                  </a:cubicBezTo>
                  <a:cubicBezTo>
                    <a:pt x="19" y="2595"/>
                    <a:pt x="10" y="2614"/>
                    <a:pt x="0" y="2623"/>
                  </a:cubicBezTo>
                  <a:lnTo>
                    <a:pt x="0" y="15083"/>
                  </a:lnTo>
                  <a:lnTo>
                    <a:pt x="28" y="15120"/>
                  </a:lnTo>
                  <a:cubicBezTo>
                    <a:pt x="391" y="15706"/>
                    <a:pt x="828" y="16255"/>
                    <a:pt x="1322" y="16730"/>
                  </a:cubicBezTo>
                  <a:cubicBezTo>
                    <a:pt x="2029" y="17409"/>
                    <a:pt x="2894" y="17958"/>
                    <a:pt x="3862" y="18088"/>
                  </a:cubicBezTo>
                  <a:cubicBezTo>
                    <a:pt x="3989" y="18105"/>
                    <a:pt x="4118" y="18114"/>
                    <a:pt x="4248" y="18114"/>
                  </a:cubicBezTo>
                  <a:cubicBezTo>
                    <a:pt x="5095" y="18114"/>
                    <a:pt x="5961" y="17747"/>
                    <a:pt x="6421" y="17037"/>
                  </a:cubicBezTo>
                  <a:cubicBezTo>
                    <a:pt x="6774" y="16488"/>
                    <a:pt x="6858" y="15781"/>
                    <a:pt x="6793" y="15129"/>
                  </a:cubicBezTo>
                  <a:lnTo>
                    <a:pt x="6793" y="15120"/>
                  </a:lnTo>
                  <a:cubicBezTo>
                    <a:pt x="6709" y="14459"/>
                    <a:pt x="6505" y="13826"/>
                    <a:pt x="6328" y="13194"/>
                  </a:cubicBezTo>
                  <a:cubicBezTo>
                    <a:pt x="5704" y="10988"/>
                    <a:pt x="5444" y="8671"/>
                    <a:pt x="5732" y="6401"/>
                  </a:cubicBezTo>
                  <a:cubicBezTo>
                    <a:pt x="5797" y="5861"/>
                    <a:pt x="5890" y="5284"/>
                    <a:pt x="5630" y="4810"/>
                  </a:cubicBezTo>
                  <a:cubicBezTo>
                    <a:pt x="5444" y="4466"/>
                    <a:pt x="5118" y="4233"/>
                    <a:pt x="4820" y="3991"/>
                  </a:cubicBezTo>
                  <a:cubicBezTo>
                    <a:pt x="3899" y="3228"/>
                    <a:pt x="3229" y="2204"/>
                    <a:pt x="2894" y="1060"/>
                  </a:cubicBezTo>
                  <a:cubicBezTo>
                    <a:pt x="2764" y="623"/>
                    <a:pt x="2596" y="74"/>
                    <a:pt x="2150" y="8"/>
                  </a:cubicBezTo>
                  <a:cubicBezTo>
                    <a:pt x="2118" y="3"/>
                    <a:pt x="2087" y="0"/>
                    <a:pt x="20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7" name="Google Shape;1527;p49"/>
            <p:cNvSpPr/>
            <p:nvPr/>
          </p:nvSpPr>
          <p:spPr>
            <a:xfrm>
              <a:off x="-88900" y="3572875"/>
              <a:ext cx="650527" cy="952417"/>
            </a:xfrm>
            <a:custGeom>
              <a:avLst/>
              <a:gdLst/>
              <a:ahLst/>
              <a:cxnLst/>
              <a:rect l="l" t="t" r="r" b="b"/>
              <a:pathLst>
                <a:path w="6198" h="10723" extrusionOk="0">
                  <a:moveTo>
                    <a:pt x="3297" y="1"/>
                  </a:moveTo>
                  <a:cubicBezTo>
                    <a:pt x="2813" y="1"/>
                    <a:pt x="2304" y="239"/>
                    <a:pt x="1973" y="605"/>
                  </a:cubicBezTo>
                  <a:cubicBezTo>
                    <a:pt x="1" y="2792"/>
                    <a:pt x="1033" y="6923"/>
                    <a:pt x="2411" y="9119"/>
                  </a:cubicBezTo>
                  <a:cubicBezTo>
                    <a:pt x="2755" y="9678"/>
                    <a:pt x="3192" y="10208"/>
                    <a:pt x="3778" y="10515"/>
                  </a:cubicBezTo>
                  <a:cubicBezTo>
                    <a:pt x="4042" y="10649"/>
                    <a:pt x="4345" y="10723"/>
                    <a:pt x="4643" y="10723"/>
                  </a:cubicBezTo>
                  <a:cubicBezTo>
                    <a:pt x="5007" y="10723"/>
                    <a:pt x="5364" y="10612"/>
                    <a:pt x="5630" y="10366"/>
                  </a:cubicBezTo>
                  <a:cubicBezTo>
                    <a:pt x="6188" y="9854"/>
                    <a:pt x="6198" y="8998"/>
                    <a:pt x="6133" y="8254"/>
                  </a:cubicBezTo>
                  <a:lnTo>
                    <a:pt x="6123" y="8180"/>
                  </a:lnTo>
                  <a:cubicBezTo>
                    <a:pt x="5909" y="5863"/>
                    <a:pt x="5425" y="3583"/>
                    <a:pt x="4700" y="1368"/>
                  </a:cubicBezTo>
                  <a:cubicBezTo>
                    <a:pt x="4560" y="959"/>
                    <a:pt x="4402" y="531"/>
                    <a:pt x="4067" y="261"/>
                  </a:cubicBezTo>
                  <a:cubicBezTo>
                    <a:pt x="3846" y="80"/>
                    <a:pt x="3576" y="1"/>
                    <a:pt x="32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9" name="Google Shape;6866;p87">
            <a:extLst>
              <a:ext uri="{FF2B5EF4-FFF2-40B4-BE49-F238E27FC236}">
                <a16:creationId xmlns:a16="http://schemas.microsoft.com/office/drawing/2014/main" id="{D963B0C8-4101-4322-BF48-CDFF7997EB55}"/>
              </a:ext>
            </a:extLst>
          </p:cNvPr>
          <p:cNvGrpSpPr/>
          <p:nvPr/>
        </p:nvGrpSpPr>
        <p:grpSpPr>
          <a:xfrm>
            <a:off x="2038314" y="1406690"/>
            <a:ext cx="219981" cy="369974"/>
            <a:chOff x="-38109725" y="3955025"/>
            <a:chExt cx="188275" cy="316650"/>
          </a:xfrm>
        </p:grpSpPr>
        <p:sp>
          <p:nvSpPr>
            <p:cNvPr id="70" name="Google Shape;6867;p87">
              <a:extLst>
                <a:ext uri="{FF2B5EF4-FFF2-40B4-BE49-F238E27FC236}">
                  <a16:creationId xmlns:a16="http://schemas.microsoft.com/office/drawing/2014/main" id="{1BCE0FC4-6721-490D-BEF1-A82B7DA4A97F}"/>
                </a:ext>
              </a:extLst>
            </p:cNvPr>
            <p:cNvSpPr/>
            <p:nvPr/>
          </p:nvSpPr>
          <p:spPr>
            <a:xfrm>
              <a:off x="-38109725" y="3955025"/>
              <a:ext cx="188275" cy="220575"/>
            </a:xfrm>
            <a:custGeom>
              <a:avLst/>
              <a:gdLst/>
              <a:ahLst/>
              <a:cxnLst/>
              <a:rect l="l" t="t" r="r" b="b"/>
              <a:pathLst>
                <a:path w="7531" h="8823" extrusionOk="0">
                  <a:moveTo>
                    <a:pt x="3372" y="1"/>
                  </a:moveTo>
                  <a:lnTo>
                    <a:pt x="95" y="5703"/>
                  </a:lnTo>
                  <a:cubicBezTo>
                    <a:pt x="1" y="5829"/>
                    <a:pt x="1" y="5987"/>
                    <a:pt x="95" y="6113"/>
                  </a:cubicBezTo>
                  <a:lnTo>
                    <a:pt x="1418" y="8822"/>
                  </a:lnTo>
                  <a:lnTo>
                    <a:pt x="6081" y="8822"/>
                  </a:lnTo>
                  <a:lnTo>
                    <a:pt x="7467" y="6113"/>
                  </a:lnTo>
                  <a:cubicBezTo>
                    <a:pt x="7530" y="5987"/>
                    <a:pt x="7499" y="5829"/>
                    <a:pt x="7467" y="5703"/>
                  </a:cubicBezTo>
                  <a:lnTo>
                    <a:pt x="4191" y="1"/>
                  </a:lnTo>
                  <a:lnTo>
                    <a:pt x="4191" y="4727"/>
                  </a:lnTo>
                  <a:cubicBezTo>
                    <a:pt x="4663" y="4884"/>
                    <a:pt x="5010" y="5357"/>
                    <a:pt x="5010" y="5892"/>
                  </a:cubicBezTo>
                  <a:cubicBezTo>
                    <a:pt x="5010" y="6585"/>
                    <a:pt x="4474" y="7121"/>
                    <a:pt x="3750" y="7121"/>
                  </a:cubicBezTo>
                  <a:cubicBezTo>
                    <a:pt x="3088" y="7121"/>
                    <a:pt x="2521" y="6585"/>
                    <a:pt x="2521" y="5892"/>
                  </a:cubicBezTo>
                  <a:cubicBezTo>
                    <a:pt x="2521" y="5357"/>
                    <a:pt x="2899" y="4916"/>
                    <a:pt x="3372" y="4727"/>
                  </a:cubicBezTo>
                  <a:lnTo>
                    <a:pt x="337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6868;p87">
              <a:extLst>
                <a:ext uri="{FF2B5EF4-FFF2-40B4-BE49-F238E27FC236}">
                  <a16:creationId xmlns:a16="http://schemas.microsoft.com/office/drawing/2014/main" id="{C1890EEF-A6D2-4B1D-AEE1-7611F2608C62}"/>
                </a:ext>
              </a:extLst>
            </p:cNvPr>
            <p:cNvSpPr/>
            <p:nvPr/>
          </p:nvSpPr>
          <p:spPr>
            <a:xfrm>
              <a:off x="-38067200" y="4196050"/>
              <a:ext cx="104775" cy="75625"/>
            </a:xfrm>
            <a:custGeom>
              <a:avLst/>
              <a:gdLst/>
              <a:ahLst/>
              <a:cxnLst/>
              <a:rect l="l" t="t" r="r" b="b"/>
              <a:pathLst>
                <a:path w="4191" h="3025" extrusionOk="0">
                  <a:moveTo>
                    <a:pt x="32" y="0"/>
                  </a:moveTo>
                  <a:lnTo>
                    <a:pt x="32" y="2615"/>
                  </a:lnTo>
                  <a:cubicBezTo>
                    <a:pt x="1" y="2836"/>
                    <a:pt x="190" y="3025"/>
                    <a:pt x="442" y="3025"/>
                  </a:cubicBezTo>
                  <a:lnTo>
                    <a:pt x="3750" y="3025"/>
                  </a:lnTo>
                  <a:cubicBezTo>
                    <a:pt x="3970" y="3025"/>
                    <a:pt x="4191" y="2836"/>
                    <a:pt x="4191" y="2615"/>
                  </a:cubicBezTo>
                  <a:lnTo>
                    <a:pt x="419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2" name="Google Shape;6781;p87">
            <a:extLst>
              <a:ext uri="{FF2B5EF4-FFF2-40B4-BE49-F238E27FC236}">
                <a16:creationId xmlns:a16="http://schemas.microsoft.com/office/drawing/2014/main" id="{2F4E5D95-C4E9-4E6F-9928-99C673C57FA9}"/>
              </a:ext>
            </a:extLst>
          </p:cNvPr>
          <p:cNvGrpSpPr/>
          <p:nvPr/>
        </p:nvGrpSpPr>
        <p:grpSpPr>
          <a:xfrm>
            <a:off x="4400149" y="1441558"/>
            <a:ext cx="371814" cy="338690"/>
            <a:chOff x="-40745125" y="3632900"/>
            <a:chExt cx="318225" cy="289875"/>
          </a:xfrm>
        </p:grpSpPr>
        <p:sp>
          <p:nvSpPr>
            <p:cNvPr id="73" name="Google Shape;6782;p87">
              <a:extLst>
                <a:ext uri="{FF2B5EF4-FFF2-40B4-BE49-F238E27FC236}">
                  <a16:creationId xmlns:a16="http://schemas.microsoft.com/office/drawing/2014/main" id="{C44A42EB-D736-4C81-AE29-40BF2E175D49}"/>
                </a:ext>
              </a:extLst>
            </p:cNvPr>
            <p:cNvSpPr/>
            <p:nvPr/>
          </p:nvSpPr>
          <p:spPr>
            <a:xfrm>
              <a:off x="-40745125" y="3632900"/>
              <a:ext cx="300125" cy="82725"/>
            </a:xfrm>
            <a:custGeom>
              <a:avLst/>
              <a:gdLst/>
              <a:ahLst/>
              <a:cxnLst/>
              <a:rect l="l" t="t" r="r" b="b"/>
              <a:pathLst>
                <a:path w="12005" h="3309" extrusionOk="0">
                  <a:moveTo>
                    <a:pt x="1671" y="0"/>
                  </a:moveTo>
                  <a:cubicBezTo>
                    <a:pt x="757" y="0"/>
                    <a:pt x="1" y="757"/>
                    <a:pt x="1" y="1670"/>
                  </a:cubicBezTo>
                  <a:cubicBezTo>
                    <a:pt x="1" y="2552"/>
                    <a:pt x="757" y="3308"/>
                    <a:pt x="1671" y="3308"/>
                  </a:cubicBezTo>
                  <a:lnTo>
                    <a:pt x="11469" y="3308"/>
                  </a:lnTo>
                  <a:cubicBezTo>
                    <a:pt x="11815" y="3308"/>
                    <a:pt x="12004" y="2930"/>
                    <a:pt x="11784" y="2647"/>
                  </a:cubicBezTo>
                  <a:cubicBezTo>
                    <a:pt x="11595" y="2363"/>
                    <a:pt x="11469" y="2017"/>
                    <a:pt x="11469" y="1670"/>
                  </a:cubicBezTo>
                  <a:cubicBezTo>
                    <a:pt x="11469" y="1292"/>
                    <a:pt x="11595" y="946"/>
                    <a:pt x="11784" y="662"/>
                  </a:cubicBezTo>
                  <a:cubicBezTo>
                    <a:pt x="11973" y="410"/>
                    <a:pt x="11784" y="0"/>
                    <a:pt x="1146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6783;p87">
              <a:extLst>
                <a:ext uri="{FF2B5EF4-FFF2-40B4-BE49-F238E27FC236}">
                  <a16:creationId xmlns:a16="http://schemas.microsoft.com/office/drawing/2014/main" id="{5181557F-91C6-4903-875C-CCF9AD34F663}"/>
                </a:ext>
              </a:extLst>
            </p:cNvPr>
            <p:cNvSpPr/>
            <p:nvPr/>
          </p:nvSpPr>
          <p:spPr>
            <a:xfrm>
              <a:off x="-40508050" y="3736075"/>
              <a:ext cx="21300" cy="82725"/>
            </a:xfrm>
            <a:custGeom>
              <a:avLst/>
              <a:gdLst/>
              <a:ahLst/>
              <a:cxnLst/>
              <a:rect l="l" t="t" r="r" b="b"/>
              <a:pathLst>
                <a:path w="852" h="3309" extrusionOk="0">
                  <a:moveTo>
                    <a:pt x="1" y="1"/>
                  </a:moveTo>
                  <a:lnTo>
                    <a:pt x="1" y="3309"/>
                  </a:lnTo>
                  <a:lnTo>
                    <a:pt x="852" y="3309"/>
                  </a:lnTo>
                  <a:lnTo>
                    <a:pt x="85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6784;p87">
              <a:extLst>
                <a:ext uri="{FF2B5EF4-FFF2-40B4-BE49-F238E27FC236}">
                  <a16:creationId xmlns:a16="http://schemas.microsoft.com/office/drawing/2014/main" id="{89922A27-332A-4742-8D9C-1CF4D91A3A74}"/>
                </a:ext>
              </a:extLst>
            </p:cNvPr>
            <p:cNvSpPr/>
            <p:nvPr/>
          </p:nvSpPr>
          <p:spPr>
            <a:xfrm>
              <a:off x="-40466300" y="3736875"/>
              <a:ext cx="39400" cy="82725"/>
            </a:xfrm>
            <a:custGeom>
              <a:avLst/>
              <a:gdLst/>
              <a:ahLst/>
              <a:cxnLst/>
              <a:rect l="l" t="t" r="r" b="b"/>
              <a:pathLst>
                <a:path w="1576" h="3309" extrusionOk="0">
                  <a:moveTo>
                    <a:pt x="1" y="0"/>
                  </a:moveTo>
                  <a:lnTo>
                    <a:pt x="1" y="3308"/>
                  </a:lnTo>
                  <a:lnTo>
                    <a:pt x="1198" y="3308"/>
                  </a:lnTo>
                  <a:cubicBezTo>
                    <a:pt x="1387" y="3277"/>
                    <a:pt x="1576" y="3088"/>
                    <a:pt x="1576" y="2899"/>
                  </a:cubicBezTo>
                  <a:lnTo>
                    <a:pt x="1576" y="410"/>
                  </a:lnTo>
                  <a:cubicBezTo>
                    <a:pt x="1576" y="158"/>
                    <a:pt x="1387" y="0"/>
                    <a:pt x="119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6785;p87">
              <a:extLst>
                <a:ext uri="{FF2B5EF4-FFF2-40B4-BE49-F238E27FC236}">
                  <a16:creationId xmlns:a16="http://schemas.microsoft.com/office/drawing/2014/main" id="{C1411107-5BF7-4825-B964-99C52B6BA3A2}"/>
                </a:ext>
              </a:extLst>
            </p:cNvPr>
            <p:cNvSpPr/>
            <p:nvPr/>
          </p:nvSpPr>
          <p:spPr>
            <a:xfrm>
              <a:off x="-40723050" y="3736075"/>
              <a:ext cx="194550" cy="82725"/>
            </a:xfrm>
            <a:custGeom>
              <a:avLst/>
              <a:gdLst/>
              <a:ahLst/>
              <a:cxnLst/>
              <a:rect l="l" t="t" r="r" b="b"/>
              <a:pathLst>
                <a:path w="7782" h="3309" extrusionOk="0">
                  <a:moveTo>
                    <a:pt x="441" y="1"/>
                  </a:moveTo>
                  <a:cubicBezTo>
                    <a:pt x="189" y="1"/>
                    <a:pt x="0" y="221"/>
                    <a:pt x="0" y="442"/>
                  </a:cubicBezTo>
                  <a:lnTo>
                    <a:pt x="0" y="2931"/>
                  </a:lnTo>
                  <a:cubicBezTo>
                    <a:pt x="0" y="3151"/>
                    <a:pt x="189" y="3309"/>
                    <a:pt x="441" y="3309"/>
                  </a:cubicBezTo>
                  <a:lnTo>
                    <a:pt x="7782" y="3309"/>
                  </a:lnTo>
                  <a:lnTo>
                    <a:pt x="778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6786;p87">
              <a:extLst>
                <a:ext uri="{FF2B5EF4-FFF2-40B4-BE49-F238E27FC236}">
                  <a16:creationId xmlns:a16="http://schemas.microsoft.com/office/drawing/2014/main" id="{6A82A0AE-BD16-43D9-8EE3-3FB762266BF2}"/>
                </a:ext>
              </a:extLst>
            </p:cNvPr>
            <p:cNvSpPr/>
            <p:nvPr/>
          </p:nvSpPr>
          <p:spPr>
            <a:xfrm>
              <a:off x="-40681325" y="3839250"/>
              <a:ext cx="21300" cy="82725"/>
            </a:xfrm>
            <a:custGeom>
              <a:avLst/>
              <a:gdLst/>
              <a:ahLst/>
              <a:cxnLst/>
              <a:rect l="l" t="t" r="r" b="b"/>
              <a:pathLst>
                <a:path w="852" h="3309" extrusionOk="0">
                  <a:moveTo>
                    <a:pt x="1" y="1"/>
                  </a:moveTo>
                  <a:lnTo>
                    <a:pt x="1" y="3309"/>
                  </a:lnTo>
                  <a:lnTo>
                    <a:pt x="851" y="3309"/>
                  </a:lnTo>
                  <a:lnTo>
                    <a:pt x="85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6787;p87">
              <a:extLst>
                <a:ext uri="{FF2B5EF4-FFF2-40B4-BE49-F238E27FC236}">
                  <a16:creationId xmlns:a16="http://schemas.microsoft.com/office/drawing/2014/main" id="{125C480B-85DD-46F0-8458-F02A2DB23BE2}"/>
                </a:ext>
              </a:extLst>
            </p:cNvPr>
            <p:cNvSpPr/>
            <p:nvPr/>
          </p:nvSpPr>
          <p:spPr>
            <a:xfrm>
              <a:off x="-40639575" y="3840825"/>
              <a:ext cx="190625" cy="81950"/>
            </a:xfrm>
            <a:custGeom>
              <a:avLst/>
              <a:gdLst/>
              <a:ahLst/>
              <a:cxnLst/>
              <a:rect l="l" t="t" r="r" b="b"/>
              <a:pathLst>
                <a:path w="7625" h="3278" extrusionOk="0">
                  <a:moveTo>
                    <a:pt x="1" y="1"/>
                  </a:moveTo>
                  <a:lnTo>
                    <a:pt x="1" y="3277"/>
                  </a:lnTo>
                  <a:lnTo>
                    <a:pt x="7247" y="3277"/>
                  </a:lnTo>
                  <a:cubicBezTo>
                    <a:pt x="7467" y="3277"/>
                    <a:pt x="7625" y="3057"/>
                    <a:pt x="7625" y="2868"/>
                  </a:cubicBezTo>
                  <a:lnTo>
                    <a:pt x="7625" y="379"/>
                  </a:lnTo>
                  <a:cubicBezTo>
                    <a:pt x="7625" y="158"/>
                    <a:pt x="7436" y="1"/>
                    <a:pt x="724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6788;p87">
              <a:extLst>
                <a:ext uri="{FF2B5EF4-FFF2-40B4-BE49-F238E27FC236}">
                  <a16:creationId xmlns:a16="http://schemas.microsoft.com/office/drawing/2014/main" id="{D0185313-5C9A-4FFB-8E68-83D38B3202A9}"/>
                </a:ext>
              </a:extLst>
            </p:cNvPr>
            <p:cNvSpPr/>
            <p:nvPr/>
          </p:nvSpPr>
          <p:spPr>
            <a:xfrm>
              <a:off x="-40745125" y="3840050"/>
              <a:ext cx="43350" cy="82725"/>
            </a:xfrm>
            <a:custGeom>
              <a:avLst/>
              <a:gdLst/>
              <a:ahLst/>
              <a:cxnLst/>
              <a:rect l="l" t="t" r="r" b="b"/>
              <a:pathLst>
                <a:path w="1734" h="3309" extrusionOk="0">
                  <a:moveTo>
                    <a:pt x="442" y="0"/>
                  </a:moveTo>
                  <a:cubicBezTo>
                    <a:pt x="190" y="0"/>
                    <a:pt x="1" y="189"/>
                    <a:pt x="1" y="378"/>
                  </a:cubicBezTo>
                  <a:lnTo>
                    <a:pt x="1" y="2867"/>
                  </a:lnTo>
                  <a:cubicBezTo>
                    <a:pt x="1" y="3088"/>
                    <a:pt x="190" y="3308"/>
                    <a:pt x="442" y="3308"/>
                  </a:cubicBezTo>
                  <a:lnTo>
                    <a:pt x="1734" y="3308"/>
                  </a:lnTo>
                  <a:lnTo>
                    <a:pt x="173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0" name="Google Shape;6747;p87">
            <a:extLst>
              <a:ext uri="{FF2B5EF4-FFF2-40B4-BE49-F238E27FC236}">
                <a16:creationId xmlns:a16="http://schemas.microsoft.com/office/drawing/2014/main" id="{56AC4FA5-9D8A-44BE-87F0-62CB99887D69}"/>
              </a:ext>
            </a:extLst>
          </p:cNvPr>
          <p:cNvGrpSpPr/>
          <p:nvPr/>
        </p:nvGrpSpPr>
        <p:grpSpPr>
          <a:xfrm>
            <a:off x="6781320" y="1429711"/>
            <a:ext cx="371785" cy="370879"/>
            <a:chOff x="-41111350" y="3239100"/>
            <a:chExt cx="318200" cy="317425"/>
          </a:xfrm>
        </p:grpSpPr>
        <p:sp>
          <p:nvSpPr>
            <p:cNvPr id="81" name="Google Shape;6748;p87">
              <a:extLst>
                <a:ext uri="{FF2B5EF4-FFF2-40B4-BE49-F238E27FC236}">
                  <a16:creationId xmlns:a16="http://schemas.microsoft.com/office/drawing/2014/main" id="{5531F286-B401-4B5E-9966-E2C0E2B66193}"/>
                </a:ext>
              </a:extLst>
            </p:cNvPr>
            <p:cNvSpPr/>
            <p:nvPr/>
          </p:nvSpPr>
          <p:spPr>
            <a:xfrm>
              <a:off x="-41111350" y="3239100"/>
              <a:ext cx="145725" cy="144925"/>
            </a:xfrm>
            <a:custGeom>
              <a:avLst/>
              <a:gdLst/>
              <a:ahLst/>
              <a:cxnLst/>
              <a:rect l="l" t="t" r="r" b="b"/>
              <a:pathLst>
                <a:path w="5829" h="5797" extrusionOk="0">
                  <a:moveTo>
                    <a:pt x="2930" y="1670"/>
                  </a:moveTo>
                  <a:cubicBezTo>
                    <a:pt x="3119" y="1670"/>
                    <a:pt x="3308" y="1859"/>
                    <a:pt x="3308" y="2048"/>
                  </a:cubicBezTo>
                  <a:lnTo>
                    <a:pt x="3308" y="2489"/>
                  </a:lnTo>
                  <a:lnTo>
                    <a:pt x="3749" y="2489"/>
                  </a:lnTo>
                  <a:cubicBezTo>
                    <a:pt x="4001" y="2489"/>
                    <a:pt x="4159" y="2678"/>
                    <a:pt x="4159" y="2930"/>
                  </a:cubicBezTo>
                  <a:cubicBezTo>
                    <a:pt x="4159" y="3151"/>
                    <a:pt x="3938" y="3340"/>
                    <a:pt x="3749" y="3340"/>
                  </a:cubicBezTo>
                  <a:lnTo>
                    <a:pt x="3308" y="3340"/>
                  </a:lnTo>
                  <a:lnTo>
                    <a:pt x="3308" y="3781"/>
                  </a:lnTo>
                  <a:cubicBezTo>
                    <a:pt x="3308" y="4001"/>
                    <a:pt x="3119" y="4159"/>
                    <a:pt x="2930" y="4159"/>
                  </a:cubicBezTo>
                  <a:cubicBezTo>
                    <a:pt x="2710" y="4159"/>
                    <a:pt x="2520" y="3970"/>
                    <a:pt x="2520" y="3781"/>
                  </a:cubicBezTo>
                  <a:lnTo>
                    <a:pt x="2520" y="3340"/>
                  </a:lnTo>
                  <a:lnTo>
                    <a:pt x="2079" y="3340"/>
                  </a:lnTo>
                  <a:cubicBezTo>
                    <a:pt x="1859" y="3340"/>
                    <a:pt x="1701" y="3151"/>
                    <a:pt x="1701" y="2930"/>
                  </a:cubicBezTo>
                  <a:cubicBezTo>
                    <a:pt x="1701" y="2678"/>
                    <a:pt x="1859" y="2489"/>
                    <a:pt x="2079" y="2489"/>
                  </a:cubicBezTo>
                  <a:lnTo>
                    <a:pt x="2520" y="2489"/>
                  </a:lnTo>
                  <a:lnTo>
                    <a:pt x="2520" y="2048"/>
                  </a:lnTo>
                  <a:cubicBezTo>
                    <a:pt x="2520" y="1827"/>
                    <a:pt x="2710" y="1670"/>
                    <a:pt x="2930" y="1670"/>
                  </a:cubicBezTo>
                  <a:close/>
                  <a:moveTo>
                    <a:pt x="441" y="0"/>
                  </a:moveTo>
                  <a:cubicBezTo>
                    <a:pt x="189" y="0"/>
                    <a:pt x="0" y="189"/>
                    <a:pt x="0" y="441"/>
                  </a:cubicBezTo>
                  <a:lnTo>
                    <a:pt x="0" y="5387"/>
                  </a:lnTo>
                  <a:cubicBezTo>
                    <a:pt x="32" y="5639"/>
                    <a:pt x="221" y="5797"/>
                    <a:pt x="441" y="5797"/>
                  </a:cubicBezTo>
                  <a:lnTo>
                    <a:pt x="5387" y="5797"/>
                  </a:lnTo>
                  <a:cubicBezTo>
                    <a:pt x="5639" y="5797"/>
                    <a:pt x="5829" y="5608"/>
                    <a:pt x="5829" y="5387"/>
                  </a:cubicBezTo>
                  <a:lnTo>
                    <a:pt x="5829" y="441"/>
                  </a:lnTo>
                  <a:cubicBezTo>
                    <a:pt x="5829" y="189"/>
                    <a:pt x="5639" y="0"/>
                    <a:pt x="538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6749;p87">
              <a:extLst>
                <a:ext uri="{FF2B5EF4-FFF2-40B4-BE49-F238E27FC236}">
                  <a16:creationId xmlns:a16="http://schemas.microsoft.com/office/drawing/2014/main" id="{0BC25BF7-3251-4A92-9D56-CF1B527A3E7D}"/>
                </a:ext>
              </a:extLst>
            </p:cNvPr>
            <p:cNvSpPr/>
            <p:nvPr/>
          </p:nvSpPr>
          <p:spPr>
            <a:xfrm>
              <a:off x="-41110575" y="3412375"/>
              <a:ext cx="146525" cy="144150"/>
            </a:xfrm>
            <a:custGeom>
              <a:avLst/>
              <a:gdLst/>
              <a:ahLst/>
              <a:cxnLst/>
              <a:rect l="l" t="t" r="r" b="b"/>
              <a:pathLst>
                <a:path w="5861" h="5766" extrusionOk="0">
                  <a:moveTo>
                    <a:pt x="3450" y="1859"/>
                  </a:moveTo>
                  <a:cubicBezTo>
                    <a:pt x="3561" y="1859"/>
                    <a:pt x="3671" y="1890"/>
                    <a:pt x="3750" y="1953"/>
                  </a:cubicBezTo>
                  <a:cubicBezTo>
                    <a:pt x="3907" y="2111"/>
                    <a:pt x="3907" y="2395"/>
                    <a:pt x="3750" y="2552"/>
                  </a:cubicBezTo>
                  <a:lnTo>
                    <a:pt x="3466" y="2836"/>
                  </a:lnTo>
                  <a:lnTo>
                    <a:pt x="3750" y="3119"/>
                  </a:lnTo>
                  <a:cubicBezTo>
                    <a:pt x="3907" y="3277"/>
                    <a:pt x="3907" y="3529"/>
                    <a:pt x="3750" y="3686"/>
                  </a:cubicBezTo>
                  <a:cubicBezTo>
                    <a:pt x="3671" y="3765"/>
                    <a:pt x="3561" y="3804"/>
                    <a:pt x="3450" y="3804"/>
                  </a:cubicBezTo>
                  <a:cubicBezTo>
                    <a:pt x="3340" y="3804"/>
                    <a:pt x="3230" y="3765"/>
                    <a:pt x="3151" y="3686"/>
                  </a:cubicBezTo>
                  <a:lnTo>
                    <a:pt x="2899" y="3434"/>
                  </a:lnTo>
                  <a:lnTo>
                    <a:pt x="2616" y="3686"/>
                  </a:lnTo>
                  <a:cubicBezTo>
                    <a:pt x="2537" y="3765"/>
                    <a:pt x="2426" y="3804"/>
                    <a:pt x="2316" y="3804"/>
                  </a:cubicBezTo>
                  <a:cubicBezTo>
                    <a:pt x="2206" y="3804"/>
                    <a:pt x="2096" y="3765"/>
                    <a:pt x="2017" y="3686"/>
                  </a:cubicBezTo>
                  <a:cubicBezTo>
                    <a:pt x="1859" y="3529"/>
                    <a:pt x="1859" y="3277"/>
                    <a:pt x="2017" y="3119"/>
                  </a:cubicBezTo>
                  <a:lnTo>
                    <a:pt x="2300" y="2836"/>
                  </a:lnTo>
                  <a:lnTo>
                    <a:pt x="2017" y="2552"/>
                  </a:lnTo>
                  <a:cubicBezTo>
                    <a:pt x="1859" y="2395"/>
                    <a:pt x="1859" y="2111"/>
                    <a:pt x="2017" y="1953"/>
                  </a:cubicBezTo>
                  <a:cubicBezTo>
                    <a:pt x="2096" y="1890"/>
                    <a:pt x="2206" y="1859"/>
                    <a:pt x="2316" y="1859"/>
                  </a:cubicBezTo>
                  <a:cubicBezTo>
                    <a:pt x="2426" y="1859"/>
                    <a:pt x="2537" y="1890"/>
                    <a:pt x="2616" y="1953"/>
                  </a:cubicBezTo>
                  <a:lnTo>
                    <a:pt x="2899" y="2237"/>
                  </a:lnTo>
                  <a:lnTo>
                    <a:pt x="3151" y="1953"/>
                  </a:lnTo>
                  <a:cubicBezTo>
                    <a:pt x="3230" y="1890"/>
                    <a:pt x="3340" y="1859"/>
                    <a:pt x="3450" y="1859"/>
                  </a:cubicBezTo>
                  <a:close/>
                  <a:moveTo>
                    <a:pt x="442" y="0"/>
                  </a:moveTo>
                  <a:cubicBezTo>
                    <a:pt x="221" y="0"/>
                    <a:pt x="1" y="189"/>
                    <a:pt x="1" y="378"/>
                  </a:cubicBezTo>
                  <a:lnTo>
                    <a:pt x="1" y="5356"/>
                  </a:lnTo>
                  <a:cubicBezTo>
                    <a:pt x="1" y="5608"/>
                    <a:pt x="221" y="5766"/>
                    <a:pt x="442" y="5766"/>
                  </a:cubicBezTo>
                  <a:lnTo>
                    <a:pt x="5419" y="5766"/>
                  </a:lnTo>
                  <a:cubicBezTo>
                    <a:pt x="5640" y="5766"/>
                    <a:pt x="5861" y="5545"/>
                    <a:pt x="5861" y="5356"/>
                  </a:cubicBezTo>
                  <a:lnTo>
                    <a:pt x="5861" y="378"/>
                  </a:lnTo>
                  <a:cubicBezTo>
                    <a:pt x="5861" y="158"/>
                    <a:pt x="5640" y="0"/>
                    <a:pt x="541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6750;p87">
              <a:extLst>
                <a:ext uri="{FF2B5EF4-FFF2-40B4-BE49-F238E27FC236}">
                  <a16:creationId xmlns:a16="http://schemas.microsoft.com/office/drawing/2014/main" id="{D7C58314-22B0-4B23-94D2-7389B3319D24}"/>
                </a:ext>
              </a:extLst>
            </p:cNvPr>
            <p:cNvSpPr/>
            <p:nvPr/>
          </p:nvSpPr>
          <p:spPr>
            <a:xfrm>
              <a:off x="-40938875" y="3239100"/>
              <a:ext cx="145725" cy="144925"/>
            </a:xfrm>
            <a:custGeom>
              <a:avLst/>
              <a:gdLst/>
              <a:ahLst/>
              <a:cxnLst/>
              <a:rect l="l" t="t" r="r" b="b"/>
              <a:pathLst>
                <a:path w="5829" h="5797" extrusionOk="0">
                  <a:moveTo>
                    <a:pt x="3750" y="2457"/>
                  </a:moveTo>
                  <a:cubicBezTo>
                    <a:pt x="3970" y="2457"/>
                    <a:pt x="4128" y="2646"/>
                    <a:pt x="4128" y="2867"/>
                  </a:cubicBezTo>
                  <a:cubicBezTo>
                    <a:pt x="4159" y="3151"/>
                    <a:pt x="3970" y="3308"/>
                    <a:pt x="3750" y="3308"/>
                  </a:cubicBezTo>
                  <a:lnTo>
                    <a:pt x="2080" y="3308"/>
                  </a:lnTo>
                  <a:cubicBezTo>
                    <a:pt x="1859" y="3308"/>
                    <a:pt x="1702" y="3119"/>
                    <a:pt x="1702" y="2867"/>
                  </a:cubicBezTo>
                  <a:cubicBezTo>
                    <a:pt x="1702" y="2646"/>
                    <a:pt x="1891" y="2457"/>
                    <a:pt x="2080" y="2457"/>
                  </a:cubicBezTo>
                  <a:close/>
                  <a:moveTo>
                    <a:pt x="442" y="0"/>
                  </a:moveTo>
                  <a:cubicBezTo>
                    <a:pt x="190" y="0"/>
                    <a:pt x="1" y="189"/>
                    <a:pt x="1" y="441"/>
                  </a:cubicBezTo>
                  <a:lnTo>
                    <a:pt x="1" y="5387"/>
                  </a:lnTo>
                  <a:cubicBezTo>
                    <a:pt x="1" y="5639"/>
                    <a:pt x="190" y="5797"/>
                    <a:pt x="442" y="5797"/>
                  </a:cubicBezTo>
                  <a:lnTo>
                    <a:pt x="5388" y="5797"/>
                  </a:lnTo>
                  <a:cubicBezTo>
                    <a:pt x="5640" y="5797"/>
                    <a:pt x="5829" y="5608"/>
                    <a:pt x="5829" y="5387"/>
                  </a:cubicBezTo>
                  <a:lnTo>
                    <a:pt x="5829" y="441"/>
                  </a:lnTo>
                  <a:cubicBezTo>
                    <a:pt x="5829" y="189"/>
                    <a:pt x="5640" y="0"/>
                    <a:pt x="538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6751;p87">
              <a:extLst>
                <a:ext uri="{FF2B5EF4-FFF2-40B4-BE49-F238E27FC236}">
                  <a16:creationId xmlns:a16="http://schemas.microsoft.com/office/drawing/2014/main" id="{B59E5DCD-D438-4FA3-A992-9139B0D996E1}"/>
                </a:ext>
              </a:extLst>
            </p:cNvPr>
            <p:cNvSpPr/>
            <p:nvPr/>
          </p:nvSpPr>
          <p:spPr>
            <a:xfrm>
              <a:off x="-40938875" y="3411575"/>
              <a:ext cx="145725" cy="144950"/>
            </a:xfrm>
            <a:custGeom>
              <a:avLst/>
              <a:gdLst/>
              <a:ahLst/>
              <a:cxnLst/>
              <a:rect l="l" t="t" r="r" b="b"/>
              <a:pathLst>
                <a:path w="5829" h="5798" extrusionOk="0">
                  <a:moveTo>
                    <a:pt x="3750" y="1639"/>
                  </a:moveTo>
                  <a:cubicBezTo>
                    <a:pt x="3970" y="1639"/>
                    <a:pt x="4128" y="1859"/>
                    <a:pt x="4128" y="2080"/>
                  </a:cubicBezTo>
                  <a:cubicBezTo>
                    <a:pt x="4159" y="2332"/>
                    <a:pt x="3970" y="2490"/>
                    <a:pt x="3750" y="2490"/>
                  </a:cubicBezTo>
                  <a:lnTo>
                    <a:pt x="2080" y="2490"/>
                  </a:lnTo>
                  <a:cubicBezTo>
                    <a:pt x="1859" y="2490"/>
                    <a:pt x="1702" y="2269"/>
                    <a:pt x="1702" y="2080"/>
                  </a:cubicBezTo>
                  <a:cubicBezTo>
                    <a:pt x="1702" y="1859"/>
                    <a:pt x="1891" y="1639"/>
                    <a:pt x="2080" y="1639"/>
                  </a:cubicBezTo>
                  <a:close/>
                  <a:moveTo>
                    <a:pt x="3750" y="3309"/>
                  </a:moveTo>
                  <a:cubicBezTo>
                    <a:pt x="3970" y="3309"/>
                    <a:pt x="4128" y="3498"/>
                    <a:pt x="4128" y="3687"/>
                  </a:cubicBezTo>
                  <a:cubicBezTo>
                    <a:pt x="4159" y="3970"/>
                    <a:pt x="3970" y="4128"/>
                    <a:pt x="3750" y="4128"/>
                  </a:cubicBezTo>
                  <a:lnTo>
                    <a:pt x="2080" y="4128"/>
                  </a:lnTo>
                  <a:cubicBezTo>
                    <a:pt x="1859" y="4128"/>
                    <a:pt x="1702" y="3939"/>
                    <a:pt x="1702" y="3687"/>
                  </a:cubicBezTo>
                  <a:cubicBezTo>
                    <a:pt x="1702" y="3466"/>
                    <a:pt x="1891" y="3309"/>
                    <a:pt x="2080" y="3309"/>
                  </a:cubicBezTo>
                  <a:close/>
                  <a:moveTo>
                    <a:pt x="442" y="1"/>
                  </a:moveTo>
                  <a:cubicBezTo>
                    <a:pt x="190" y="1"/>
                    <a:pt x="1" y="190"/>
                    <a:pt x="1" y="379"/>
                  </a:cubicBezTo>
                  <a:lnTo>
                    <a:pt x="1" y="5388"/>
                  </a:lnTo>
                  <a:cubicBezTo>
                    <a:pt x="1" y="5640"/>
                    <a:pt x="190" y="5798"/>
                    <a:pt x="442" y="5798"/>
                  </a:cubicBezTo>
                  <a:lnTo>
                    <a:pt x="5388" y="5798"/>
                  </a:lnTo>
                  <a:cubicBezTo>
                    <a:pt x="5640" y="5798"/>
                    <a:pt x="5829" y="5577"/>
                    <a:pt x="5829" y="5388"/>
                  </a:cubicBezTo>
                  <a:lnTo>
                    <a:pt x="5829" y="410"/>
                  </a:lnTo>
                  <a:cubicBezTo>
                    <a:pt x="5829" y="190"/>
                    <a:pt x="5640" y="1"/>
                    <a:pt x="53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5" name="Google Shape;7646;p89">
            <a:extLst>
              <a:ext uri="{FF2B5EF4-FFF2-40B4-BE49-F238E27FC236}">
                <a16:creationId xmlns:a16="http://schemas.microsoft.com/office/drawing/2014/main" id="{B3C4C874-2577-49EE-B755-DDE71EAE3DE0}"/>
              </a:ext>
            </a:extLst>
          </p:cNvPr>
          <p:cNvGrpSpPr/>
          <p:nvPr/>
        </p:nvGrpSpPr>
        <p:grpSpPr>
          <a:xfrm>
            <a:off x="1971011" y="2993025"/>
            <a:ext cx="354586" cy="353645"/>
            <a:chOff x="-30345325" y="3184750"/>
            <a:chExt cx="292225" cy="291450"/>
          </a:xfrm>
        </p:grpSpPr>
        <p:sp>
          <p:nvSpPr>
            <p:cNvPr id="86" name="Google Shape;7647;p89">
              <a:extLst>
                <a:ext uri="{FF2B5EF4-FFF2-40B4-BE49-F238E27FC236}">
                  <a16:creationId xmlns:a16="http://schemas.microsoft.com/office/drawing/2014/main" id="{52ABFB1D-75D4-4EF8-A93F-68AD99CF6C04}"/>
                </a:ext>
              </a:extLst>
            </p:cNvPr>
            <p:cNvSpPr/>
            <p:nvPr/>
          </p:nvSpPr>
          <p:spPr>
            <a:xfrm>
              <a:off x="-30328000" y="3184750"/>
              <a:ext cx="258375" cy="120950"/>
            </a:xfrm>
            <a:custGeom>
              <a:avLst/>
              <a:gdLst/>
              <a:ahLst/>
              <a:cxnLst/>
              <a:rect l="l" t="t" r="r" b="b"/>
              <a:pathLst>
                <a:path w="10335" h="4838" extrusionOk="0">
                  <a:moveTo>
                    <a:pt x="1040" y="0"/>
                  </a:moveTo>
                  <a:cubicBezTo>
                    <a:pt x="473" y="0"/>
                    <a:pt x="1" y="473"/>
                    <a:pt x="1" y="1071"/>
                  </a:cubicBezTo>
                  <a:lnTo>
                    <a:pt x="1" y="2458"/>
                  </a:lnTo>
                  <a:cubicBezTo>
                    <a:pt x="1" y="2993"/>
                    <a:pt x="473" y="3466"/>
                    <a:pt x="1040" y="3466"/>
                  </a:cubicBezTo>
                  <a:lnTo>
                    <a:pt x="2048" y="3466"/>
                  </a:lnTo>
                  <a:lnTo>
                    <a:pt x="2048" y="4505"/>
                  </a:lnTo>
                  <a:cubicBezTo>
                    <a:pt x="2048" y="4663"/>
                    <a:pt x="2143" y="4757"/>
                    <a:pt x="2269" y="4820"/>
                  </a:cubicBezTo>
                  <a:cubicBezTo>
                    <a:pt x="2300" y="4831"/>
                    <a:pt x="2339" y="4838"/>
                    <a:pt x="2380" y="4838"/>
                  </a:cubicBezTo>
                  <a:cubicBezTo>
                    <a:pt x="2461" y="4838"/>
                    <a:pt x="2552" y="4810"/>
                    <a:pt x="2615" y="4726"/>
                  </a:cubicBezTo>
                  <a:lnTo>
                    <a:pt x="3876" y="3466"/>
                  </a:lnTo>
                  <a:lnTo>
                    <a:pt x="6365" y="3466"/>
                  </a:lnTo>
                  <a:lnTo>
                    <a:pt x="7625" y="4726"/>
                  </a:lnTo>
                  <a:cubicBezTo>
                    <a:pt x="7688" y="4810"/>
                    <a:pt x="7765" y="4838"/>
                    <a:pt x="7846" y="4838"/>
                  </a:cubicBezTo>
                  <a:cubicBezTo>
                    <a:pt x="7887" y="4838"/>
                    <a:pt x="7929" y="4831"/>
                    <a:pt x="7971" y="4820"/>
                  </a:cubicBezTo>
                  <a:cubicBezTo>
                    <a:pt x="8097" y="4789"/>
                    <a:pt x="8160" y="4631"/>
                    <a:pt x="8160" y="4505"/>
                  </a:cubicBezTo>
                  <a:lnTo>
                    <a:pt x="8160" y="3466"/>
                  </a:lnTo>
                  <a:lnTo>
                    <a:pt x="9231" y="3466"/>
                  </a:lnTo>
                  <a:cubicBezTo>
                    <a:pt x="9862" y="3466"/>
                    <a:pt x="10334" y="2993"/>
                    <a:pt x="10334" y="2458"/>
                  </a:cubicBezTo>
                  <a:lnTo>
                    <a:pt x="10334" y="1071"/>
                  </a:lnTo>
                  <a:cubicBezTo>
                    <a:pt x="10334" y="536"/>
                    <a:pt x="9862" y="0"/>
                    <a:pt x="929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7648;p89">
              <a:extLst>
                <a:ext uri="{FF2B5EF4-FFF2-40B4-BE49-F238E27FC236}">
                  <a16:creationId xmlns:a16="http://schemas.microsoft.com/office/drawing/2014/main" id="{CECE9CF2-34E7-454E-B1EC-465A70A64FE0}"/>
                </a:ext>
              </a:extLst>
            </p:cNvPr>
            <p:cNvSpPr/>
            <p:nvPr/>
          </p:nvSpPr>
          <p:spPr>
            <a:xfrm>
              <a:off x="-30310675" y="3322575"/>
              <a:ext cx="68550" cy="69350"/>
            </a:xfrm>
            <a:custGeom>
              <a:avLst/>
              <a:gdLst/>
              <a:ahLst/>
              <a:cxnLst/>
              <a:rect l="l" t="t" r="r" b="b"/>
              <a:pathLst>
                <a:path w="2742" h="2774" extrusionOk="0">
                  <a:moveTo>
                    <a:pt x="1387" y="1"/>
                  </a:moveTo>
                  <a:cubicBezTo>
                    <a:pt x="599" y="1"/>
                    <a:pt x="1" y="631"/>
                    <a:pt x="1" y="1387"/>
                  </a:cubicBezTo>
                  <a:cubicBezTo>
                    <a:pt x="1" y="2143"/>
                    <a:pt x="599" y="2773"/>
                    <a:pt x="1387" y="2773"/>
                  </a:cubicBezTo>
                  <a:cubicBezTo>
                    <a:pt x="2143" y="2773"/>
                    <a:pt x="2742" y="2143"/>
                    <a:pt x="2742" y="1387"/>
                  </a:cubicBezTo>
                  <a:cubicBezTo>
                    <a:pt x="2742" y="631"/>
                    <a:pt x="2143" y="1"/>
                    <a:pt x="138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7649;p89">
              <a:extLst>
                <a:ext uri="{FF2B5EF4-FFF2-40B4-BE49-F238E27FC236}">
                  <a16:creationId xmlns:a16="http://schemas.microsoft.com/office/drawing/2014/main" id="{E176DED1-CD71-4D0A-A753-26580A8EDCF2}"/>
                </a:ext>
              </a:extLst>
            </p:cNvPr>
            <p:cNvSpPr/>
            <p:nvPr/>
          </p:nvSpPr>
          <p:spPr>
            <a:xfrm>
              <a:off x="-30345325" y="3408425"/>
              <a:ext cx="137075" cy="67775"/>
            </a:xfrm>
            <a:custGeom>
              <a:avLst/>
              <a:gdLst/>
              <a:ahLst/>
              <a:cxnLst/>
              <a:rect l="l" t="t" r="r" b="b"/>
              <a:pathLst>
                <a:path w="5483" h="2711" extrusionOk="0">
                  <a:moveTo>
                    <a:pt x="2741" y="1"/>
                  </a:moveTo>
                  <a:cubicBezTo>
                    <a:pt x="1387" y="1"/>
                    <a:pt x="221" y="1040"/>
                    <a:pt x="32" y="2332"/>
                  </a:cubicBezTo>
                  <a:cubicBezTo>
                    <a:pt x="0" y="2521"/>
                    <a:pt x="158" y="2710"/>
                    <a:pt x="378" y="2710"/>
                  </a:cubicBezTo>
                  <a:lnTo>
                    <a:pt x="5104" y="2710"/>
                  </a:lnTo>
                  <a:cubicBezTo>
                    <a:pt x="5325" y="2710"/>
                    <a:pt x="5482" y="2521"/>
                    <a:pt x="5482" y="2332"/>
                  </a:cubicBezTo>
                  <a:cubicBezTo>
                    <a:pt x="5262" y="977"/>
                    <a:pt x="4128" y="1"/>
                    <a:pt x="27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7650;p89">
              <a:extLst>
                <a:ext uri="{FF2B5EF4-FFF2-40B4-BE49-F238E27FC236}">
                  <a16:creationId xmlns:a16="http://schemas.microsoft.com/office/drawing/2014/main" id="{B869E295-65C7-4938-BCD6-5E67BC5FBFC3}"/>
                </a:ext>
              </a:extLst>
            </p:cNvPr>
            <p:cNvSpPr/>
            <p:nvPr/>
          </p:nvSpPr>
          <p:spPr>
            <a:xfrm>
              <a:off x="-30156300" y="3322575"/>
              <a:ext cx="68550" cy="69350"/>
            </a:xfrm>
            <a:custGeom>
              <a:avLst/>
              <a:gdLst/>
              <a:ahLst/>
              <a:cxnLst/>
              <a:rect l="l" t="t" r="r" b="b"/>
              <a:pathLst>
                <a:path w="2742" h="2774" extrusionOk="0">
                  <a:moveTo>
                    <a:pt x="1387" y="1"/>
                  </a:moveTo>
                  <a:cubicBezTo>
                    <a:pt x="631" y="1"/>
                    <a:pt x="1" y="631"/>
                    <a:pt x="1" y="1387"/>
                  </a:cubicBezTo>
                  <a:cubicBezTo>
                    <a:pt x="1" y="2143"/>
                    <a:pt x="631" y="2773"/>
                    <a:pt x="1387" y="2773"/>
                  </a:cubicBezTo>
                  <a:cubicBezTo>
                    <a:pt x="2111" y="2773"/>
                    <a:pt x="2742" y="2143"/>
                    <a:pt x="2742" y="1387"/>
                  </a:cubicBezTo>
                  <a:cubicBezTo>
                    <a:pt x="2742" y="631"/>
                    <a:pt x="2111" y="1"/>
                    <a:pt x="138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7651;p89">
              <a:extLst>
                <a:ext uri="{FF2B5EF4-FFF2-40B4-BE49-F238E27FC236}">
                  <a16:creationId xmlns:a16="http://schemas.microsoft.com/office/drawing/2014/main" id="{CC195CA8-F68B-433F-B4D4-2ADF65B8B0F6}"/>
                </a:ext>
              </a:extLst>
            </p:cNvPr>
            <p:cNvSpPr/>
            <p:nvPr/>
          </p:nvSpPr>
          <p:spPr>
            <a:xfrm>
              <a:off x="-30190950" y="3408425"/>
              <a:ext cx="137850" cy="67775"/>
            </a:xfrm>
            <a:custGeom>
              <a:avLst/>
              <a:gdLst/>
              <a:ahLst/>
              <a:cxnLst/>
              <a:rect l="l" t="t" r="r" b="b"/>
              <a:pathLst>
                <a:path w="5514" h="2711" extrusionOk="0">
                  <a:moveTo>
                    <a:pt x="2773" y="1"/>
                  </a:moveTo>
                  <a:cubicBezTo>
                    <a:pt x="1387" y="1"/>
                    <a:pt x="252" y="1040"/>
                    <a:pt x="32" y="2332"/>
                  </a:cubicBezTo>
                  <a:cubicBezTo>
                    <a:pt x="0" y="2521"/>
                    <a:pt x="158" y="2710"/>
                    <a:pt x="410" y="2710"/>
                  </a:cubicBezTo>
                  <a:lnTo>
                    <a:pt x="5167" y="2710"/>
                  </a:lnTo>
                  <a:cubicBezTo>
                    <a:pt x="5356" y="2710"/>
                    <a:pt x="5514" y="2521"/>
                    <a:pt x="5514" y="2332"/>
                  </a:cubicBezTo>
                  <a:cubicBezTo>
                    <a:pt x="5293" y="977"/>
                    <a:pt x="4128" y="1"/>
                    <a:pt x="27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1" name="Google Shape;8309;p90">
            <a:extLst>
              <a:ext uri="{FF2B5EF4-FFF2-40B4-BE49-F238E27FC236}">
                <a16:creationId xmlns:a16="http://schemas.microsoft.com/office/drawing/2014/main" id="{3521BCE5-5F54-4789-8FC6-D7535C6D75E3}"/>
              </a:ext>
            </a:extLst>
          </p:cNvPr>
          <p:cNvGrpSpPr/>
          <p:nvPr/>
        </p:nvGrpSpPr>
        <p:grpSpPr>
          <a:xfrm>
            <a:off x="4473586" y="2986335"/>
            <a:ext cx="298377" cy="354519"/>
            <a:chOff x="-48233050" y="3569725"/>
            <a:chExt cx="252050" cy="299475"/>
          </a:xfrm>
        </p:grpSpPr>
        <p:sp>
          <p:nvSpPr>
            <p:cNvPr id="92" name="Google Shape;8310;p90">
              <a:extLst>
                <a:ext uri="{FF2B5EF4-FFF2-40B4-BE49-F238E27FC236}">
                  <a16:creationId xmlns:a16="http://schemas.microsoft.com/office/drawing/2014/main" id="{F39A83CA-83D4-4F35-A554-AF07E0B95437}"/>
                </a:ext>
              </a:extLst>
            </p:cNvPr>
            <p:cNvSpPr/>
            <p:nvPr/>
          </p:nvSpPr>
          <p:spPr>
            <a:xfrm>
              <a:off x="-48233050" y="3569725"/>
              <a:ext cx="252050" cy="299475"/>
            </a:xfrm>
            <a:custGeom>
              <a:avLst/>
              <a:gdLst/>
              <a:ahLst/>
              <a:cxnLst/>
              <a:rect l="l" t="t" r="r" b="b"/>
              <a:pathLst>
                <a:path w="10082" h="11979" extrusionOk="0">
                  <a:moveTo>
                    <a:pt x="5230" y="1393"/>
                  </a:moveTo>
                  <a:cubicBezTo>
                    <a:pt x="5419" y="1393"/>
                    <a:pt x="5577" y="1551"/>
                    <a:pt x="5577" y="1740"/>
                  </a:cubicBezTo>
                  <a:lnTo>
                    <a:pt x="5577" y="1960"/>
                  </a:lnTo>
                  <a:cubicBezTo>
                    <a:pt x="5703" y="2023"/>
                    <a:pt x="5829" y="2086"/>
                    <a:pt x="5923" y="2181"/>
                  </a:cubicBezTo>
                  <a:lnTo>
                    <a:pt x="6144" y="2055"/>
                  </a:lnTo>
                  <a:cubicBezTo>
                    <a:pt x="6194" y="2025"/>
                    <a:pt x="6251" y="2011"/>
                    <a:pt x="6308" y="2011"/>
                  </a:cubicBezTo>
                  <a:cubicBezTo>
                    <a:pt x="6430" y="2011"/>
                    <a:pt x="6552" y="2074"/>
                    <a:pt x="6616" y="2181"/>
                  </a:cubicBezTo>
                  <a:lnTo>
                    <a:pt x="7309" y="3410"/>
                  </a:lnTo>
                  <a:cubicBezTo>
                    <a:pt x="7467" y="3725"/>
                    <a:pt x="7246" y="3819"/>
                    <a:pt x="6963" y="3977"/>
                  </a:cubicBezTo>
                  <a:lnTo>
                    <a:pt x="6963" y="4386"/>
                  </a:lnTo>
                  <a:cubicBezTo>
                    <a:pt x="7246" y="4544"/>
                    <a:pt x="7467" y="4670"/>
                    <a:pt x="7309" y="4985"/>
                  </a:cubicBezTo>
                  <a:lnTo>
                    <a:pt x="6616" y="6182"/>
                  </a:lnTo>
                  <a:cubicBezTo>
                    <a:pt x="6531" y="6289"/>
                    <a:pt x="6417" y="6366"/>
                    <a:pt x="6303" y="6366"/>
                  </a:cubicBezTo>
                  <a:cubicBezTo>
                    <a:pt x="6249" y="6366"/>
                    <a:pt x="6195" y="6349"/>
                    <a:pt x="6144" y="6308"/>
                  </a:cubicBezTo>
                  <a:lnTo>
                    <a:pt x="5923" y="6182"/>
                  </a:lnTo>
                  <a:cubicBezTo>
                    <a:pt x="5829" y="6277"/>
                    <a:pt x="5703" y="6340"/>
                    <a:pt x="5577" y="6403"/>
                  </a:cubicBezTo>
                  <a:lnTo>
                    <a:pt x="5577" y="6623"/>
                  </a:lnTo>
                  <a:cubicBezTo>
                    <a:pt x="5577" y="6812"/>
                    <a:pt x="5419" y="6970"/>
                    <a:pt x="5230" y="6970"/>
                  </a:cubicBezTo>
                  <a:lnTo>
                    <a:pt x="3812" y="6970"/>
                  </a:lnTo>
                  <a:cubicBezTo>
                    <a:pt x="3623" y="6970"/>
                    <a:pt x="3466" y="6812"/>
                    <a:pt x="3466" y="6623"/>
                  </a:cubicBezTo>
                  <a:lnTo>
                    <a:pt x="3466" y="6403"/>
                  </a:lnTo>
                  <a:cubicBezTo>
                    <a:pt x="3340" y="6340"/>
                    <a:pt x="3214" y="6277"/>
                    <a:pt x="3119" y="6182"/>
                  </a:cubicBezTo>
                  <a:lnTo>
                    <a:pt x="2899" y="6308"/>
                  </a:lnTo>
                  <a:cubicBezTo>
                    <a:pt x="2848" y="6338"/>
                    <a:pt x="2791" y="6352"/>
                    <a:pt x="2734" y="6352"/>
                  </a:cubicBezTo>
                  <a:cubicBezTo>
                    <a:pt x="2613" y="6352"/>
                    <a:pt x="2490" y="6289"/>
                    <a:pt x="2426" y="6182"/>
                  </a:cubicBezTo>
                  <a:lnTo>
                    <a:pt x="1733" y="4985"/>
                  </a:lnTo>
                  <a:cubicBezTo>
                    <a:pt x="1638" y="4827"/>
                    <a:pt x="1670" y="4575"/>
                    <a:pt x="1859" y="4512"/>
                  </a:cubicBezTo>
                  <a:lnTo>
                    <a:pt x="2048" y="4386"/>
                  </a:lnTo>
                  <a:lnTo>
                    <a:pt x="2048" y="3977"/>
                  </a:lnTo>
                  <a:lnTo>
                    <a:pt x="1859" y="3882"/>
                  </a:lnTo>
                  <a:cubicBezTo>
                    <a:pt x="1702" y="3788"/>
                    <a:pt x="1607" y="3536"/>
                    <a:pt x="1733" y="3410"/>
                  </a:cubicBezTo>
                  <a:lnTo>
                    <a:pt x="2426" y="2181"/>
                  </a:lnTo>
                  <a:cubicBezTo>
                    <a:pt x="2490" y="2074"/>
                    <a:pt x="2612" y="1997"/>
                    <a:pt x="2733" y="1997"/>
                  </a:cubicBezTo>
                  <a:cubicBezTo>
                    <a:pt x="2790" y="1997"/>
                    <a:pt x="2848" y="2014"/>
                    <a:pt x="2899" y="2055"/>
                  </a:cubicBezTo>
                  <a:lnTo>
                    <a:pt x="3119" y="2181"/>
                  </a:lnTo>
                  <a:cubicBezTo>
                    <a:pt x="3214" y="2086"/>
                    <a:pt x="3340" y="2023"/>
                    <a:pt x="3466" y="1960"/>
                  </a:cubicBezTo>
                  <a:lnTo>
                    <a:pt x="3466" y="1740"/>
                  </a:lnTo>
                  <a:cubicBezTo>
                    <a:pt x="3466" y="1551"/>
                    <a:pt x="3623" y="1393"/>
                    <a:pt x="3812" y="1393"/>
                  </a:cubicBezTo>
                  <a:close/>
                  <a:moveTo>
                    <a:pt x="4547" y="0"/>
                  </a:moveTo>
                  <a:cubicBezTo>
                    <a:pt x="3499" y="0"/>
                    <a:pt x="2484" y="337"/>
                    <a:pt x="1670" y="984"/>
                  </a:cubicBezTo>
                  <a:cubicBezTo>
                    <a:pt x="630" y="1866"/>
                    <a:pt x="0" y="3158"/>
                    <a:pt x="0" y="4544"/>
                  </a:cubicBezTo>
                  <a:cubicBezTo>
                    <a:pt x="0" y="5804"/>
                    <a:pt x="504" y="6970"/>
                    <a:pt x="1418" y="7852"/>
                  </a:cubicBezTo>
                  <a:lnTo>
                    <a:pt x="1418" y="11632"/>
                  </a:lnTo>
                  <a:cubicBezTo>
                    <a:pt x="1418" y="11821"/>
                    <a:pt x="1575" y="11979"/>
                    <a:pt x="1765" y="11979"/>
                  </a:cubicBezTo>
                  <a:lnTo>
                    <a:pt x="5986" y="11979"/>
                  </a:lnTo>
                  <a:cubicBezTo>
                    <a:pt x="6175" y="11979"/>
                    <a:pt x="6333" y="11821"/>
                    <a:pt x="6333" y="11632"/>
                  </a:cubicBezTo>
                  <a:lnTo>
                    <a:pt x="6333" y="10530"/>
                  </a:lnTo>
                  <a:lnTo>
                    <a:pt x="8097" y="10530"/>
                  </a:lnTo>
                  <a:cubicBezTo>
                    <a:pt x="8286" y="10530"/>
                    <a:pt x="8444" y="10372"/>
                    <a:pt x="8444" y="10183"/>
                  </a:cubicBezTo>
                  <a:lnTo>
                    <a:pt x="8444" y="8387"/>
                  </a:lnTo>
                  <a:lnTo>
                    <a:pt x="9042" y="8387"/>
                  </a:lnTo>
                  <a:cubicBezTo>
                    <a:pt x="9389" y="8387"/>
                    <a:pt x="9767" y="8198"/>
                    <a:pt x="9956" y="7883"/>
                  </a:cubicBezTo>
                  <a:cubicBezTo>
                    <a:pt x="10082" y="7568"/>
                    <a:pt x="10082" y="7190"/>
                    <a:pt x="9924" y="6875"/>
                  </a:cubicBezTo>
                  <a:lnTo>
                    <a:pt x="9042" y="5237"/>
                  </a:lnTo>
                  <a:cubicBezTo>
                    <a:pt x="9137" y="4701"/>
                    <a:pt x="9137" y="4134"/>
                    <a:pt x="9011" y="3599"/>
                  </a:cubicBezTo>
                  <a:cubicBezTo>
                    <a:pt x="8664" y="1866"/>
                    <a:pt x="7246" y="480"/>
                    <a:pt x="5545" y="102"/>
                  </a:cubicBezTo>
                  <a:cubicBezTo>
                    <a:pt x="5213" y="34"/>
                    <a:pt x="4878" y="0"/>
                    <a:pt x="45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8311;p90">
              <a:extLst>
                <a:ext uri="{FF2B5EF4-FFF2-40B4-BE49-F238E27FC236}">
                  <a16:creationId xmlns:a16="http://schemas.microsoft.com/office/drawing/2014/main" id="{64536CEF-F7B6-487F-B4D5-B229F1D3A84D}"/>
                </a:ext>
              </a:extLst>
            </p:cNvPr>
            <p:cNvSpPr/>
            <p:nvPr/>
          </p:nvSpPr>
          <p:spPr>
            <a:xfrm>
              <a:off x="-48170050" y="3622650"/>
              <a:ext cx="100050" cy="103225"/>
            </a:xfrm>
            <a:custGeom>
              <a:avLst/>
              <a:gdLst/>
              <a:ahLst/>
              <a:cxnLst/>
              <a:rect l="l" t="t" r="r" b="b"/>
              <a:pathLst>
                <a:path w="4002" h="4129" extrusionOk="0">
                  <a:moveTo>
                    <a:pt x="1985" y="1009"/>
                  </a:moveTo>
                  <a:cubicBezTo>
                    <a:pt x="2584" y="1009"/>
                    <a:pt x="3057" y="1482"/>
                    <a:pt x="3057" y="2080"/>
                  </a:cubicBezTo>
                  <a:cubicBezTo>
                    <a:pt x="3057" y="2647"/>
                    <a:pt x="2584" y="3120"/>
                    <a:pt x="1985" y="3120"/>
                  </a:cubicBezTo>
                  <a:cubicBezTo>
                    <a:pt x="1418" y="3120"/>
                    <a:pt x="946" y="2647"/>
                    <a:pt x="946" y="2080"/>
                  </a:cubicBezTo>
                  <a:cubicBezTo>
                    <a:pt x="946" y="1482"/>
                    <a:pt x="1418" y="1009"/>
                    <a:pt x="1985" y="1009"/>
                  </a:cubicBezTo>
                  <a:close/>
                  <a:moveTo>
                    <a:pt x="1639" y="1"/>
                  </a:moveTo>
                  <a:lnTo>
                    <a:pt x="1639" y="127"/>
                  </a:lnTo>
                  <a:cubicBezTo>
                    <a:pt x="1639" y="284"/>
                    <a:pt x="1576" y="410"/>
                    <a:pt x="1418" y="442"/>
                  </a:cubicBezTo>
                  <a:cubicBezTo>
                    <a:pt x="1198" y="537"/>
                    <a:pt x="1009" y="631"/>
                    <a:pt x="851" y="757"/>
                  </a:cubicBezTo>
                  <a:cubicBezTo>
                    <a:pt x="770" y="818"/>
                    <a:pt x="689" y="853"/>
                    <a:pt x="607" y="853"/>
                  </a:cubicBezTo>
                  <a:cubicBezTo>
                    <a:pt x="562" y="853"/>
                    <a:pt x="518" y="842"/>
                    <a:pt x="473" y="820"/>
                  </a:cubicBezTo>
                  <a:lnTo>
                    <a:pt x="347" y="726"/>
                  </a:lnTo>
                  <a:lnTo>
                    <a:pt x="1" y="1324"/>
                  </a:lnTo>
                  <a:lnTo>
                    <a:pt x="127" y="1387"/>
                  </a:lnTo>
                  <a:cubicBezTo>
                    <a:pt x="221" y="1482"/>
                    <a:pt x="316" y="1639"/>
                    <a:pt x="253" y="1765"/>
                  </a:cubicBezTo>
                  <a:cubicBezTo>
                    <a:pt x="221" y="1986"/>
                    <a:pt x="221" y="2143"/>
                    <a:pt x="253" y="2395"/>
                  </a:cubicBezTo>
                  <a:cubicBezTo>
                    <a:pt x="316" y="2553"/>
                    <a:pt x="221" y="2647"/>
                    <a:pt x="127" y="2742"/>
                  </a:cubicBezTo>
                  <a:lnTo>
                    <a:pt x="1" y="2805"/>
                  </a:lnTo>
                  <a:lnTo>
                    <a:pt x="347" y="3403"/>
                  </a:lnTo>
                  <a:lnTo>
                    <a:pt x="473" y="3340"/>
                  </a:lnTo>
                  <a:cubicBezTo>
                    <a:pt x="532" y="3297"/>
                    <a:pt x="590" y="3273"/>
                    <a:pt x="649" y="3273"/>
                  </a:cubicBezTo>
                  <a:cubicBezTo>
                    <a:pt x="716" y="3273"/>
                    <a:pt x="784" y="3304"/>
                    <a:pt x="851" y="3372"/>
                  </a:cubicBezTo>
                  <a:cubicBezTo>
                    <a:pt x="1009" y="3529"/>
                    <a:pt x="1198" y="3592"/>
                    <a:pt x="1418" y="3687"/>
                  </a:cubicBezTo>
                  <a:cubicBezTo>
                    <a:pt x="1576" y="3718"/>
                    <a:pt x="1639" y="3876"/>
                    <a:pt x="1639" y="4002"/>
                  </a:cubicBezTo>
                  <a:lnTo>
                    <a:pt x="1639" y="4128"/>
                  </a:lnTo>
                  <a:lnTo>
                    <a:pt x="2364" y="4128"/>
                  </a:lnTo>
                  <a:lnTo>
                    <a:pt x="2364" y="4002"/>
                  </a:lnTo>
                  <a:cubicBezTo>
                    <a:pt x="2364" y="3845"/>
                    <a:pt x="2427" y="3718"/>
                    <a:pt x="2584" y="3687"/>
                  </a:cubicBezTo>
                  <a:cubicBezTo>
                    <a:pt x="2805" y="3592"/>
                    <a:pt x="2994" y="3498"/>
                    <a:pt x="3151" y="3372"/>
                  </a:cubicBezTo>
                  <a:cubicBezTo>
                    <a:pt x="3224" y="3317"/>
                    <a:pt x="3298" y="3283"/>
                    <a:pt x="3371" y="3283"/>
                  </a:cubicBezTo>
                  <a:cubicBezTo>
                    <a:pt x="3424" y="3283"/>
                    <a:pt x="3476" y="3301"/>
                    <a:pt x="3529" y="3340"/>
                  </a:cubicBezTo>
                  <a:lnTo>
                    <a:pt x="3655" y="3403"/>
                  </a:lnTo>
                  <a:lnTo>
                    <a:pt x="4002" y="2805"/>
                  </a:lnTo>
                  <a:lnTo>
                    <a:pt x="3876" y="2742"/>
                  </a:lnTo>
                  <a:cubicBezTo>
                    <a:pt x="3781" y="2647"/>
                    <a:pt x="3687" y="2490"/>
                    <a:pt x="3750" y="2395"/>
                  </a:cubicBezTo>
                  <a:cubicBezTo>
                    <a:pt x="3781" y="2143"/>
                    <a:pt x="3781" y="1986"/>
                    <a:pt x="3750" y="1765"/>
                  </a:cubicBezTo>
                  <a:cubicBezTo>
                    <a:pt x="3687" y="1608"/>
                    <a:pt x="3781" y="1482"/>
                    <a:pt x="3876" y="1387"/>
                  </a:cubicBezTo>
                  <a:lnTo>
                    <a:pt x="4002" y="1324"/>
                  </a:lnTo>
                  <a:lnTo>
                    <a:pt x="3655" y="726"/>
                  </a:lnTo>
                  <a:lnTo>
                    <a:pt x="3529" y="820"/>
                  </a:lnTo>
                  <a:cubicBezTo>
                    <a:pt x="3477" y="846"/>
                    <a:pt x="3425" y="861"/>
                    <a:pt x="3373" y="861"/>
                  </a:cubicBezTo>
                  <a:cubicBezTo>
                    <a:pt x="3299" y="861"/>
                    <a:pt x="3225" y="831"/>
                    <a:pt x="3151" y="757"/>
                  </a:cubicBezTo>
                  <a:cubicBezTo>
                    <a:pt x="2994" y="600"/>
                    <a:pt x="2805" y="537"/>
                    <a:pt x="2584" y="442"/>
                  </a:cubicBezTo>
                  <a:cubicBezTo>
                    <a:pt x="2427" y="410"/>
                    <a:pt x="2364" y="253"/>
                    <a:pt x="2364" y="127"/>
                  </a:cubicBezTo>
                  <a:lnTo>
                    <a:pt x="236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8312;p90">
              <a:extLst>
                <a:ext uri="{FF2B5EF4-FFF2-40B4-BE49-F238E27FC236}">
                  <a16:creationId xmlns:a16="http://schemas.microsoft.com/office/drawing/2014/main" id="{4FE71BF1-9D8E-4A90-B50F-EA95BA1E95F5}"/>
                </a:ext>
              </a:extLst>
            </p:cNvPr>
            <p:cNvSpPr/>
            <p:nvPr/>
          </p:nvSpPr>
          <p:spPr>
            <a:xfrm>
              <a:off x="-48129100" y="3665200"/>
              <a:ext cx="18150" cy="18125"/>
            </a:xfrm>
            <a:custGeom>
              <a:avLst/>
              <a:gdLst/>
              <a:ahLst/>
              <a:cxnLst/>
              <a:rect l="l" t="t" r="r" b="b"/>
              <a:pathLst>
                <a:path w="726" h="725" extrusionOk="0">
                  <a:moveTo>
                    <a:pt x="347" y="0"/>
                  </a:moveTo>
                  <a:cubicBezTo>
                    <a:pt x="158" y="0"/>
                    <a:pt x="1" y="158"/>
                    <a:pt x="1" y="378"/>
                  </a:cubicBezTo>
                  <a:cubicBezTo>
                    <a:pt x="1" y="567"/>
                    <a:pt x="158" y="725"/>
                    <a:pt x="347" y="725"/>
                  </a:cubicBezTo>
                  <a:cubicBezTo>
                    <a:pt x="568" y="725"/>
                    <a:pt x="726" y="567"/>
                    <a:pt x="726" y="378"/>
                  </a:cubicBezTo>
                  <a:cubicBezTo>
                    <a:pt x="726" y="158"/>
                    <a:pt x="568" y="0"/>
                    <a:pt x="3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 name="Google Shape;6627;p86">
            <a:extLst>
              <a:ext uri="{FF2B5EF4-FFF2-40B4-BE49-F238E27FC236}">
                <a16:creationId xmlns:a16="http://schemas.microsoft.com/office/drawing/2014/main" id="{917D5BE2-2A10-4192-9D77-0F6F15AE4667}"/>
              </a:ext>
            </a:extLst>
          </p:cNvPr>
          <p:cNvGrpSpPr/>
          <p:nvPr/>
        </p:nvGrpSpPr>
        <p:grpSpPr>
          <a:xfrm>
            <a:off x="6849075" y="3015629"/>
            <a:ext cx="339253" cy="339253"/>
            <a:chOff x="5651375" y="3806450"/>
            <a:chExt cx="481825" cy="481825"/>
          </a:xfrm>
        </p:grpSpPr>
        <p:sp>
          <p:nvSpPr>
            <p:cNvPr id="96" name="Google Shape;6628;p86">
              <a:extLst>
                <a:ext uri="{FF2B5EF4-FFF2-40B4-BE49-F238E27FC236}">
                  <a16:creationId xmlns:a16="http://schemas.microsoft.com/office/drawing/2014/main" id="{AB9954E7-C494-4238-B397-E67A6881790A}"/>
                </a:ext>
              </a:extLst>
            </p:cNvPr>
            <p:cNvSpPr/>
            <p:nvPr/>
          </p:nvSpPr>
          <p:spPr>
            <a:xfrm>
              <a:off x="5793425" y="3976800"/>
              <a:ext cx="28250" cy="28275"/>
            </a:xfrm>
            <a:custGeom>
              <a:avLst/>
              <a:gdLst/>
              <a:ahLst/>
              <a:cxnLst/>
              <a:rect l="l" t="t" r="r" b="b"/>
              <a:pathLst>
                <a:path w="1130" h="1131" extrusionOk="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97" name="Google Shape;6629;p86">
              <a:extLst>
                <a:ext uri="{FF2B5EF4-FFF2-40B4-BE49-F238E27FC236}">
                  <a16:creationId xmlns:a16="http://schemas.microsoft.com/office/drawing/2014/main" id="{81593377-944B-41C4-9A2C-9647BCEC3520}"/>
                </a:ext>
              </a:extLst>
            </p:cNvPr>
            <p:cNvSpPr/>
            <p:nvPr/>
          </p:nvSpPr>
          <p:spPr>
            <a:xfrm>
              <a:off x="5794475" y="4089725"/>
              <a:ext cx="195600" cy="84725"/>
            </a:xfrm>
            <a:custGeom>
              <a:avLst/>
              <a:gdLst/>
              <a:ahLst/>
              <a:cxnLst/>
              <a:rect l="l" t="t" r="r" b="b"/>
              <a:pathLst>
                <a:path w="7824" h="3389" extrusionOk="0">
                  <a:moveTo>
                    <a:pt x="1" y="1"/>
                  </a:moveTo>
                  <a:cubicBezTo>
                    <a:pt x="284" y="1943"/>
                    <a:pt x="1949" y="3385"/>
                    <a:pt x="3912" y="3388"/>
                  </a:cubicBezTo>
                  <a:cubicBezTo>
                    <a:pt x="5875" y="3385"/>
                    <a:pt x="7541" y="1943"/>
                    <a:pt x="782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98" name="Google Shape;6630;p86">
              <a:extLst>
                <a:ext uri="{FF2B5EF4-FFF2-40B4-BE49-F238E27FC236}">
                  <a16:creationId xmlns:a16="http://schemas.microsoft.com/office/drawing/2014/main" id="{B9346B7F-3A39-4172-A046-B6DE4CC4435D}"/>
                </a:ext>
              </a:extLst>
            </p:cNvPr>
            <p:cNvSpPr/>
            <p:nvPr/>
          </p:nvSpPr>
          <p:spPr>
            <a:xfrm>
              <a:off x="5651375" y="3806450"/>
              <a:ext cx="481825" cy="481825"/>
            </a:xfrm>
            <a:custGeom>
              <a:avLst/>
              <a:gdLst/>
              <a:ahLst/>
              <a:cxnLst/>
              <a:rect l="l" t="t" r="r" b="b"/>
              <a:pathLst>
                <a:path w="19273" h="19273" extrusionOk="0">
                  <a:moveTo>
                    <a:pt x="6249" y="5686"/>
                  </a:moveTo>
                  <a:cubicBezTo>
                    <a:pt x="6932" y="5686"/>
                    <a:pt x="7549" y="6098"/>
                    <a:pt x="7811" y="6730"/>
                  </a:cubicBezTo>
                  <a:cubicBezTo>
                    <a:pt x="8073" y="7363"/>
                    <a:pt x="7929" y="8092"/>
                    <a:pt x="7444" y="8576"/>
                  </a:cubicBezTo>
                  <a:cubicBezTo>
                    <a:pt x="7122" y="8901"/>
                    <a:pt x="6689" y="9073"/>
                    <a:pt x="6248" y="9073"/>
                  </a:cubicBezTo>
                  <a:cubicBezTo>
                    <a:pt x="6029" y="9073"/>
                    <a:pt x="5808" y="9031"/>
                    <a:pt x="5598" y="8944"/>
                  </a:cubicBezTo>
                  <a:cubicBezTo>
                    <a:pt x="4966" y="8682"/>
                    <a:pt x="4553" y="8064"/>
                    <a:pt x="4553" y="7378"/>
                  </a:cubicBezTo>
                  <a:cubicBezTo>
                    <a:pt x="4556"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3"/>
                    <a:pt x="13024" y="9073"/>
                  </a:cubicBezTo>
                  <a:cubicBezTo>
                    <a:pt x="12337" y="9073"/>
                    <a:pt x="11720" y="8658"/>
                    <a:pt x="11458" y="8025"/>
                  </a:cubicBezTo>
                  <a:cubicBezTo>
                    <a:pt x="11196" y="7393"/>
                    <a:pt x="11341" y="6664"/>
                    <a:pt x="11825" y="6179"/>
                  </a:cubicBezTo>
                  <a:cubicBezTo>
                    <a:pt x="12150" y="5855"/>
                    <a:pt x="12583" y="5683"/>
                    <a:pt x="13024" y="5683"/>
                  </a:cubicBezTo>
                  <a:close/>
                  <a:moveTo>
                    <a:pt x="14153" y="10202"/>
                  </a:moveTo>
                  <a:cubicBezTo>
                    <a:pt x="14463" y="10202"/>
                    <a:pt x="14716" y="10452"/>
                    <a:pt x="14716" y="10766"/>
                  </a:cubicBezTo>
                  <a:cubicBezTo>
                    <a:pt x="14716" y="13566"/>
                    <a:pt x="12437" y="15849"/>
                    <a:pt x="9636" y="15849"/>
                  </a:cubicBezTo>
                  <a:cubicBezTo>
                    <a:pt x="6833" y="15849"/>
                    <a:pt x="4553" y="13566"/>
                    <a:pt x="4553" y="10766"/>
                  </a:cubicBezTo>
                  <a:cubicBezTo>
                    <a:pt x="4553" y="10452"/>
                    <a:pt x="4806" y="10202"/>
                    <a:pt x="5119" y="10202"/>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30" y="0"/>
                    <a:pt x="963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99" name="Google Shape;6631;p86">
              <a:extLst>
                <a:ext uri="{FF2B5EF4-FFF2-40B4-BE49-F238E27FC236}">
                  <a16:creationId xmlns:a16="http://schemas.microsoft.com/office/drawing/2014/main" id="{4719480D-9E4F-454E-813C-D65233F79375}"/>
                </a:ext>
              </a:extLst>
            </p:cNvPr>
            <p:cNvSpPr/>
            <p:nvPr/>
          </p:nvSpPr>
          <p:spPr>
            <a:xfrm>
              <a:off x="5962800" y="3976800"/>
              <a:ext cx="28250" cy="28275"/>
            </a:xfrm>
            <a:custGeom>
              <a:avLst/>
              <a:gdLst/>
              <a:ahLst/>
              <a:cxnLst/>
              <a:rect l="l" t="t" r="r" b="b"/>
              <a:pathLst>
                <a:path w="1130" h="1131" extrusionOk="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50"/>
        <p:cNvGrpSpPr/>
        <p:nvPr/>
      </p:nvGrpSpPr>
      <p:grpSpPr>
        <a:xfrm>
          <a:off x="0" y="0"/>
          <a:ext cx="0" cy="0"/>
          <a:chOff x="0" y="0"/>
          <a:chExt cx="0" cy="0"/>
        </a:xfrm>
      </p:grpSpPr>
      <p:sp>
        <p:nvSpPr>
          <p:cNvPr id="1351" name="Google Shape;1351;p46"/>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Our Expectations</a:t>
            </a:r>
            <a:endParaRPr dirty="0"/>
          </a:p>
        </p:txBody>
      </p:sp>
      <p:sp>
        <p:nvSpPr>
          <p:cNvPr id="1352" name="Google Shape;1352;p46"/>
          <p:cNvSpPr txBox="1">
            <a:spLocks noGrp="1"/>
          </p:cNvSpPr>
          <p:nvPr>
            <p:ph type="subTitle" idx="3"/>
          </p:nvPr>
        </p:nvSpPr>
        <p:spPr>
          <a:xfrm>
            <a:off x="3331750" y="2314350"/>
            <a:ext cx="24804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Transition</a:t>
            </a:r>
            <a:endParaRPr dirty="0"/>
          </a:p>
        </p:txBody>
      </p:sp>
      <p:sp>
        <p:nvSpPr>
          <p:cNvPr id="1354" name="Google Shape;1354;p46"/>
          <p:cNvSpPr txBox="1">
            <a:spLocks noGrp="1"/>
          </p:cNvSpPr>
          <p:nvPr>
            <p:ph type="subTitle" idx="1"/>
          </p:nvPr>
        </p:nvSpPr>
        <p:spPr>
          <a:xfrm>
            <a:off x="905694" y="2340484"/>
            <a:ext cx="24804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Achievements</a:t>
            </a:r>
            <a:endParaRPr dirty="0"/>
          </a:p>
        </p:txBody>
      </p:sp>
      <p:sp>
        <p:nvSpPr>
          <p:cNvPr id="1355" name="Google Shape;1355;p46"/>
          <p:cNvSpPr txBox="1">
            <a:spLocks noGrp="1"/>
          </p:cNvSpPr>
          <p:nvPr>
            <p:ph type="subTitle" idx="2"/>
          </p:nvPr>
        </p:nvSpPr>
        <p:spPr>
          <a:xfrm>
            <a:off x="833662" y="2695092"/>
            <a:ext cx="2624463" cy="1298272"/>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To focus on learning and make progress to be proud of.</a:t>
            </a:r>
            <a:br>
              <a:rPr lang="en-GB" dirty="0"/>
            </a:br>
            <a:r>
              <a:rPr lang="en-GB" dirty="0"/>
              <a:t>This includes, but is not exclusively, preparing for the Key Stage 2 SATs.</a:t>
            </a:r>
          </a:p>
          <a:p>
            <a:pPr marL="0" lvl="0" indent="0" algn="ctr" rtl="0">
              <a:spcBef>
                <a:spcPts val="0"/>
              </a:spcBef>
              <a:spcAft>
                <a:spcPts val="0"/>
              </a:spcAft>
              <a:buNone/>
            </a:pPr>
            <a:endParaRPr dirty="0"/>
          </a:p>
        </p:txBody>
      </p:sp>
      <p:grpSp>
        <p:nvGrpSpPr>
          <p:cNvPr id="1367" name="Google Shape;1367;p46"/>
          <p:cNvGrpSpPr/>
          <p:nvPr/>
        </p:nvGrpSpPr>
        <p:grpSpPr>
          <a:xfrm rot="10800000" flipH="1">
            <a:off x="5759977" y="4143997"/>
            <a:ext cx="3403721" cy="1050482"/>
            <a:chOff x="6484766" y="824"/>
            <a:chExt cx="2679040" cy="826825"/>
          </a:xfrm>
        </p:grpSpPr>
        <p:sp>
          <p:nvSpPr>
            <p:cNvPr id="1368" name="Google Shape;1368;p46"/>
            <p:cNvSpPr/>
            <p:nvPr/>
          </p:nvSpPr>
          <p:spPr>
            <a:xfrm>
              <a:off x="6484766" y="824"/>
              <a:ext cx="2679040" cy="826825"/>
            </a:xfrm>
            <a:custGeom>
              <a:avLst/>
              <a:gdLst/>
              <a:ahLst/>
              <a:cxnLst/>
              <a:rect l="l" t="t" r="r" b="b"/>
              <a:pathLst>
                <a:path w="25525" h="9309" extrusionOk="0">
                  <a:moveTo>
                    <a:pt x="782" y="1"/>
                  </a:moveTo>
                  <a:cubicBezTo>
                    <a:pt x="149" y="1732"/>
                    <a:pt x="0" y="3611"/>
                    <a:pt x="344" y="5426"/>
                  </a:cubicBezTo>
                  <a:cubicBezTo>
                    <a:pt x="493" y="6198"/>
                    <a:pt x="866" y="6970"/>
                    <a:pt x="1545" y="7361"/>
                  </a:cubicBezTo>
                  <a:cubicBezTo>
                    <a:pt x="1923" y="7574"/>
                    <a:pt x="2343" y="7648"/>
                    <a:pt x="2775" y="7648"/>
                  </a:cubicBezTo>
                  <a:cubicBezTo>
                    <a:pt x="3248" y="7648"/>
                    <a:pt x="3735" y="7560"/>
                    <a:pt x="4197" y="7473"/>
                  </a:cubicBezTo>
                  <a:cubicBezTo>
                    <a:pt x="6382" y="7073"/>
                    <a:pt x="8636" y="6774"/>
                    <a:pt x="10860" y="6774"/>
                  </a:cubicBezTo>
                  <a:cubicBezTo>
                    <a:pt x="13143" y="6774"/>
                    <a:pt x="15396" y="7090"/>
                    <a:pt x="17512" y="7938"/>
                  </a:cubicBezTo>
                  <a:cubicBezTo>
                    <a:pt x="18919" y="8504"/>
                    <a:pt x="20340" y="9309"/>
                    <a:pt x="21817" y="9309"/>
                  </a:cubicBezTo>
                  <a:cubicBezTo>
                    <a:pt x="22040" y="9309"/>
                    <a:pt x="22265" y="9290"/>
                    <a:pt x="22491" y="9250"/>
                  </a:cubicBezTo>
                  <a:cubicBezTo>
                    <a:pt x="23840" y="9017"/>
                    <a:pt x="24956" y="7966"/>
                    <a:pt x="25505" y="6691"/>
                  </a:cubicBezTo>
                  <a:cubicBezTo>
                    <a:pt x="25515" y="6673"/>
                    <a:pt x="25515" y="6654"/>
                    <a:pt x="25524" y="6635"/>
                  </a:cubicBezTo>
                  <a:lnTo>
                    <a:pt x="25524" y="2150"/>
                  </a:lnTo>
                  <a:cubicBezTo>
                    <a:pt x="25524" y="2132"/>
                    <a:pt x="25515" y="2113"/>
                    <a:pt x="25515" y="2094"/>
                  </a:cubicBezTo>
                  <a:cubicBezTo>
                    <a:pt x="25505" y="2094"/>
                    <a:pt x="25505" y="2085"/>
                    <a:pt x="25505" y="2076"/>
                  </a:cubicBezTo>
                  <a:cubicBezTo>
                    <a:pt x="25254" y="1350"/>
                    <a:pt x="24928" y="652"/>
                    <a:pt x="24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369;p46"/>
            <p:cNvSpPr/>
            <p:nvPr/>
          </p:nvSpPr>
          <p:spPr>
            <a:xfrm>
              <a:off x="6643878" y="824"/>
              <a:ext cx="2408565" cy="746887"/>
            </a:xfrm>
            <a:custGeom>
              <a:avLst/>
              <a:gdLst/>
              <a:ahLst/>
              <a:cxnLst/>
              <a:rect l="l" t="t" r="r" b="b"/>
              <a:pathLst>
                <a:path w="22948" h="8409" extrusionOk="0">
                  <a:moveTo>
                    <a:pt x="773" y="1"/>
                  </a:moveTo>
                  <a:cubicBezTo>
                    <a:pt x="159" y="1583"/>
                    <a:pt x="1" y="3304"/>
                    <a:pt x="327" y="4979"/>
                  </a:cubicBezTo>
                  <a:cubicBezTo>
                    <a:pt x="457" y="5658"/>
                    <a:pt x="783" y="6338"/>
                    <a:pt x="1387" y="6691"/>
                  </a:cubicBezTo>
                  <a:cubicBezTo>
                    <a:pt x="1717" y="6878"/>
                    <a:pt x="2087" y="6942"/>
                    <a:pt x="2469" y="6942"/>
                  </a:cubicBezTo>
                  <a:cubicBezTo>
                    <a:pt x="2885" y="6942"/>
                    <a:pt x="3315" y="6866"/>
                    <a:pt x="3723" y="6793"/>
                  </a:cubicBezTo>
                  <a:cubicBezTo>
                    <a:pt x="5652" y="6440"/>
                    <a:pt x="7640" y="6175"/>
                    <a:pt x="9603" y="6175"/>
                  </a:cubicBezTo>
                  <a:cubicBezTo>
                    <a:pt x="11617" y="6175"/>
                    <a:pt x="13605" y="6454"/>
                    <a:pt x="15475" y="7203"/>
                  </a:cubicBezTo>
                  <a:cubicBezTo>
                    <a:pt x="16712" y="7704"/>
                    <a:pt x="17969" y="8408"/>
                    <a:pt x="19266" y="8408"/>
                  </a:cubicBezTo>
                  <a:cubicBezTo>
                    <a:pt x="19462" y="8408"/>
                    <a:pt x="19660" y="8392"/>
                    <a:pt x="19858" y="8357"/>
                  </a:cubicBezTo>
                  <a:cubicBezTo>
                    <a:pt x="21142" y="8133"/>
                    <a:pt x="22184" y="7091"/>
                    <a:pt x="22612" y="5863"/>
                  </a:cubicBezTo>
                  <a:cubicBezTo>
                    <a:pt x="22854" y="5184"/>
                    <a:pt x="22947" y="4458"/>
                    <a:pt x="22882" y="3732"/>
                  </a:cubicBezTo>
                  <a:cubicBezTo>
                    <a:pt x="22836" y="3155"/>
                    <a:pt x="22715" y="2588"/>
                    <a:pt x="22538" y="2039"/>
                  </a:cubicBezTo>
                  <a:cubicBezTo>
                    <a:pt x="22296" y="1322"/>
                    <a:pt x="21961" y="634"/>
                    <a:pt x="2154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0" name="Google Shape;1370;p46"/>
            <p:cNvSpPr/>
            <p:nvPr/>
          </p:nvSpPr>
          <p:spPr>
            <a:xfrm>
              <a:off x="6992539" y="824"/>
              <a:ext cx="1710282" cy="571290"/>
            </a:xfrm>
            <a:custGeom>
              <a:avLst/>
              <a:gdLst/>
              <a:ahLst/>
              <a:cxnLst/>
              <a:rect l="l" t="t" r="r" b="b"/>
              <a:pathLst>
                <a:path w="16295" h="6432" extrusionOk="0">
                  <a:moveTo>
                    <a:pt x="801" y="1"/>
                  </a:moveTo>
                  <a:cubicBezTo>
                    <a:pt x="187" y="1238"/>
                    <a:pt x="1" y="2643"/>
                    <a:pt x="271" y="4002"/>
                  </a:cubicBezTo>
                  <a:cubicBezTo>
                    <a:pt x="354" y="4486"/>
                    <a:pt x="596" y="4970"/>
                    <a:pt x="1015" y="5212"/>
                  </a:cubicBezTo>
                  <a:cubicBezTo>
                    <a:pt x="1253" y="5346"/>
                    <a:pt x="1519" y="5392"/>
                    <a:pt x="1792" y="5392"/>
                  </a:cubicBezTo>
                  <a:cubicBezTo>
                    <a:pt x="2085" y="5392"/>
                    <a:pt x="2387" y="5339"/>
                    <a:pt x="2671" y="5286"/>
                  </a:cubicBezTo>
                  <a:cubicBezTo>
                    <a:pt x="4037" y="5039"/>
                    <a:pt x="5443" y="4852"/>
                    <a:pt x="6831" y="4852"/>
                  </a:cubicBezTo>
                  <a:cubicBezTo>
                    <a:pt x="8261" y="4852"/>
                    <a:pt x="9672" y="5050"/>
                    <a:pt x="10999" y="5584"/>
                  </a:cubicBezTo>
                  <a:cubicBezTo>
                    <a:pt x="11879" y="5931"/>
                    <a:pt x="12765" y="6431"/>
                    <a:pt x="13682" y="6431"/>
                  </a:cubicBezTo>
                  <a:cubicBezTo>
                    <a:pt x="13823" y="6431"/>
                    <a:pt x="13965" y="6419"/>
                    <a:pt x="14107" y="6393"/>
                  </a:cubicBezTo>
                  <a:cubicBezTo>
                    <a:pt x="15010" y="6235"/>
                    <a:pt x="15754" y="5491"/>
                    <a:pt x="16061" y="4625"/>
                  </a:cubicBezTo>
                  <a:cubicBezTo>
                    <a:pt x="16229" y="4142"/>
                    <a:pt x="16294" y="3630"/>
                    <a:pt x="16247" y="3118"/>
                  </a:cubicBezTo>
                  <a:cubicBezTo>
                    <a:pt x="16210" y="2709"/>
                    <a:pt x="16136" y="2308"/>
                    <a:pt x="16006" y="1918"/>
                  </a:cubicBezTo>
                  <a:cubicBezTo>
                    <a:pt x="15773" y="1220"/>
                    <a:pt x="15410" y="578"/>
                    <a:pt x="149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371;p46"/>
            <p:cNvSpPr/>
            <p:nvPr/>
          </p:nvSpPr>
          <p:spPr>
            <a:xfrm>
              <a:off x="7154695" y="824"/>
              <a:ext cx="1385019" cy="489398"/>
            </a:xfrm>
            <a:custGeom>
              <a:avLst/>
              <a:gdLst/>
              <a:ahLst/>
              <a:cxnLst/>
              <a:rect l="l" t="t" r="r" b="b"/>
              <a:pathLst>
                <a:path w="13196" h="5510" extrusionOk="0">
                  <a:moveTo>
                    <a:pt x="847" y="1"/>
                  </a:moveTo>
                  <a:cubicBezTo>
                    <a:pt x="214" y="1071"/>
                    <a:pt x="0" y="2327"/>
                    <a:pt x="242" y="3546"/>
                  </a:cubicBezTo>
                  <a:cubicBezTo>
                    <a:pt x="317" y="3937"/>
                    <a:pt x="503" y="4328"/>
                    <a:pt x="847" y="4523"/>
                  </a:cubicBezTo>
                  <a:cubicBezTo>
                    <a:pt x="1041" y="4631"/>
                    <a:pt x="1257" y="4667"/>
                    <a:pt x="1479" y="4667"/>
                  </a:cubicBezTo>
                  <a:cubicBezTo>
                    <a:pt x="1714" y="4667"/>
                    <a:pt x="1957" y="4627"/>
                    <a:pt x="2187" y="4588"/>
                  </a:cubicBezTo>
                  <a:cubicBezTo>
                    <a:pt x="3292" y="4382"/>
                    <a:pt x="4428" y="4230"/>
                    <a:pt x="5549" y="4230"/>
                  </a:cubicBezTo>
                  <a:cubicBezTo>
                    <a:pt x="6704" y="4230"/>
                    <a:pt x="7843" y="4391"/>
                    <a:pt x="8915" y="4821"/>
                  </a:cubicBezTo>
                  <a:cubicBezTo>
                    <a:pt x="9629" y="5105"/>
                    <a:pt x="10357" y="5509"/>
                    <a:pt x="11106" y="5509"/>
                  </a:cubicBezTo>
                  <a:cubicBezTo>
                    <a:pt x="11216" y="5509"/>
                    <a:pt x="11326" y="5500"/>
                    <a:pt x="11436" y="5481"/>
                  </a:cubicBezTo>
                  <a:cubicBezTo>
                    <a:pt x="12162" y="5351"/>
                    <a:pt x="12758" y="4746"/>
                    <a:pt x="13009" y="4048"/>
                  </a:cubicBezTo>
                  <a:cubicBezTo>
                    <a:pt x="13149" y="3658"/>
                    <a:pt x="13195" y="3239"/>
                    <a:pt x="13158" y="2830"/>
                  </a:cubicBezTo>
                  <a:cubicBezTo>
                    <a:pt x="13130" y="2504"/>
                    <a:pt x="13065" y="2178"/>
                    <a:pt x="12962" y="1862"/>
                  </a:cubicBezTo>
                  <a:cubicBezTo>
                    <a:pt x="12730" y="1173"/>
                    <a:pt x="12348" y="540"/>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372;p46"/>
            <p:cNvSpPr/>
            <p:nvPr/>
          </p:nvSpPr>
          <p:spPr>
            <a:xfrm>
              <a:off x="7366600" y="824"/>
              <a:ext cx="962145" cy="383081"/>
            </a:xfrm>
            <a:custGeom>
              <a:avLst/>
              <a:gdLst/>
              <a:ahLst/>
              <a:cxnLst/>
              <a:rect l="l" t="t" r="r" b="b"/>
              <a:pathLst>
                <a:path w="9167" h="4313" extrusionOk="0">
                  <a:moveTo>
                    <a:pt x="987" y="1"/>
                  </a:moveTo>
                  <a:cubicBezTo>
                    <a:pt x="271" y="773"/>
                    <a:pt x="1" y="1899"/>
                    <a:pt x="196" y="2950"/>
                  </a:cubicBezTo>
                  <a:cubicBezTo>
                    <a:pt x="233" y="3230"/>
                    <a:pt x="382" y="3472"/>
                    <a:pt x="615" y="3630"/>
                  </a:cubicBezTo>
                  <a:cubicBezTo>
                    <a:pt x="746" y="3704"/>
                    <a:pt x="891" y="3729"/>
                    <a:pt x="1039" y="3729"/>
                  </a:cubicBezTo>
                  <a:cubicBezTo>
                    <a:pt x="1208" y="3729"/>
                    <a:pt x="1382" y="3697"/>
                    <a:pt x="1545" y="3667"/>
                  </a:cubicBezTo>
                  <a:cubicBezTo>
                    <a:pt x="2305" y="3530"/>
                    <a:pt x="3090" y="3426"/>
                    <a:pt x="3865" y="3426"/>
                  </a:cubicBezTo>
                  <a:cubicBezTo>
                    <a:pt x="4665" y="3426"/>
                    <a:pt x="5456" y="3537"/>
                    <a:pt x="6198" y="3834"/>
                  </a:cubicBezTo>
                  <a:cubicBezTo>
                    <a:pt x="6690" y="4028"/>
                    <a:pt x="7188" y="4312"/>
                    <a:pt x="7706" y="4312"/>
                  </a:cubicBezTo>
                  <a:cubicBezTo>
                    <a:pt x="7786" y="4312"/>
                    <a:pt x="7866" y="4305"/>
                    <a:pt x="7947" y="4290"/>
                  </a:cubicBezTo>
                  <a:cubicBezTo>
                    <a:pt x="8459" y="4197"/>
                    <a:pt x="8868" y="3788"/>
                    <a:pt x="9036" y="3304"/>
                  </a:cubicBezTo>
                  <a:cubicBezTo>
                    <a:pt x="9129" y="3025"/>
                    <a:pt x="9166" y="2746"/>
                    <a:pt x="9138" y="2457"/>
                  </a:cubicBezTo>
                  <a:cubicBezTo>
                    <a:pt x="9120" y="2225"/>
                    <a:pt x="9073" y="2001"/>
                    <a:pt x="8999" y="1787"/>
                  </a:cubicBezTo>
                  <a:cubicBezTo>
                    <a:pt x="8757" y="1071"/>
                    <a:pt x="8301" y="447"/>
                    <a:pt x="769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373;p46"/>
            <p:cNvSpPr/>
            <p:nvPr/>
          </p:nvSpPr>
          <p:spPr>
            <a:xfrm>
              <a:off x="7571683" y="6242"/>
              <a:ext cx="553861" cy="274898"/>
            </a:xfrm>
            <a:custGeom>
              <a:avLst/>
              <a:gdLst/>
              <a:ahLst/>
              <a:cxnLst/>
              <a:rect l="l" t="t" r="r" b="b"/>
              <a:pathLst>
                <a:path w="5277" h="3095" extrusionOk="0">
                  <a:moveTo>
                    <a:pt x="2432" y="1"/>
                  </a:moveTo>
                  <a:cubicBezTo>
                    <a:pt x="2376" y="1"/>
                    <a:pt x="2319" y="2"/>
                    <a:pt x="2262" y="5"/>
                  </a:cubicBezTo>
                  <a:cubicBezTo>
                    <a:pt x="1797" y="24"/>
                    <a:pt x="1331" y="98"/>
                    <a:pt x="941" y="340"/>
                  </a:cubicBezTo>
                  <a:cubicBezTo>
                    <a:pt x="271" y="749"/>
                    <a:pt x="1" y="1559"/>
                    <a:pt x="140" y="2313"/>
                  </a:cubicBezTo>
                  <a:cubicBezTo>
                    <a:pt x="159" y="2471"/>
                    <a:pt x="252" y="2610"/>
                    <a:pt x="382" y="2703"/>
                  </a:cubicBezTo>
                  <a:cubicBezTo>
                    <a:pt x="458" y="2744"/>
                    <a:pt x="541" y="2758"/>
                    <a:pt x="627" y="2758"/>
                  </a:cubicBezTo>
                  <a:cubicBezTo>
                    <a:pt x="719" y="2758"/>
                    <a:pt x="816" y="2741"/>
                    <a:pt x="913" y="2722"/>
                  </a:cubicBezTo>
                  <a:cubicBezTo>
                    <a:pt x="1350" y="2644"/>
                    <a:pt x="1804" y="2584"/>
                    <a:pt x="2251" y="2584"/>
                  </a:cubicBezTo>
                  <a:cubicBezTo>
                    <a:pt x="2707" y="2584"/>
                    <a:pt x="3156" y="2646"/>
                    <a:pt x="3574" y="2815"/>
                  </a:cubicBezTo>
                  <a:cubicBezTo>
                    <a:pt x="3860" y="2930"/>
                    <a:pt x="4154" y="3095"/>
                    <a:pt x="4455" y="3095"/>
                  </a:cubicBezTo>
                  <a:cubicBezTo>
                    <a:pt x="4496" y="3095"/>
                    <a:pt x="4537" y="3092"/>
                    <a:pt x="4579" y="3085"/>
                  </a:cubicBezTo>
                  <a:cubicBezTo>
                    <a:pt x="4867" y="3010"/>
                    <a:pt x="5100" y="2796"/>
                    <a:pt x="5202" y="2517"/>
                  </a:cubicBezTo>
                  <a:cubicBezTo>
                    <a:pt x="5249" y="2359"/>
                    <a:pt x="5277" y="2201"/>
                    <a:pt x="5258" y="2033"/>
                  </a:cubicBezTo>
                  <a:cubicBezTo>
                    <a:pt x="5249" y="1903"/>
                    <a:pt x="5221" y="1773"/>
                    <a:pt x="5184" y="1652"/>
                  </a:cubicBezTo>
                  <a:cubicBezTo>
                    <a:pt x="4979" y="1084"/>
                    <a:pt x="4551" y="619"/>
                    <a:pt x="4011" y="358"/>
                  </a:cubicBezTo>
                  <a:cubicBezTo>
                    <a:pt x="3514" y="122"/>
                    <a:pt x="2978" y="1"/>
                    <a:pt x="24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7" name="Google Shape;1355;p46">
            <a:extLst>
              <a:ext uri="{FF2B5EF4-FFF2-40B4-BE49-F238E27FC236}">
                <a16:creationId xmlns:a16="http://schemas.microsoft.com/office/drawing/2014/main" id="{D17DAA67-DB37-4E70-817F-23BE74B1F79D}"/>
              </a:ext>
            </a:extLst>
          </p:cNvPr>
          <p:cNvSpPr txBox="1">
            <a:spLocks/>
          </p:cNvSpPr>
          <p:nvPr/>
        </p:nvSpPr>
        <p:spPr>
          <a:xfrm>
            <a:off x="3458125" y="2695092"/>
            <a:ext cx="2299783" cy="129827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9pPr>
          </a:lstStyle>
          <a:p>
            <a:pPr marL="0" indent="0"/>
            <a:r>
              <a:rPr lang="en-GB" dirty="0"/>
              <a:t>To be ready for the move to secondary school at the end of this year.</a:t>
            </a:r>
          </a:p>
        </p:txBody>
      </p:sp>
      <p:sp>
        <p:nvSpPr>
          <p:cNvPr id="38" name="Google Shape;1355;p46">
            <a:extLst>
              <a:ext uri="{FF2B5EF4-FFF2-40B4-BE49-F238E27FC236}">
                <a16:creationId xmlns:a16="http://schemas.microsoft.com/office/drawing/2014/main" id="{16F46827-9B16-498A-834D-18143D01F5DA}"/>
              </a:ext>
            </a:extLst>
          </p:cNvPr>
          <p:cNvSpPr txBox="1">
            <a:spLocks/>
          </p:cNvSpPr>
          <p:nvPr/>
        </p:nvSpPr>
        <p:spPr>
          <a:xfrm>
            <a:off x="5738424" y="2695092"/>
            <a:ext cx="2624463" cy="129827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9pPr>
          </a:lstStyle>
          <a:p>
            <a:pPr marL="0" indent="0"/>
            <a:r>
              <a:rPr lang="en-GB" dirty="0"/>
              <a:t>To maintain a growth mindset, allowing children to fully benefit from the opportunities of this year.</a:t>
            </a:r>
          </a:p>
          <a:p>
            <a:pPr marL="0" indent="0"/>
            <a:endParaRPr lang="en-GB" dirty="0"/>
          </a:p>
        </p:txBody>
      </p:sp>
      <p:sp>
        <p:nvSpPr>
          <p:cNvPr id="39" name="Google Shape;1354;p46">
            <a:extLst>
              <a:ext uri="{FF2B5EF4-FFF2-40B4-BE49-F238E27FC236}">
                <a16:creationId xmlns:a16="http://schemas.microsoft.com/office/drawing/2014/main" id="{E8BE69AA-DF15-4BAA-A420-78E0632DADE3}"/>
              </a:ext>
            </a:extLst>
          </p:cNvPr>
          <p:cNvSpPr txBox="1">
            <a:spLocks/>
          </p:cNvSpPr>
          <p:nvPr/>
        </p:nvSpPr>
        <p:spPr>
          <a:xfrm>
            <a:off x="5901971" y="2340484"/>
            <a:ext cx="24804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500"/>
              <a:buFont typeface="Passion One"/>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500"/>
              <a:buFont typeface="Passion One"/>
              <a:buNone/>
              <a:defRPr sz="2500" b="0" i="0" u="none" strike="noStrike" cap="none">
                <a:solidFill>
                  <a:schemeClr val="dk1"/>
                </a:solidFill>
                <a:latin typeface="Passion One"/>
                <a:ea typeface="Passion One"/>
                <a:cs typeface="Passion One"/>
                <a:sym typeface="Passion One"/>
              </a:defRPr>
            </a:lvl2pPr>
            <a:lvl3pPr marL="1371600" marR="0" lvl="2" indent="-317500" algn="ctr" rtl="0">
              <a:lnSpc>
                <a:spcPct val="115000"/>
              </a:lnSpc>
              <a:spcBef>
                <a:spcPts val="0"/>
              </a:spcBef>
              <a:spcAft>
                <a:spcPts val="0"/>
              </a:spcAft>
              <a:buClr>
                <a:schemeClr val="dk1"/>
              </a:buClr>
              <a:buSzPts val="2500"/>
              <a:buFont typeface="Passion One"/>
              <a:buNone/>
              <a:defRPr sz="2500" b="0" i="0" u="none" strike="noStrike" cap="none">
                <a:solidFill>
                  <a:schemeClr val="dk1"/>
                </a:solidFill>
                <a:latin typeface="Passion One"/>
                <a:ea typeface="Passion One"/>
                <a:cs typeface="Passion One"/>
                <a:sym typeface="Passion One"/>
              </a:defRPr>
            </a:lvl3pPr>
            <a:lvl4pPr marL="1828800" marR="0" lvl="3" indent="-317500" algn="ctr" rtl="0">
              <a:lnSpc>
                <a:spcPct val="115000"/>
              </a:lnSpc>
              <a:spcBef>
                <a:spcPts val="0"/>
              </a:spcBef>
              <a:spcAft>
                <a:spcPts val="0"/>
              </a:spcAft>
              <a:buClr>
                <a:schemeClr val="dk1"/>
              </a:buClr>
              <a:buSzPts val="2500"/>
              <a:buFont typeface="Passion One"/>
              <a:buNone/>
              <a:defRPr sz="2500" b="0" i="0" u="none" strike="noStrike" cap="none">
                <a:solidFill>
                  <a:schemeClr val="dk1"/>
                </a:solidFill>
                <a:latin typeface="Passion One"/>
                <a:ea typeface="Passion One"/>
                <a:cs typeface="Passion One"/>
                <a:sym typeface="Passion One"/>
              </a:defRPr>
            </a:lvl4pPr>
            <a:lvl5pPr marL="2286000" marR="0" lvl="4" indent="-317500" algn="ctr" rtl="0">
              <a:lnSpc>
                <a:spcPct val="115000"/>
              </a:lnSpc>
              <a:spcBef>
                <a:spcPts val="0"/>
              </a:spcBef>
              <a:spcAft>
                <a:spcPts val="0"/>
              </a:spcAft>
              <a:buClr>
                <a:schemeClr val="dk1"/>
              </a:buClr>
              <a:buSzPts val="2500"/>
              <a:buFont typeface="Passion One"/>
              <a:buNone/>
              <a:defRPr sz="2500" b="0" i="0" u="none" strike="noStrike" cap="none">
                <a:solidFill>
                  <a:schemeClr val="dk1"/>
                </a:solidFill>
                <a:latin typeface="Passion One"/>
                <a:ea typeface="Passion One"/>
                <a:cs typeface="Passion One"/>
                <a:sym typeface="Passion One"/>
              </a:defRPr>
            </a:lvl5pPr>
            <a:lvl6pPr marL="2743200" marR="0" lvl="5" indent="-317500" algn="ctr" rtl="0">
              <a:lnSpc>
                <a:spcPct val="115000"/>
              </a:lnSpc>
              <a:spcBef>
                <a:spcPts val="0"/>
              </a:spcBef>
              <a:spcAft>
                <a:spcPts val="0"/>
              </a:spcAft>
              <a:buClr>
                <a:schemeClr val="dk1"/>
              </a:buClr>
              <a:buSzPts val="2500"/>
              <a:buFont typeface="Passion One"/>
              <a:buNone/>
              <a:defRPr sz="2500" b="0" i="0" u="none" strike="noStrike" cap="none">
                <a:solidFill>
                  <a:schemeClr val="dk1"/>
                </a:solidFill>
                <a:latin typeface="Passion One"/>
                <a:ea typeface="Passion One"/>
                <a:cs typeface="Passion One"/>
                <a:sym typeface="Passion One"/>
              </a:defRPr>
            </a:lvl6pPr>
            <a:lvl7pPr marL="3200400" marR="0" lvl="6" indent="-317500" algn="ctr" rtl="0">
              <a:lnSpc>
                <a:spcPct val="115000"/>
              </a:lnSpc>
              <a:spcBef>
                <a:spcPts val="0"/>
              </a:spcBef>
              <a:spcAft>
                <a:spcPts val="0"/>
              </a:spcAft>
              <a:buClr>
                <a:schemeClr val="dk1"/>
              </a:buClr>
              <a:buSzPts val="2500"/>
              <a:buFont typeface="Passion One"/>
              <a:buNone/>
              <a:defRPr sz="2500" b="0" i="0" u="none" strike="noStrike" cap="none">
                <a:solidFill>
                  <a:schemeClr val="dk1"/>
                </a:solidFill>
                <a:latin typeface="Passion One"/>
                <a:ea typeface="Passion One"/>
                <a:cs typeface="Passion One"/>
                <a:sym typeface="Passion One"/>
              </a:defRPr>
            </a:lvl7pPr>
            <a:lvl8pPr marL="3657600" marR="0" lvl="7" indent="-317500" algn="ctr" rtl="0">
              <a:lnSpc>
                <a:spcPct val="115000"/>
              </a:lnSpc>
              <a:spcBef>
                <a:spcPts val="0"/>
              </a:spcBef>
              <a:spcAft>
                <a:spcPts val="0"/>
              </a:spcAft>
              <a:buClr>
                <a:schemeClr val="dk1"/>
              </a:buClr>
              <a:buSzPts val="2500"/>
              <a:buFont typeface="Passion One"/>
              <a:buNone/>
              <a:defRPr sz="2500" b="0" i="0" u="none" strike="noStrike" cap="none">
                <a:solidFill>
                  <a:schemeClr val="dk1"/>
                </a:solidFill>
                <a:latin typeface="Passion One"/>
                <a:ea typeface="Passion One"/>
                <a:cs typeface="Passion One"/>
                <a:sym typeface="Passion One"/>
              </a:defRPr>
            </a:lvl8pPr>
            <a:lvl9pPr marL="4114800" marR="0" lvl="8" indent="-317500" algn="ctr" rtl="0">
              <a:lnSpc>
                <a:spcPct val="115000"/>
              </a:lnSpc>
              <a:spcBef>
                <a:spcPts val="0"/>
              </a:spcBef>
              <a:spcAft>
                <a:spcPts val="0"/>
              </a:spcAft>
              <a:buClr>
                <a:schemeClr val="dk1"/>
              </a:buClr>
              <a:buSzPts val="2500"/>
              <a:buFont typeface="Passion One"/>
              <a:buNone/>
              <a:defRPr sz="2500" b="0" i="0" u="none" strike="noStrike" cap="none">
                <a:solidFill>
                  <a:schemeClr val="dk1"/>
                </a:solidFill>
                <a:latin typeface="Passion One"/>
                <a:ea typeface="Passion One"/>
                <a:cs typeface="Passion One"/>
                <a:sym typeface="Passion One"/>
              </a:defRPr>
            </a:lvl9pPr>
          </a:lstStyle>
          <a:p>
            <a:pPr marL="0" indent="0"/>
            <a:r>
              <a:rPr lang="en-GB" dirty="0"/>
              <a:t>Mindset</a:t>
            </a:r>
          </a:p>
        </p:txBody>
      </p:sp>
      <p:grpSp>
        <p:nvGrpSpPr>
          <p:cNvPr id="40" name="Google Shape;9371;p92">
            <a:extLst>
              <a:ext uri="{FF2B5EF4-FFF2-40B4-BE49-F238E27FC236}">
                <a16:creationId xmlns:a16="http://schemas.microsoft.com/office/drawing/2014/main" id="{5F131E47-7CEF-4226-8736-8BFE14034B7A}"/>
              </a:ext>
            </a:extLst>
          </p:cNvPr>
          <p:cNvGrpSpPr/>
          <p:nvPr/>
        </p:nvGrpSpPr>
        <p:grpSpPr>
          <a:xfrm>
            <a:off x="1934353" y="1868483"/>
            <a:ext cx="423079" cy="424159"/>
            <a:chOff x="-1591550" y="3597475"/>
            <a:chExt cx="293825" cy="294575"/>
          </a:xfrm>
        </p:grpSpPr>
        <p:sp>
          <p:nvSpPr>
            <p:cNvPr id="41" name="Google Shape;9372;p92">
              <a:extLst>
                <a:ext uri="{FF2B5EF4-FFF2-40B4-BE49-F238E27FC236}">
                  <a16:creationId xmlns:a16="http://schemas.microsoft.com/office/drawing/2014/main" id="{04D43FD9-20C6-418A-9A28-67653E19140A}"/>
                </a:ext>
              </a:extLst>
            </p:cNvPr>
            <p:cNvSpPr/>
            <p:nvPr/>
          </p:nvSpPr>
          <p:spPr>
            <a:xfrm>
              <a:off x="-1509625" y="3597475"/>
              <a:ext cx="211900" cy="207150"/>
            </a:xfrm>
            <a:custGeom>
              <a:avLst/>
              <a:gdLst/>
              <a:ahLst/>
              <a:cxnLst/>
              <a:rect l="l" t="t" r="r" b="b"/>
              <a:pathLst>
                <a:path w="8476" h="8286" extrusionOk="0">
                  <a:moveTo>
                    <a:pt x="6105" y="1"/>
                  </a:moveTo>
                  <a:cubicBezTo>
                    <a:pt x="6014" y="1"/>
                    <a:pt x="5916" y="39"/>
                    <a:pt x="5829" y="126"/>
                  </a:cubicBezTo>
                  <a:lnTo>
                    <a:pt x="3781" y="2205"/>
                  </a:lnTo>
                  <a:cubicBezTo>
                    <a:pt x="3718" y="2268"/>
                    <a:pt x="3655" y="2363"/>
                    <a:pt x="3655" y="2426"/>
                  </a:cubicBezTo>
                  <a:lnTo>
                    <a:pt x="3655" y="4253"/>
                  </a:lnTo>
                  <a:lnTo>
                    <a:pt x="1544" y="6332"/>
                  </a:lnTo>
                  <a:cubicBezTo>
                    <a:pt x="1400" y="6270"/>
                    <a:pt x="1256" y="6242"/>
                    <a:pt x="1119" y="6242"/>
                  </a:cubicBezTo>
                  <a:cubicBezTo>
                    <a:pt x="835" y="6242"/>
                    <a:pt x="580" y="6362"/>
                    <a:pt x="410" y="6553"/>
                  </a:cubicBezTo>
                  <a:cubicBezTo>
                    <a:pt x="0" y="6931"/>
                    <a:pt x="0" y="7592"/>
                    <a:pt x="410" y="8002"/>
                  </a:cubicBezTo>
                  <a:cubicBezTo>
                    <a:pt x="599" y="8191"/>
                    <a:pt x="859" y="8286"/>
                    <a:pt x="1123" y="8286"/>
                  </a:cubicBezTo>
                  <a:cubicBezTo>
                    <a:pt x="1387" y="8286"/>
                    <a:pt x="1655" y="8191"/>
                    <a:pt x="1859" y="8002"/>
                  </a:cubicBezTo>
                  <a:cubicBezTo>
                    <a:pt x="2174" y="7687"/>
                    <a:pt x="2206" y="7214"/>
                    <a:pt x="2048" y="6868"/>
                  </a:cubicBezTo>
                  <a:lnTo>
                    <a:pt x="4128" y="4757"/>
                  </a:lnTo>
                  <a:lnTo>
                    <a:pt x="5955" y="4757"/>
                  </a:lnTo>
                  <a:cubicBezTo>
                    <a:pt x="6018" y="4757"/>
                    <a:pt x="6144" y="4725"/>
                    <a:pt x="6175" y="4662"/>
                  </a:cubicBezTo>
                  <a:lnTo>
                    <a:pt x="8286" y="2552"/>
                  </a:lnTo>
                  <a:cubicBezTo>
                    <a:pt x="8475" y="2331"/>
                    <a:pt x="8349" y="1985"/>
                    <a:pt x="8034" y="1985"/>
                  </a:cubicBezTo>
                  <a:lnTo>
                    <a:pt x="6428" y="1985"/>
                  </a:lnTo>
                  <a:lnTo>
                    <a:pt x="6428" y="346"/>
                  </a:lnTo>
                  <a:cubicBezTo>
                    <a:pt x="6428" y="140"/>
                    <a:pt x="6278" y="1"/>
                    <a:pt x="610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9373;p92">
              <a:extLst>
                <a:ext uri="{FF2B5EF4-FFF2-40B4-BE49-F238E27FC236}">
                  <a16:creationId xmlns:a16="http://schemas.microsoft.com/office/drawing/2014/main" id="{C531CC6B-98C8-4237-82EF-638CD231662C}"/>
                </a:ext>
              </a:extLst>
            </p:cNvPr>
            <p:cNvSpPr/>
            <p:nvPr/>
          </p:nvSpPr>
          <p:spPr>
            <a:xfrm>
              <a:off x="-1541125" y="3719125"/>
              <a:ext cx="120525" cy="118275"/>
            </a:xfrm>
            <a:custGeom>
              <a:avLst/>
              <a:gdLst/>
              <a:ahLst/>
              <a:cxnLst/>
              <a:rect l="l" t="t" r="r" b="b"/>
              <a:pathLst>
                <a:path w="4821" h="4731" extrusionOk="0">
                  <a:moveTo>
                    <a:pt x="2340" y="1"/>
                  </a:moveTo>
                  <a:cubicBezTo>
                    <a:pt x="1722" y="1"/>
                    <a:pt x="1163" y="241"/>
                    <a:pt x="725" y="679"/>
                  </a:cubicBezTo>
                  <a:cubicBezTo>
                    <a:pt x="284" y="1120"/>
                    <a:pt x="0" y="1750"/>
                    <a:pt x="0" y="2380"/>
                  </a:cubicBezTo>
                  <a:cubicBezTo>
                    <a:pt x="0" y="3943"/>
                    <a:pt x="1211" y="4731"/>
                    <a:pt x="2420" y="4731"/>
                  </a:cubicBezTo>
                  <a:cubicBezTo>
                    <a:pt x="3622" y="4731"/>
                    <a:pt x="4821" y="3951"/>
                    <a:pt x="4821" y="2380"/>
                  </a:cubicBezTo>
                  <a:cubicBezTo>
                    <a:pt x="4821" y="2096"/>
                    <a:pt x="4758" y="1844"/>
                    <a:pt x="4663" y="1592"/>
                  </a:cubicBezTo>
                  <a:lnTo>
                    <a:pt x="4096" y="2159"/>
                  </a:lnTo>
                  <a:cubicBezTo>
                    <a:pt x="4253" y="3199"/>
                    <a:pt x="3434" y="4081"/>
                    <a:pt x="2395" y="4081"/>
                  </a:cubicBezTo>
                  <a:cubicBezTo>
                    <a:pt x="882" y="4081"/>
                    <a:pt x="126" y="2222"/>
                    <a:pt x="1197" y="1151"/>
                  </a:cubicBezTo>
                  <a:cubicBezTo>
                    <a:pt x="1522" y="827"/>
                    <a:pt x="1984" y="665"/>
                    <a:pt x="2428" y="665"/>
                  </a:cubicBezTo>
                  <a:cubicBezTo>
                    <a:pt x="2501" y="665"/>
                    <a:pt x="2575" y="670"/>
                    <a:pt x="2647" y="679"/>
                  </a:cubicBezTo>
                  <a:lnTo>
                    <a:pt x="3182" y="143"/>
                  </a:lnTo>
                  <a:cubicBezTo>
                    <a:pt x="2894" y="47"/>
                    <a:pt x="2611" y="1"/>
                    <a:pt x="23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9374;p92">
              <a:extLst>
                <a:ext uri="{FF2B5EF4-FFF2-40B4-BE49-F238E27FC236}">
                  <a16:creationId xmlns:a16="http://schemas.microsoft.com/office/drawing/2014/main" id="{3A3F8D16-9D25-4D58-A31B-96B54989FD98}"/>
                </a:ext>
              </a:extLst>
            </p:cNvPr>
            <p:cNvSpPr/>
            <p:nvPr/>
          </p:nvSpPr>
          <p:spPr>
            <a:xfrm>
              <a:off x="-1591550" y="3668825"/>
              <a:ext cx="222925" cy="223225"/>
            </a:xfrm>
            <a:custGeom>
              <a:avLst/>
              <a:gdLst/>
              <a:ahLst/>
              <a:cxnLst/>
              <a:rect l="l" t="t" r="r" b="b"/>
              <a:pathLst>
                <a:path w="8917" h="8929" extrusionOk="0">
                  <a:moveTo>
                    <a:pt x="4475" y="1"/>
                  </a:moveTo>
                  <a:cubicBezTo>
                    <a:pt x="3329" y="1"/>
                    <a:pt x="2187" y="454"/>
                    <a:pt x="1324" y="1336"/>
                  </a:cubicBezTo>
                  <a:cubicBezTo>
                    <a:pt x="474" y="2155"/>
                    <a:pt x="1" y="3289"/>
                    <a:pt x="1" y="4486"/>
                  </a:cubicBezTo>
                  <a:cubicBezTo>
                    <a:pt x="1" y="6912"/>
                    <a:pt x="2017" y="8929"/>
                    <a:pt x="4475" y="8929"/>
                  </a:cubicBezTo>
                  <a:cubicBezTo>
                    <a:pt x="6901" y="8929"/>
                    <a:pt x="8917" y="6912"/>
                    <a:pt x="8917" y="4486"/>
                  </a:cubicBezTo>
                  <a:cubicBezTo>
                    <a:pt x="8917" y="3604"/>
                    <a:pt x="8696" y="2817"/>
                    <a:pt x="8255" y="2124"/>
                  </a:cubicBezTo>
                  <a:cubicBezTo>
                    <a:pt x="8098" y="2218"/>
                    <a:pt x="7342" y="2943"/>
                    <a:pt x="7184" y="3100"/>
                  </a:cubicBezTo>
                  <a:cubicBezTo>
                    <a:pt x="8161" y="5148"/>
                    <a:pt x="6680" y="7511"/>
                    <a:pt x="4412" y="7511"/>
                  </a:cubicBezTo>
                  <a:cubicBezTo>
                    <a:pt x="1702" y="7511"/>
                    <a:pt x="316" y="4203"/>
                    <a:pt x="2269" y="2281"/>
                  </a:cubicBezTo>
                  <a:cubicBezTo>
                    <a:pt x="2869" y="1681"/>
                    <a:pt x="3659" y="1373"/>
                    <a:pt x="4447" y="1373"/>
                  </a:cubicBezTo>
                  <a:cubicBezTo>
                    <a:pt x="4900" y="1373"/>
                    <a:pt x="5352" y="1475"/>
                    <a:pt x="5766" y="1682"/>
                  </a:cubicBezTo>
                  <a:cubicBezTo>
                    <a:pt x="5924" y="1525"/>
                    <a:pt x="6617" y="800"/>
                    <a:pt x="6838" y="706"/>
                  </a:cubicBezTo>
                  <a:cubicBezTo>
                    <a:pt x="6115" y="233"/>
                    <a:pt x="5294" y="1"/>
                    <a:pt x="447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 name="Google Shape;6876;p87">
            <a:extLst>
              <a:ext uri="{FF2B5EF4-FFF2-40B4-BE49-F238E27FC236}">
                <a16:creationId xmlns:a16="http://schemas.microsoft.com/office/drawing/2014/main" id="{1FC538FF-520B-4B87-A3CB-70502E65DC7F}"/>
              </a:ext>
            </a:extLst>
          </p:cNvPr>
          <p:cNvGrpSpPr/>
          <p:nvPr/>
        </p:nvGrpSpPr>
        <p:grpSpPr>
          <a:xfrm>
            <a:off x="4424869" y="1918242"/>
            <a:ext cx="366293" cy="369974"/>
            <a:chOff x="-41526450" y="3951100"/>
            <a:chExt cx="313500" cy="316650"/>
          </a:xfrm>
        </p:grpSpPr>
        <p:sp>
          <p:nvSpPr>
            <p:cNvPr id="45" name="Google Shape;6877;p87">
              <a:extLst>
                <a:ext uri="{FF2B5EF4-FFF2-40B4-BE49-F238E27FC236}">
                  <a16:creationId xmlns:a16="http://schemas.microsoft.com/office/drawing/2014/main" id="{7135252C-4D78-49E5-B208-5015BAA5A597}"/>
                </a:ext>
              </a:extLst>
            </p:cNvPr>
            <p:cNvSpPr/>
            <p:nvPr/>
          </p:nvSpPr>
          <p:spPr>
            <a:xfrm>
              <a:off x="-41483125" y="4041675"/>
              <a:ext cx="226075" cy="226075"/>
            </a:xfrm>
            <a:custGeom>
              <a:avLst/>
              <a:gdLst/>
              <a:ahLst/>
              <a:cxnLst/>
              <a:rect l="l" t="t" r="r" b="b"/>
              <a:pathLst>
                <a:path w="9043" h="9043" extrusionOk="0">
                  <a:moveTo>
                    <a:pt x="4506" y="2174"/>
                  </a:moveTo>
                  <a:cubicBezTo>
                    <a:pt x="6144" y="2174"/>
                    <a:pt x="7404" y="3466"/>
                    <a:pt x="7436" y="5041"/>
                  </a:cubicBezTo>
                  <a:cubicBezTo>
                    <a:pt x="7436" y="6648"/>
                    <a:pt x="6144" y="7908"/>
                    <a:pt x="4506" y="7908"/>
                  </a:cubicBezTo>
                  <a:cubicBezTo>
                    <a:pt x="2899" y="7908"/>
                    <a:pt x="1639" y="6616"/>
                    <a:pt x="1639" y="5041"/>
                  </a:cubicBezTo>
                  <a:cubicBezTo>
                    <a:pt x="1639" y="3466"/>
                    <a:pt x="2931" y="2174"/>
                    <a:pt x="4506" y="2174"/>
                  </a:cubicBezTo>
                  <a:close/>
                  <a:moveTo>
                    <a:pt x="4506" y="0"/>
                  </a:moveTo>
                  <a:lnTo>
                    <a:pt x="1" y="3214"/>
                  </a:lnTo>
                  <a:lnTo>
                    <a:pt x="1" y="8664"/>
                  </a:lnTo>
                  <a:cubicBezTo>
                    <a:pt x="1" y="8885"/>
                    <a:pt x="190" y="9042"/>
                    <a:pt x="379" y="9042"/>
                  </a:cubicBezTo>
                  <a:lnTo>
                    <a:pt x="8665" y="9042"/>
                  </a:lnTo>
                  <a:cubicBezTo>
                    <a:pt x="8885" y="9042"/>
                    <a:pt x="9043" y="8853"/>
                    <a:pt x="9043" y="8664"/>
                  </a:cubicBezTo>
                  <a:lnTo>
                    <a:pt x="9043" y="3214"/>
                  </a:lnTo>
                  <a:lnTo>
                    <a:pt x="450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6878;p87">
              <a:extLst>
                <a:ext uri="{FF2B5EF4-FFF2-40B4-BE49-F238E27FC236}">
                  <a16:creationId xmlns:a16="http://schemas.microsoft.com/office/drawing/2014/main" id="{D74536ED-2A75-464C-B75D-444D02F532F3}"/>
                </a:ext>
              </a:extLst>
            </p:cNvPr>
            <p:cNvSpPr/>
            <p:nvPr/>
          </p:nvSpPr>
          <p:spPr>
            <a:xfrm>
              <a:off x="-41422475" y="4114925"/>
              <a:ext cx="104775" cy="104775"/>
            </a:xfrm>
            <a:custGeom>
              <a:avLst/>
              <a:gdLst/>
              <a:ahLst/>
              <a:cxnLst/>
              <a:rect l="l" t="t" r="r" b="b"/>
              <a:pathLst>
                <a:path w="4191" h="4191" extrusionOk="0">
                  <a:moveTo>
                    <a:pt x="2080" y="1040"/>
                  </a:moveTo>
                  <a:cubicBezTo>
                    <a:pt x="2332" y="1040"/>
                    <a:pt x="2521" y="1229"/>
                    <a:pt x="2521" y="1450"/>
                  </a:cubicBezTo>
                  <a:lnTo>
                    <a:pt x="2521" y="1859"/>
                  </a:lnTo>
                  <a:lnTo>
                    <a:pt x="2931" y="1859"/>
                  </a:lnTo>
                  <a:cubicBezTo>
                    <a:pt x="3151" y="1859"/>
                    <a:pt x="3372" y="2080"/>
                    <a:pt x="3372" y="2269"/>
                  </a:cubicBezTo>
                  <a:cubicBezTo>
                    <a:pt x="3372" y="2489"/>
                    <a:pt x="3151" y="2710"/>
                    <a:pt x="2931" y="2710"/>
                  </a:cubicBezTo>
                  <a:lnTo>
                    <a:pt x="2080" y="2710"/>
                  </a:lnTo>
                  <a:cubicBezTo>
                    <a:pt x="1859" y="2710"/>
                    <a:pt x="1702" y="2489"/>
                    <a:pt x="1702" y="2269"/>
                  </a:cubicBezTo>
                  <a:lnTo>
                    <a:pt x="1702" y="1450"/>
                  </a:lnTo>
                  <a:cubicBezTo>
                    <a:pt x="1702" y="1198"/>
                    <a:pt x="1891" y="1040"/>
                    <a:pt x="2080" y="1040"/>
                  </a:cubicBezTo>
                  <a:close/>
                  <a:moveTo>
                    <a:pt x="2080" y="0"/>
                  </a:moveTo>
                  <a:cubicBezTo>
                    <a:pt x="946" y="0"/>
                    <a:pt x="64" y="946"/>
                    <a:pt x="1" y="2111"/>
                  </a:cubicBezTo>
                  <a:cubicBezTo>
                    <a:pt x="64" y="3277"/>
                    <a:pt x="946" y="4191"/>
                    <a:pt x="2080" y="4191"/>
                  </a:cubicBezTo>
                  <a:cubicBezTo>
                    <a:pt x="3246" y="4191"/>
                    <a:pt x="4128" y="3245"/>
                    <a:pt x="4191" y="2111"/>
                  </a:cubicBezTo>
                  <a:cubicBezTo>
                    <a:pt x="4191" y="977"/>
                    <a:pt x="3246" y="63"/>
                    <a:pt x="208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6879;p87">
              <a:extLst>
                <a:ext uri="{FF2B5EF4-FFF2-40B4-BE49-F238E27FC236}">
                  <a16:creationId xmlns:a16="http://schemas.microsoft.com/office/drawing/2014/main" id="{1CE1AB0C-F6F1-447A-9E47-BF4B72B1D0C0}"/>
                </a:ext>
              </a:extLst>
            </p:cNvPr>
            <p:cNvSpPr/>
            <p:nvPr/>
          </p:nvSpPr>
          <p:spPr>
            <a:xfrm>
              <a:off x="-41526450" y="3951100"/>
              <a:ext cx="313500" cy="165575"/>
            </a:xfrm>
            <a:custGeom>
              <a:avLst/>
              <a:gdLst/>
              <a:ahLst/>
              <a:cxnLst/>
              <a:rect l="l" t="t" r="r" b="b"/>
              <a:pathLst>
                <a:path w="12540" h="6623" extrusionOk="0">
                  <a:moveTo>
                    <a:pt x="6239" y="0"/>
                  </a:moveTo>
                  <a:cubicBezTo>
                    <a:pt x="6018" y="0"/>
                    <a:pt x="5861" y="189"/>
                    <a:pt x="5861" y="378"/>
                  </a:cubicBezTo>
                  <a:lnTo>
                    <a:pt x="5861" y="1859"/>
                  </a:lnTo>
                  <a:lnTo>
                    <a:pt x="1891" y="4695"/>
                  </a:lnTo>
                  <a:lnTo>
                    <a:pt x="222" y="5860"/>
                  </a:lnTo>
                  <a:cubicBezTo>
                    <a:pt x="32" y="5986"/>
                    <a:pt x="1" y="6270"/>
                    <a:pt x="159" y="6459"/>
                  </a:cubicBezTo>
                  <a:cubicBezTo>
                    <a:pt x="230" y="6566"/>
                    <a:pt x="342" y="6623"/>
                    <a:pt x="460" y="6623"/>
                  </a:cubicBezTo>
                  <a:cubicBezTo>
                    <a:pt x="550" y="6623"/>
                    <a:pt x="644" y="6590"/>
                    <a:pt x="726" y="6522"/>
                  </a:cubicBezTo>
                  <a:lnTo>
                    <a:pt x="6050" y="2741"/>
                  </a:lnTo>
                  <a:cubicBezTo>
                    <a:pt x="6129" y="2678"/>
                    <a:pt x="6215" y="2647"/>
                    <a:pt x="6298" y="2647"/>
                  </a:cubicBezTo>
                  <a:cubicBezTo>
                    <a:pt x="6381" y="2647"/>
                    <a:pt x="6459" y="2678"/>
                    <a:pt x="6523" y="2741"/>
                  </a:cubicBezTo>
                  <a:lnTo>
                    <a:pt x="11847" y="6522"/>
                  </a:lnTo>
                  <a:cubicBezTo>
                    <a:pt x="11926" y="6575"/>
                    <a:pt x="12016" y="6600"/>
                    <a:pt x="12105" y="6600"/>
                  </a:cubicBezTo>
                  <a:cubicBezTo>
                    <a:pt x="12230" y="6600"/>
                    <a:pt x="12354" y="6551"/>
                    <a:pt x="12445" y="6459"/>
                  </a:cubicBezTo>
                  <a:cubicBezTo>
                    <a:pt x="12540" y="6270"/>
                    <a:pt x="12508" y="6018"/>
                    <a:pt x="12351" y="5860"/>
                  </a:cubicBezTo>
                  <a:lnTo>
                    <a:pt x="10713" y="4695"/>
                  </a:lnTo>
                  <a:lnTo>
                    <a:pt x="6712" y="1859"/>
                  </a:lnTo>
                  <a:lnTo>
                    <a:pt x="6712" y="378"/>
                  </a:lnTo>
                  <a:cubicBezTo>
                    <a:pt x="6680" y="189"/>
                    <a:pt x="6491" y="0"/>
                    <a:pt x="62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 name="Google Shape;7574;p88">
            <a:extLst>
              <a:ext uri="{FF2B5EF4-FFF2-40B4-BE49-F238E27FC236}">
                <a16:creationId xmlns:a16="http://schemas.microsoft.com/office/drawing/2014/main" id="{435FB283-5EB2-48AC-98A7-F8158A37A915}"/>
              </a:ext>
            </a:extLst>
          </p:cNvPr>
          <p:cNvGrpSpPr/>
          <p:nvPr/>
        </p:nvGrpSpPr>
        <p:grpSpPr>
          <a:xfrm>
            <a:off x="6951959" y="1992192"/>
            <a:ext cx="355664" cy="349133"/>
            <a:chOff x="5716825" y="3235950"/>
            <a:chExt cx="300900" cy="295375"/>
          </a:xfrm>
        </p:grpSpPr>
        <p:sp>
          <p:nvSpPr>
            <p:cNvPr id="53" name="Google Shape;7575;p88">
              <a:extLst>
                <a:ext uri="{FF2B5EF4-FFF2-40B4-BE49-F238E27FC236}">
                  <a16:creationId xmlns:a16="http://schemas.microsoft.com/office/drawing/2014/main" id="{B5A4CEE9-D102-4E1B-AE91-5C23978E82BD}"/>
                </a:ext>
              </a:extLst>
            </p:cNvPr>
            <p:cNvSpPr/>
            <p:nvPr/>
          </p:nvSpPr>
          <p:spPr>
            <a:xfrm>
              <a:off x="5716825" y="3309975"/>
              <a:ext cx="137075" cy="146525"/>
            </a:xfrm>
            <a:custGeom>
              <a:avLst/>
              <a:gdLst/>
              <a:ahLst/>
              <a:cxnLst/>
              <a:rect l="l" t="t" r="r" b="b"/>
              <a:pathLst>
                <a:path w="5483" h="5861" extrusionOk="0">
                  <a:moveTo>
                    <a:pt x="2584" y="1"/>
                  </a:moveTo>
                  <a:lnTo>
                    <a:pt x="410" y="2206"/>
                  </a:lnTo>
                  <a:cubicBezTo>
                    <a:pt x="1" y="2615"/>
                    <a:pt x="1" y="3277"/>
                    <a:pt x="410" y="3655"/>
                  </a:cubicBezTo>
                  <a:lnTo>
                    <a:pt x="2584" y="5860"/>
                  </a:lnTo>
                  <a:lnTo>
                    <a:pt x="3781" y="4632"/>
                  </a:lnTo>
                  <a:cubicBezTo>
                    <a:pt x="3844" y="4584"/>
                    <a:pt x="3939" y="4561"/>
                    <a:pt x="4029" y="4561"/>
                  </a:cubicBezTo>
                  <a:cubicBezTo>
                    <a:pt x="4120" y="4561"/>
                    <a:pt x="4206" y="4584"/>
                    <a:pt x="4254" y="4632"/>
                  </a:cubicBezTo>
                  <a:lnTo>
                    <a:pt x="4726" y="5104"/>
                  </a:lnTo>
                  <a:cubicBezTo>
                    <a:pt x="4789" y="5167"/>
                    <a:pt x="4884" y="5199"/>
                    <a:pt x="4974" y="5199"/>
                  </a:cubicBezTo>
                  <a:cubicBezTo>
                    <a:pt x="5065" y="5199"/>
                    <a:pt x="5152" y="5167"/>
                    <a:pt x="5199" y="5104"/>
                  </a:cubicBezTo>
                  <a:cubicBezTo>
                    <a:pt x="5325" y="5010"/>
                    <a:pt x="5325" y="4758"/>
                    <a:pt x="5199" y="4632"/>
                  </a:cubicBezTo>
                  <a:lnTo>
                    <a:pt x="4726" y="4159"/>
                  </a:lnTo>
                  <a:cubicBezTo>
                    <a:pt x="4632" y="4065"/>
                    <a:pt x="4632" y="3813"/>
                    <a:pt x="4726" y="3687"/>
                  </a:cubicBezTo>
                  <a:lnTo>
                    <a:pt x="5482" y="2962"/>
                  </a:lnTo>
                  <a:lnTo>
                    <a:pt x="5010" y="2489"/>
                  </a:lnTo>
                  <a:lnTo>
                    <a:pt x="4789" y="2710"/>
                  </a:lnTo>
                  <a:cubicBezTo>
                    <a:pt x="4584" y="2915"/>
                    <a:pt x="4317" y="3017"/>
                    <a:pt x="4049" y="3017"/>
                  </a:cubicBezTo>
                  <a:cubicBezTo>
                    <a:pt x="3781" y="3017"/>
                    <a:pt x="3513" y="2915"/>
                    <a:pt x="3309" y="2710"/>
                  </a:cubicBezTo>
                  <a:cubicBezTo>
                    <a:pt x="2930" y="2332"/>
                    <a:pt x="2930" y="1670"/>
                    <a:pt x="3309" y="1261"/>
                  </a:cubicBezTo>
                  <a:lnTo>
                    <a:pt x="3561" y="1040"/>
                  </a:lnTo>
                  <a:lnTo>
                    <a:pt x="258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7576;p88">
              <a:extLst>
                <a:ext uri="{FF2B5EF4-FFF2-40B4-BE49-F238E27FC236}">
                  <a16:creationId xmlns:a16="http://schemas.microsoft.com/office/drawing/2014/main" id="{8B0206EE-B44E-47EC-9952-0F26C70FCE98}"/>
                </a:ext>
              </a:extLst>
            </p:cNvPr>
            <p:cNvSpPr/>
            <p:nvPr/>
          </p:nvSpPr>
          <p:spPr>
            <a:xfrm>
              <a:off x="5794025" y="3235950"/>
              <a:ext cx="145725" cy="133900"/>
            </a:xfrm>
            <a:custGeom>
              <a:avLst/>
              <a:gdLst/>
              <a:ahLst/>
              <a:cxnLst/>
              <a:rect l="l" t="t" r="r" b="b"/>
              <a:pathLst>
                <a:path w="5829" h="5356" extrusionOk="0">
                  <a:moveTo>
                    <a:pt x="2926" y="0"/>
                  </a:moveTo>
                  <a:cubicBezTo>
                    <a:pt x="2662" y="0"/>
                    <a:pt x="2394" y="95"/>
                    <a:pt x="2205" y="284"/>
                  </a:cubicBezTo>
                  <a:lnTo>
                    <a:pt x="0" y="2457"/>
                  </a:lnTo>
                  <a:lnTo>
                    <a:pt x="1229" y="3686"/>
                  </a:lnTo>
                  <a:cubicBezTo>
                    <a:pt x="1323" y="3781"/>
                    <a:pt x="1323" y="4033"/>
                    <a:pt x="1229" y="4127"/>
                  </a:cubicBezTo>
                  <a:lnTo>
                    <a:pt x="725" y="4600"/>
                  </a:lnTo>
                  <a:cubicBezTo>
                    <a:pt x="630" y="4726"/>
                    <a:pt x="630" y="4978"/>
                    <a:pt x="725" y="5072"/>
                  </a:cubicBezTo>
                  <a:cubicBezTo>
                    <a:pt x="788" y="5135"/>
                    <a:pt x="882" y="5167"/>
                    <a:pt x="977" y="5167"/>
                  </a:cubicBezTo>
                  <a:cubicBezTo>
                    <a:pt x="1071" y="5167"/>
                    <a:pt x="1166" y="5135"/>
                    <a:pt x="1229" y="5072"/>
                  </a:cubicBezTo>
                  <a:lnTo>
                    <a:pt x="1701" y="4600"/>
                  </a:lnTo>
                  <a:cubicBezTo>
                    <a:pt x="1749" y="4553"/>
                    <a:pt x="1835" y="4529"/>
                    <a:pt x="1926" y="4529"/>
                  </a:cubicBezTo>
                  <a:cubicBezTo>
                    <a:pt x="2016" y="4529"/>
                    <a:pt x="2111" y="4553"/>
                    <a:pt x="2174" y="4600"/>
                  </a:cubicBezTo>
                  <a:lnTo>
                    <a:pt x="2898" y="5356"/>
                  </a:lnTo>
                  <a:lnTo>
                    <a:pt x="3371" y="4883"/>
                  </a:lnTo>
                  <a:lnTo>
                    <a:pt x="3151" y="4663"/>
                  </a:lnTo>
                  <a:cubicBezTo>
                    <a:pt x="2741" y="4253"/>
                    <a:pt x="2741" y="3592"/>
                    <a:pt x="3151" y="3214"/>
                  </a:cubicBezTo>
                  <a:cubicBezTo>
                    <a:pt x="3340" y="3009"/>
                    <a:pt x="3607" y="2906"/>
                    <a:pt x="3875" y="2906"/>
                  </a:cubicBezTo>
                  <a:cubicBezTo>
                    <a:pt x="4143" y="2906"/>
                    <a:pt x="4411" y="3009"/>
                    <a:pt x="4600" y="3214"/>
                  </a:cubicBezTo>
                  <a:lnTo>
                    <a:pt x="4852" y="3434"/>
                  </a:lnTo>
                  <a:lnTo>
                    <a:pt x="5828" y="2457"/>
                  </a:lnTo>
                  <a:lnTo>
                    <a:pt x="3623" y="284"/>
                  </a:lnTo>
                  <a:cubicBezTo>
                    <a:pt x="3450" y="95"/>
                    <a:pt x="3190" y="0"/>
                    <a:pt x="292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7577;p88">
              <a:extLst>
                <a:ext uri="{FF2B5EF4-FFF2-40B4-BE49-F238E27FC236}">
                  <a16:creationId xmlns:a16="http://schemas.microsoft.com/office/drawing/2014/main" id="{40E86485-5F63-4FA6-9210-5D0986463C3E}"/>
                </a:ext>
              </a:extLst>
            </p:cNvPr>
            <p:cNvSpPr/>
            <p:nvPr/>
          </p:nvSpPr>
          <p:spPr>
            <a:xfrm>
              <a:off x="5880650" y="3309975"/>
              <a:ext cx="137075" cy="145725"/>
            </a:xfrm>
            <a:custGeom>
              <a:avLst/>
              <a:gdLst/>
              <a:ahLst/>
              <a:cxnLst/>
              <a:rect l="l" t="t" r="r" b="b"/>
              <a:pathLst>
                <a:path w="5483" h="5829" extrusionOk="0">
                  <a:moveTo>
                    <a:pt x="2899" y="1"/>
                  </a:moveTo>
                  <a:lnTo>
                    <a:pt x="1702" y="1229"/>
                  </a:lnTo>
                  <a:cubicBezTo>
                    <a:pt x="1639" y="1292"/>
                    <a:pt x="1544" y="1324"/>
                    <a:pt x="1450" y="1324"/>
                  </a:cubicBezTo>
                  <a:cubicBezTo>
                    <a:pt x="1355" y="1324"/>
                    <a:pt x="1261" y="1292"/>
                    <a:pt x="1198" y="1229"/>
                  </a:cubicBezTo>
                  <a:lnTo>
                    <a:pt x="725" y="757"/>
                  </a:lnTo>
                  <a:cubicBezTo>
                    <a:pt x="678" y="694"/>
                    <a:pt x="591" y="662"/>
                    <a:pt x="501" y="662"/>
                  </a:cubicBezTo>
                  <a:cubicBezTo>
                    <a:pt x="410" y="662"/>
                    <a:pt x="316" y="694"/>
                    <a:pt x="253" y="757"/>
                  </a:cubicBezTo>
                  <a:cubicBezTo>
                    <a:pt x="158" y="883"/>
                    <a:pt x="158" y="1103"/>
                    <a:pt x="253" y="1229"/>
                  </a:cubicBezTo>
                  <a:lnTo>
                    <a:pt x="725" y="1702"/>
                  </a:lnTo>
                  <a:cubicBezTo>
                    <a:pt x="851" y="1828"/>
                    <a:pt x="851" y="2048"/>
                    <a:pt x="725" y="2174"/>
                  </a:cubicBezTo>
                  <a:lnTo>
                    <a:pt x="1" y="2899"/>
                  </a:lnTo>
                  <a:lnTo>
                    <a:pt x="473" y="3372"/>
                  </a:lnTo>
                  <a:lnTo>
                    <a:pt x="694" y="3151"/>
                  </a:lnTo>
                  <a:cubicBezTo>
                    <a:pt x="898" y="2946"/>
                    <a:pt x="1166" y="2844"/>
                    <a:pt x="1434" y="2844"/>
                  </a:cubicBezTo>
                  <a:cubicBezTo>
                    <a:pt x="1702" y="2844"/>
                    <a:pt x="1970" y="2946"/>
                    <a:pt x="2174" y="3151"/>
                  </a:cubicBezTo>
                  <a:cubicBezTo>
                    <a:pt x="2552" y="3529"/>
                    <a:pt x="2552" y="4222"/>
                    <a:pt x="2174" y="4600"/>
                  </a:cubicBezTo>
                  <a:lnTo>
                    <a:pt x="1922" y="4852"/>
                  </a:lnTo>
                  <a:lnTo>
                    <a:pt x="2899" y="5829"/>
                  </a:lnTo>
                  <a:lnTo>
                    <a:pt x="5073" y="3655"/>
                  </a:lnTo>
                  <a:cubicBezTo>
                    <a:pt x="5482" y="3277"/>
                    <a:pt x="5482" y="2615"/>
                    <a:pt x="5073" y="2206"/>
                  </a:cubicBezTo>
                  <a:lnTo>
                    <a:pt x="289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7578;p88">
              <a:extLst>
                <a:ext uri="{FF2B5EF4-FFF2-40B4-BE49-F238E27FC236}">
                  <a16:creationId xmlns:a16="http://schemas.microsoft.com/office/drawing/2014/main" id="{47432569-8E3B-4E30-BC87-CC58917EA731}"/>
                </a:ext>
              </a:extLst>
            </p:cNvPr>
            <p:cNvSpPr/>
            <p:nvPr/>
          </p:nvSpPr>
          <p:spPr>
            <a:xfrm>
              <a:off x="5794025" y="3396625"/>
              <a:ext cx="147300" cy="134700"/>
            </a:xfrm>
            <a:custGeom>
              <a:avLst/>
              <a:gdLst/>
              <a:ahLst/>
              <a:cxnLst/>
              <a:rect l="l" t="t" r="r" b="b"/>
              <a:pathLst>
                <a:path w="5892" h="5388" extrusionOk="0">
                  <a:moveTo>
                    <a:pt x="2993" y="0"/>
                  </a:moveTo>
                  <a:lnTo>
                    <a:pt x="2520" y="473"/>
                  </a:lnTo>
                  <a:lnTo>
                    <a:pt x="2741" y="725"/>
                  </a:lnTo>
                  <a:cubicBezTo>
                    <a:pt x="3151" y="1103"/>
                    <a:pt x="3151" y="1764"/>
                    <a:pt x="2741" y="2174"/>
                  </a:cubicBezTo>
                  <a:cubicBezTo>
                    <a:pt x="2505" y="2363"/>
                    <a:pt x="2221" y="2457"/>
                    <a:pt x="1949" y="2457"/>
                  </a:cubicBezTo>
                  <a:cubicBezTo>
                    <a:pt x="1678" y="2457"/>
                    <a:pt x="1418" y="2363"/>
                    <a:pt x="1229" y="2174"/>
                  </a:cubicBezTo>
                  <a:lnTo>
                    <a:pt x="977" y="1922"/>
                  </a:lnTo>
                  <a:lnTo>
                    <a:pt x="0" y="2930"/>
                  </a:lnTo>
                  <a:lnTo>
                    <a:pt x="2205" y="5072"/>
                  </a:lnTo>
                  <a:cubicBezTo>
                    <a:pt x="2394" y="5293"/>
                    <a:pt x="2678" y="5387"/>
                    <a:pt x="2930" y="5387"/>
                  </a:cubicBezTo>
                  <a:cubicBezTo>
                    <a:pt x="3214" y="5387"/>
                    <a:pt x="3497" y="5293"/>
                    <a:pt x="3686" y="5072"/>
                  </a:cubicBezTo>
                  <a:lnTo>
                    <a:pt x="5891" y="2930"/>
                  </a:lnTo>
                  <a:lnTo>
                    <a:pt x="4663" y="1701"/>
                  </a:lnTo>
                  <a:cubicBezTo>
                    <a:pt x="4568" y="1575"/>
                    <a:pt x="4568" y="1355"/>
                    <a:pt x="4663" y="1229"/>
                  </a:cubicBezTo>
                  <a:lnTo>
                    <a:pt x="5167" y="756"/>
                  </a:lnTo>
                  <a:cubicBezTo>
                    <a:pt x="5261" y="630"/>
                    <a:pt x="5261" y="410"/>
                    <a:pt x="5167" y="284"/>
                  </a:cubicBezTo>
                  <a:cubicBezTo>
                    <a:pt x="5104" y="221"/>
                    <a:pt x="5009" y="189"/>
                    <a:pt x="4915" y="189"/>
                  </a:cubicBezTo>
                  <a:cubicBezTo>
                    <a:pt x="4820" y="189"/>
                    <a:pt x="4726" y="221"/>
                    <a:pt x="4663" y="284"/>
                  </a:cubicBezTo>
                  <a:lnTo>
                    <a:pt x="4190" y="756"/>
                  </a:lnTo>
                  <a:cubicBezTo>
                    <a:pt x="4143" y="819"/>
                    <a:pt x="4056" y="851"/>
                    <a:pt x="3966" y="851"/>
                  </a:cubicBezTo>
                  <a:cubicBezTo>
                    <a:pt x="3875" y="851"/>
                    <a:pt x="3781" y="819"/>
                    <a:pt x="3718" y="756"/>
                  </a:cubicBezTo>
                  <a:lnTo>
                    <a:pt x="299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29"/>
        <p:cNvGrpSpPr/>
        <p:nvPr/>
      </p:nvGrpSpPr>
      <p:grpSpPr>
        <a:xfrm>
          <a:off x="0" y="0"/>
          <a:ext cx="0" cy="0"/>
          <a:chOff x="0" y="0"/>
          <a:chExt cx="0" cy="0"/>
        </a:xfrm>
      </p:grpSpPr>
      <p:sp>
        <p:nvSpPr>
          <p:cNvPr id="1930" name="Google Shape;1930;p70"/>
          <p:cNvSpPr txBox="1">
            <a:spLocks noGrp="1"/>
          </p:cNvSpPr>
          <p:nvPr>
            <p:ph type="subTitle" idx="8"/>
          </p:nvPr>
        </p:nvSpPr>
        <p:spPr>
          <a:xfrm>
            <a:off x="5547464" y="1573070"/>
            <a:ext cx="2701085"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PE kit </a:t>
            </a:r>
            <a:r>
              <a:rPr lang="en-GB" b="1" dirty="0">
                <a:solidFill>
                  <a:schemeClr val="bg2"/>
                </a:solidFill>
              </a:rPr>
              <a:t>(Wednesdays and Fridays)</a:t>
            </a:r>
            <a:endParaRPr b="1" dirty="0">
              <a:solidFill>
                <a:schemeClr val="bg2"/>
              </a:solidFill>
            </a:endParaRPr>
          </a:p>
        </p:txBody>
      </p:sp>
      <p:sp>
        <p:nvSpPr>
          <p:cNvPr id="1931" name="Google Shape;1931;p70"/>
          <p:cNvSpPr txBox="1">
            <a:spLocks noGrp="1"/>
          </p:cNvSpPr>
          <p:nvPr>
            <p:ph type="subTitle" idx="1"/>
          </p:nvPr>
        </p:nvSpPr>
        <p:spPr>
          <a:xfrm>
            <a:off x="2188015" y="1573070"/>
            <a:ext cx="300692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water bottle </a:t>
            </a:r>
            <a:r>
              <a:rPr lang="en-GB" dirty="0">
                <a:solidFill>
                  <a:schemeClr val="bg2"/>
                </a:solidFill>
              </a:rPr>
              <a:t>(and hat in hot weather)</a:t>
            </a:r>
            <a:endParaRPr dirty="0">
              <a:solidFill>
                <a:schemeClr val="bg2"/>
              </a:solidFill>
            </a:endParaRPr>
          </a:p>
        </p:txBody>
      </p:sp>
      <p:sp>
        <p:nvSpPr>
          <p:cNvPr id="1933" name="Google Shape;1933;p70"/>
          <p:cNvSpPr txBox="1">
            <a:spLocks noGrp="1"/>
          </p:cNvSpPr>
          <p:nvPr>
            <p:ph type="subTitle" idx="2"/>
          </p:nvPr>
        </p:nvSpPr>
        <p:spPr>
          <a:xfrm>
            <a:off x="2188015" y="2251488"/>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packed lunch </a:t>
            </a:r>
            <a:r>
              <a:rPr lang="en-GB" dirty="0">
                <a:solidFill>
                  <a:schemeClr val="bg2"/>
                </a:solidFill>
              </a:rPr>
              <a:t>(if needed)</a:t>
            </a:r>
            <a:endParaRPr dirty="0">
              <a:solidFill>
                <a:schemeClr val="bg2"/>
              </a:solidFill>
            </a:endParaRPr>
          </a:p>
        </p:txBody>
      </p:sp>
      <p:sp>
        <p:nvSpPr>
          <p:cNvPr id="1935" name="Google Shape;1935;p70"/>
          <p:cNvSpPr txBox="1">
            <a:spLocks noGrp="1"/>
          </p:cNvSpPr>
          <p:nvPr>
            <p:ph type="subTitle" idx="4"/>
          </p:nvPr>
        </p:nvSpPr>
        <p:spPr>
          <a:xfrm>
            <a:off x="5547464" y="2251488"/>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pupil planner</a:t>
            </a:r>
            <a:endParaRPr dirty="0"/>
          </a:p>
        </p:txBody>
      </p:sp>
      <p:sp>
        <p:nvSpPr>
          <p:cNvPr id="1937" name="Google Shape;1937;p70"/>
          <p:cNvSpPr txBox="1">
            <a:spLocks noGrp="1"/>
          </p:cNvSpPr>
          <p:nvPr>
            <p:ph type="subTitle" idx="6"/>
          </p:nvPr>
        </p:nvSpPr>
        <p:spPr>
          <a:xfrm>
            <a:off x="2188015" y="3624552"/>
            <a:ext cx="336125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reading book</a:t>
            </a:r>
            <a:endParaRPr dirty="0"/>
          </a:p>
        </p:txBody>
      </p:sp>
      <p:sp>
        <p:nvSpPr>
          <p:cNvPr id="1940" name="Google Shape;1940;p70"/>
          <p:cNvSpPr txBox="1">
            <a:spLocks noGrp="1"/>
          </p:cNvSpPr>
          <p:nvPr>
            <p:ph type="subTitle" idx="13"/>
          </p:nvPr>
        </p:nvSpPr>
        <p:spPr>
          <a:xfrm>
            <a:off x="5547464" y="2945162"/>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homework </a:t>
            </a:r>
            <a:r>
              <a:rPr lang="en-GB" b="1" dirty="0">
                <a:solidFill>
                  <a:schemeClr val="bg2"/>
                </a:solidFill>
              </a:rPr>
              <a:t>(due Fridays)</a:t>
            </a:r>
            <a:endParaRPr b="1" dirty="0">
              <a:solidFill>
                <a:schemeClr val="bg2"/>
              </a:solidFill>
            </a:endParaRPr>
          </a:p>
        </p:txBody>
      </p:sp>
      <p:sp>
        <p:nvSpPr>
          <p:cNvPr id="1942" name="Google Shape;1942;p70"/>
          <p:cNvSpPr txBox="1">
            <a:spLocks noGrp="1"/>
          </p:cNvSpPr>
          <p:nvPr>
            <p:ph type="subTitle" idx="15"/>
          </p:nvPr>
        </p:nvSpPr>
        <p:spPr>
          <a:xfrm>
            <a:off x="5547464" y="3624552"/>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pencil case </a:t>
            </a:r>
            <a:r>
              <a:rPr lang="en-GB" dirty="0">
                <a:solidFill>
                  <a:schemeClr val="bg2"/>
                </a:solidFill>
              </a:rPr>
              <a:t>(including a blue handwriting pen)</a:t>
            </a:r>
            <a:endParaRPr dirty="0">
              <a:solidFill>
                <a:schemeClr val="bg2"/>
              </a:solidFill>
            </a:endParaRPr>
          </a:p>
        </p:txBody>
      </p:sp>
      <p:sp>
        <p:nvSpPr>
          <p:cNvPr id="1944" name="Google Shape;1944;p70"/>
          <p:cNvSpPr txBox="1">
            <a:spLocks noGrp="1"/>
          </p:cNvSpPr>
          <p:nvPr>
            <p:ph type="subTitle" idx="17"/>
          </p:nvPr>
        </p:nvSpPr>
        <p:spPr>
          <a:xfrm>
            <a:off x="2188015" y="2929906"/>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Reading Challenge diary</a:t>
            </a:r>
            <a:endParaRPr dirty="0"/>
          </a:p>
        </p:txBody>
      </p:sp>
      <p:sp>
        <p:nvSpPr>
          <p:cNvPr id="1946" name="Google Shape;1946;p70"/>
          <p:cNvSpPr txBox="1">
            <a:spLocks noGrp="1"/>
          </p:cNvSpPr>
          <p:nvPr>
            <p:ph type="title" idx="19"/>
          </p:nvPr>
        </p:nvSpPr>
        <p:spPr>
          <a:xfrm>
            <a:off x="621100" y="521233"/>
            <a:ext cx="7901700" cy="546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Being Prepared</a:t>
            </a:r>
            <a:endParaRPr dirty="0"/>
          </a:p>
        </p:txBody>
      </p:sp>
      <p:grpSp>
        <p:nvGrpSpPr>
          <p:cNvPr id="1947" name="Google Shape;1947;p70"/>
          <p:cNvGrpSpPr/>
          <p:nvPr/>
        </p:nvGrpSpPr>
        <p:grpSpPr>
          <a:xfrm>
            <a:off x="7955143" y="9"/>
            <a:ext cx="1188855" cy="1242495"/>
            <a:chOff x="7955143" y="884"/>
            <a:chExt cx="1188855" cy="1242495"/>
          </a:xfrm>
        </p:grpSpPr>
        <p:sp>
          <p:nvSpPr>
            <p:cNvPr id="1948" name="Google Shape;1948;p70"/>
            <p:cNvSpPr/>
            <p:nvPr/>
          </p:nvSpPr>
          <p:spPr>
            <a:xfrm>
              <a:off x="8900278" y="884"/>
              <a:ext cx="243720" cy="228497"/>
            </a:xfrm>
            <a:custGeom>
              <a:avLst/>
              <a:gdLst/>
              <a:ahLst/>
              <a:cxnLst/>
              <a:rect l="l" t="t" r="r" b="b"/>
              <a:pathLst>
                <a:path w="2318" h="2584" extrusionOk="0">
                  <a:moveTo>
                    <a:pt x="1303" y="0"/>
                  </a:moveTo>
                  <a:cubicBezTo>
                    <a:pt x="810" y="670"/>
                    <a:pt x="391" y="1396"/>
                    <a:pt x="56" y="2159"/>
                  </a:cubicBezTo>
                  <a:cubicBezTo>
                    <a:pt x="19" y="2233"/>
                    <a:pt x="1" y="2308"/>
                    <a:pt x="10" y="2391"/>
                  </a:cubicBezTo>
                  <a:cubicBezTo>
                    <a:pt x="48" y="2543"/>
                    <a:pt x="214" y="2583"/>
                    <a:pt x="375" y="2583"/>
                  </a:cubicBezTo>
                  <a:cubicBezTo>
                    <a:pt x="412" y="2583"/>
                    <a:pt x="449" y="2581"/>
                    <a:pt x="484" y="2578"/>
                  </a:cubicBezTo>
                  <a:cubicBezTo>
                    <a:pt x="1117" y="2503"/>
                    <a:pt x="1750" y="2391"/>
                    <a:pt x="2308" y="2103"/>
                  </a:cubicBezTo>
                  <a:lnTo>
                    <a:pt x="2318" y="2094"/>
                  </a:lnTo>
                  <a:lnTo>
                    <a:pt x="231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 name="Google Shape;1949;p70"/>
            <p:cNvSpPr/>
            <p:nvPr/>
          </p:nvSpPr>
          <p:spPr>
            <a:xfrm>
              <a:off x="8600934" y="884"/>
              <a:ext cx="543061" cy="468754"/>
            </a:xfrm>
            <a:custGeom>
              <a:avLst/>
              <a:gdLst/>
              <a:ahLst/>
              <a:cxnLst/>
              <a:rect l="l" t="t" r="r" b="b"/>
              <a:pathLst>
                <a:path w="5165" h="5301" extrusionOk="0">
                  <a:moveTo>
                    <a:pt x="1564" y="0"/>
                  </a:moveTo>
                  <a:cubicBezTo>
                    <a:pt x="1554" y="47"/>
                    <a:pt x="1545" y="93"/>
                    <a:pt x="1536" y="140"/>
                  </a:cubicBezTo>
                  <a:cubicBezTo>
                    <a:pt x="1275" y="1312"/>
                    <a:pt x="642" y="2466"/>
                    <a:pt x="251" y="3620"/>
                  </a:cubicBezTo>
                  <a:cubicBezTo>
                    <a:pt x="103" y="4048"/>
                    <a:pt x="0" y="4550"/>
                    <a:pt x="261" y="4922"/>
                  </a:cubicBezTo>
                  <a:cubicBezTo>
                    <a:pt x="382" y="5090"/>
                    <a:pt x="559" y="5211"/>
                    <a:pt x="763" y="5257"/>
                  </a:cubicBezTo>
                  <a:cubicBezTo>
                    <a:pt x="870" y="5287"/>
                    <a:pt x="980" y="5301"/>
                    <a:pt x="1091" y="5301"/>
                  </a:cubicBezTo>
                  <a:cubicBezTo>
                    <a:pt x="1192" y="5301"/>
                    <a:pt x="1294" y="5289"/>
                    <a:pt x="1396" y="5267"/>
                  </a:cubicBezTo>
                  <a:cubicBezTo>
                    <a:pt x="1805" y="5174"/>
                    <a:pt x="2168" y="4941"/>
                    <a:pt x="2522" y="4727"/>
                  </a:cubicBezTo>
                  <a:cubicBezTo>
                    <a:pt x="3350" y="4253"/>
                    <a:pt x="4243" y="3890"/>
                    <a:pt x="5165" y="3666"/>
                  </a:cubicBezTo>
                  <a:lnTo>
                    <a:pt x="5165" y="1759"/>
                  </a:lnTo>
                  <a:cubicBezTo>
                    <a:pt x="4885" y="1861"/>
                    <a:pt x="4616" y="1982"/>
                    <a:pt x="4355" y="2122"/>
                  </a:cubicBezTo>
                  <a:cubicBezTo>
                    <a:pt x="4243" y="2188"/>
                    <a:pt x="3805" y="2423"/>
                    <a:pt x="3535" y="2423"/>
                  </a:cubicBezTo>
                  <a:cubicBezTo>
                    <a:pt x="3426" y="2423"/>
                    <a:pt x="3344" y="2385"/>
                    <a:pt x="3322" y="2280"/>
                  </a:cubicBezTo>
                  <a:cubicBezTo>
                    <a:pt x="3322" y="2261"/>
                    <a:pt x="3322" y="2252"/>
                    <a:pt x="3322" y="2243"/>
                  </a:cubicBezTo>
                  <a:cubicBezTo>
                    <a:pt x="3313" y="2066"/>
                    <a:pt x="3536" y="1852"/>
                    <a:pt x="3629" y="1712"/>
                  </a:cubicBezTo>
                  <a:cubicBezTo>
                    <a:pt x="3750" y="1535"/>
                    <a:pt x="3862" y="1368"/>
                    <a:pt x="3983" y="1191"/>
                  </a:cubicBezTo>
                  <a:cubicBezTo>
                    <a:pt x="4215" y="819"/>
                    <a:pt x="4439" y="437"/>
                    <a:pt x="4634" y="47"/>
                  </a:cubicBezTo>
                  <a:cubicBezTo>
                    <a:pt x="4643" y="28"/>
                    <a:pt x="4653" y="9"/>
                    <a:pt x="466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70"/>
            <p:cNvSpPr/>
            <p:nvPr/>
          </p:nvSpPr>
          <p:spPr>
            <a:xfrm>
              <a:off x="8425765" y="884"/>
              <a:ext cx="718228" cy="727228"/>
            </a:xfrm>
            <a:custGeom>
              <a:avLst/>
              <a:gdLst/>
              <a:ahLst/>
              <a:cxnLst/>
              <a:rect l="l" t="t" r="r" b="b"/>
              <a:pathLst>
                <a:path w="6831" h="8224" extrusionOk="0">
                  <a:moveTo>
                    <a:pt x="2104" y="0"/>
                  </a:moveTo>
                  <a:cubicBezTo>
                    <a:pt x="2308" y="419"/>
                    <a:pt x="2420" y="884"/>
                    <a:pt x="2439" y="1349"/>
                  </a:cubicBezTo>
                  <a:cubicBezTo>
                    <a:pt x="2457" y="2001"/>
                    <a:pt x="2252" y="2615"/>
                    <a:pt x="1955" y="3192"/>
                  </a:cubicBezTo>
                  <a:cubicBezTo>
                    <a:pt x="1248" y="4615"/>
                    <a:pt x="1" y="5918"/>
                    <a:pt x="66" y="7500"/>
                  </a:cubicBezTo>
                  <a:cubicBezTo>
                    <a:pt x="66" y="7556"/>
                    <a:pt x="66" y="7612"/>
                    <a:pt x="75" y="7667"/>
                  </a:cubicBezTo>
                  <a:cubicBezTo>
                    <a:pt x="112" y="7891"/>
                    <a:pt x="205" y="8105"/>
                    <a:pt x="410" y="8189"/>
                  </a:cubicBezTo>
                  <a:cubicBezTo>
                    <a:pt x="483" y="8211"/>
                    <a:pt x="560" y="8223"/>
                    <a:pt x="638" y="8223"/>
                  </a:cubicBezTo>
                  <a:cubicBezTo>
                    <a:pt x="689" y="8223"/>
                    <a:pt x="740" y="8218"/>
                    <a:pt x="792" y="8207"/>
                  </a:cubicBezTo>
                  <a:cubicBezTo>
                    <a:pt x="2820" y="7937"/>
                    <a:pt x="4318" y="6207"/>
                    <a:pt x="6189" y="5378"/>
                  </a:cubicBezTo>
                  <a:cubicBezTo>
                    <a:pt x="6403" y="5295"/>
                    <a:pt x="6617" y="5211"/>
                    <a:pt x="6831" y="5146"/>
                  </a:cubicBezTo>
                  <a:lnTo>
                    <a:pt x="6831" y="2764"/>
                  </a:lnTo>
                  <a:cubicBezTo>
                    <a:pt x="6561" y="2875"/>
                    <a:pt x="6300" y="2987"/>
                    <a:pt x="6030" y="3108"/>
                  </a:cubicBezTo>
                  <a:lnTo>
                    <a:pt x="4635" y="3713"/>
                  </a:lnTo>
                  <a:cubicBezTo>
                    <a:pt x="4532" y="3769"/>
                    <a:pt x="4421" y="3797"/>
                    <a:pt x="4309" y="3806"/>
                  </a:cubicBezTo>
                  <a:cubicBezTo>
                    <a:pt x="4058" y="3797"/>
                    <a:pt x="3862" y="3536"/>
                    <a:pt x="3834" y="3275"/>
                  </a:cubicBezTo>
                  <a:cubicBezTo>
                    <a:pt x="3816" y="3024"/>
                    <a:pt x="3918" y="2773"/>
                    <a:pt x="4002" y="2531"/>
                  </a:cubicBezTo>
                  <a:cubicBezTo>
                    <a:pt x="4318" y="1712"/>
                    <a:pt x="4542" y="865"/>
                    <a:pt x="46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 name="Google Shape;1951;p70"/>
            <p:cNvSpPr/>
            <p:nvPr/>
          </p:nvSpPr>
          <p:spPr>
            <a:xfrm>
              <a:off x="8077530" y="884"/>
              <a:ext cx="1066460" cy="989062"/>
            </a:xfrm>
            <a:custGeom>
              <a:avLst/>
              <a:gdLst/>
              <a:ahLst/>
              <a:cxnLst/>
              <a:rect l="l" t="t" r="r" b="b"/>
              <a:pathLst>
                <a:path w="10143" h="11185" extrusionOk="0">
                  <a:moveTo>
                    <a:pt x="3480" y="0"/>
                  </a:moveTo>
                  <a:cubicBezTo>
                    <a:pt x="3489" y="382"/>
                    <a:pt x="3471" y="763"/>
                    <a:pt x="3415" y="1145"/>
                  </a:cubicBezTo>
                  <a:cubicBezTo>
                    <a:pt x="3238" y="2485"/>
                    <a:pt x="2680" y="3713"/>
                    <a:pt x="2056" y="4913"/>
                  </a:cubicBezTo>
                  <a:cubicBezTo>
                    <a:pt x="1368" y="6253"/>
                    <a:pt x="605" y="7565"/>
                    <a:pt x="186" y="8998"/>
                  </a:cubicBezTo>
                  <a:cubicBezTo>
                    <a:pt x="84" y="9342"/>
                    <a:pt x="0" y="9715"/>
                    <a:pt x="84" y="10059"/>
                  </a:cubicBezTo>
                  <a:cubicBezTo>
                    <a:pt x="158" y="10357"/>
                    <a:pt x="326" y="10617"/>
                    <a:pt x="577" y="10794"/>
                  </a:cubicBezTo>
                  <a:cubicBezTo>
                    <a:pt x="810" y="10971"/>
                    <a:pt x="1079" y="11092"/>
                    <a:pt x="1368" y="11148"/>
                  </a:cubicBezTo>
                  <a:cubicBezTo>
                    <a:pt x="1489" y="11166"/>
                    <a:pt x="1619" y="11185"/>
                    <a:pt x="1749" y="11185"/>
                  </a:cubicBezTo>
                  <a:cubicBezTo>
                    <a:pt x="2215" y="11175"/>
                    <a:pt x="2680" y="11092"/>
                    <a:pt x="3117" y="10943"/>
                  </a:cubicBezTo>
                  <a:lnTo>
                    <a:pt x="3350" y="10859"/>
                  </a:lnTo>
                  <a:cubicBezTo>
                    <a:pt x="5229" y="10245"/>
                    <a:pt x="6951" y="9231"/>
                    <a:pt x="8756" y="8430"/>
                  </a:cubicBezTo>
                  <a:cubicBezTo>
                    <a:pt x="9110" y="8272"/>
                    <a:pt x="9463" y="8123"/>
                    <a:pt x="9826" y="7993"/>
                  </a:cubicBezTo>
                  <a:cubicBezTo>
                    <a:pt x="9929" y="7947"/>
                    <a:pt x="10040" y="7909"/>
                    <a:pt x="10143" y="7881"/>
                  </a:cubicBezTo>
                  <a:lnTo>
                    <a:pt x="10143" y="4271"/>
                  </a:lnTo>
                  <a:cubicBezTo>
                    <a:pt x="8682" y="4671"/>
                    <a:pt x="7286" y="5267"/>
                    <a:pt x="5974" y="6048"/>
                  </a:cubicBezTo>
                  <a:cubicBezTo>
                    <a:pt x="5918" y="6086"/>
                    <a:pt x="5844" y="6114"/>
                    <a:pt x="5778" y="6123"/>
                  </a:cubicBezTo>
                  <a:cubicBezTo>
                    <a:pt x="5774" y="6123"/>
                    <a:pt x="5770" y="6123"/>
                    <a:pt x="5767" y="6123"/>
                  </a:cubicBezTo>
                  <a:cubicBezTo>
                    <a:pt x="5614" y="6123"/>
                    <a:pt x="5500" y="5951"/>
                    <a:pt x="5509" y="5797"/>
                  </a:cubicBezTo>
                  <a:cubicBezTo>
                    <a:pt x="5537" y="5639"/>
                    <a:pt x="5592" y="5490"/>
                    <a:pt x="5685" y="5360"/>
                  </a:cubicBezTo>
                  <a:cubicBezTo>
                    <a:pt x="5704" y="5332"/>
                    <a:pt x="5723" y="5295"/>
                    <a:pt x="5741" y="5267"/>
                  </a:cubicBezTo>
                  <a:cubicBezTo>
                    <a:pt x="6430" y="4066"/>
                    <a:pt x="6690" y="2652"/>
                    <a:pt x="6635" y="1275"/>
                  </a:cubicBezTo>
                  <a:cubicBezTo>
                    <a:pt x="6616" y="893"/>
                    <a:pt x="6579" y="521"/>
                    <a:pt x="6514" y="149"/>
                  </a:cubicBezTo>
                  <a:cubicBezTo>
                    <a:pt x="6514" y="102"/>
                    <a:pt x="6504" y="47"/>
                    <a:pt x="649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 name="Google Shape;1952;p70"/>
            <p:cNvSpPr/>
            <p:nvPr/>
          </p:nvSpPr>
          <p:spPr>
            <a:xfrm>
              <a:off x="7955143" y="884"/>
              <a:ext cx="1188846" cy="1242495"/>
            </a:xfrm>
            <a:custGeom>
              <a:avLst/>
              <a:gdLst/>
              <a:ahLst/>
              <a:cxnLst/>
              <a:rect l="l" t="t" r="r" b="b"/>
              <a:pathLst>
                <a:path w="11307" h="14051" extrusionOk="0">
                  <a:moveTo>
                    <a:pt x="2467" y="0"/>
                  </a:moveTo>
                  <a:cubicBezTo>
                    <a:pt x="2792" y="893"/>
                    <a:pt x="3016" y="1759"/>
                    <a:pt x="2913" y="2857"/>
                  </a:cubicBezTo>
                  <a:cubicBezTo>
                    <a:pt x="2737" y="4690"/>
                    <a:pt x="1881" y="6355"/>
                    <a:pt x="1108" y="8040"/>
                  </a:cubicBezTo>
                  <a:cubicBezTo>
                    <a:pt x="866" y="8570"/>
                    <a:pt x="634" y="9091"/>
                    <a:pt x="438" y="9631"/>
                  </a:cubicBezTo>
                  <a:cubicBezTo>
                    <a:pt x="196" y="10273"/>
                    <a:pt x="1" y="10943"/>
                    <a:pt x="10" y="11622"/>
                  </a:cubicBezTo>
                  <a:cubicBezTo>
                    <a:pt x="10" y="12134"/>
                    <a:pt x="150" y="12636"/>
                    <a:pt x="420" y="13064"/>
                  </a:cubicBezTo>
                  <a:cubicBezTo>
                    <a:pt x="522" y="13213"/>
                    <a:pt x="634" y="13344"/>
                    <a:pt x="764" y="13465"/>
                  </a:cubicBezTo>
                  <a:cubicBezTo>
                    <a:pt x="1264" y="13906"/>
                    <a:pt x="1944" y="14051"/>
                    <a:pt x="2625" y="14051"/>
                  </a:cubicBezTo>
                  <a:cubicBezTo>
                    <a:pt x="2806" y="14051"/>
                    <a:pt x="2987" y="14040"/>
                    <a:pt x="3165" y="14023"/>
                  </a:cubicBezTo>
                  <a:cubicBezTo>
                    <a:pt x="5286" y="13809"/>
                    <a:pt x="7212" y="12739"/>
                    <a:pt x="9194" y="11948"/>
                  </a:cubicBezTo>
                  <a:cubicBezTo>
                    <a:pt x="9883" y="11669"/>
                    <a:pt x="10590" y="11445"/>
                    <a:pt x="11307" y="11278"/>
                  </a:cubicBezTo>
                  <a:lnTo>
                    <a:pt x="11307" y="5881"/>
                  </a:lnTo>
                  <a:cubicBezTo>
                    <a:pt x="10534" y="6114"/>
                    <a:pt x="9771" y="6402"/>
                    <a:pt x="9027" y="6737"/>
                  </a:cubicBezTo>
                  <a:cubicBezTo>
                    <a:pt x="8562" y="6942"/>
                    <a:pt x="8096" y="7146"/>
                    <a:pt x="7650" y="7398"/>
                  </a:cubicBezTo>
                  <a:cubicBezTo>
                    <a:pt x="6822" y="7844"/>
                    <a:pt x="6059" y="8440"/>
                    <a:pt x="5156" y="8682"/>
                  </a:cubicBezTo>
                  <a:cubicBezTo>
                    <a:pt x="5063" y="8708"/>
                    <a:pt x="4964" y="8728"/>
                    <a:pt x="4869" y="8728"/>
                  </a:cubicBezTo>
                  <a:cubicBezTo>
                    <a:pt x="4763" y="8728"/>
                    <a:pt x="4662" y="8704"/>
                    <a:pt x="4579" y="8635"/>
                  </a:cubicBezTo>
                  <a:cubicBezTo>
                    <a:pt x="4393" y="8486"/>
                    <a:pt x="4421" y="8198"/>
                    <a:pt x="4477" y="7965"/>
                  </a:cubicBezTo>
                  <a:cubicBezTo>
                    <a:pt x="4495" y="7863"/>
                    <a:pt x="4523" y="7761"/>
                    <a:pt x="4551" y="7667"/>
                  </a:cubicBezTo>
                  <a:cubicBezTo>
                    <a:pt x="4858" y="6663"/>
                    <a:pt x="5482" y="5751"/>
                    <a:pt x="5891" y="4774"/>
                  </a:cubicBezTo>
                  <a:cubicBezTo>
                    <a:pt x="6114" y="4262"/>
                    <a:pt x="6300" y="3731"/>
                    <a:pt x="6431" y="3192"/>
                  </a:cubicBezTo>
                  <a:cubicBezTo>
                    <a:pt x="6477" y="3024"/>
                    <a:pt x="6505" y="2847"/>
                    <a:pt x="6533" y="2671"/>
                  </a:cubicBezTo>
                  <a:cubicBezTo>
                    <a:pt x="6598" y="2066"/>
                    <a:pt x="6580" y="1452"/>
                    <a:pt x="6477" y="847"/>
                  </a:cubicBezTo>
                  <a:cubicBezTo>
                    <a:pt x="6440" y="558"/>
                    <a:pt x="6393" y="279"/>
                    <a:pt x="632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 name="Google Shape;6824;p87">
            <a:extLst>
              <a:ext uri="{FF2B5EF4-FFF2-40B4-BE49-F238E27FC236}">
                <a16:creationId xmlns:a16="http://schemas.microsoft.com/office/drawing/2014/main" id="{12314ED4-BD1A-4912-AD50-A43612458162}"/>
              </a:ext>
            </a:extLst>
          </p:cNvPr>
          <p:cNvGrpSpPr/>
          <p:nvPr/>
        </p:nvGrpSpPr>
        <p:grpSpPr>
          <a:xfrm>
            <a:off x="1130737" y="1475499"/>
            <a:ext cx="704749" cy="716171"/>
            <a:chOff x="-38537400" y="3588000"/>
            <a:chExt cx="316650" cy="315875"/>
          </a:xfrm>
        </p:grpSpPr>
        <p:sp>
          <p:nvSpPr>
            <p:cNvPr id="18" name="Google Shape;6825;p87">
              <a:extLst>
                <a:ext uri="{FF2B5EF4-FFF2-40B4-BE49-F238E27FC236}">
                  <a16:creationId xmlns:a16="http://schemas.microsoft.com/office/drawing/2014/main" id="{B0AE8639-859D-4CF1-97CC-2F5B40ECF72B}"/>
                </a:ext>
              </a:extLst>
            </p:cNvPr>
            <p:cNvSpPr/>
            <p:nvPr/>
          </p:nvSpPr>
          <p:spPr>
            <a:xfrm>
              <a:off x="-38327900" y="3719550"/>
              <a:ext cx="20500" cy="41750"/>
            </a:xfrm>
            <a:custGeom>
              <a:avLst/>
              <a:gdLst/>
              <a:ahLst/>
              <a:cxnLst/>
              <a:rect l="l" t="t" r="r" b="b"/>
              <a:pathLst>
                <a:path w="820" h="1670" extrusionOk="0">
                  <a:moveTo>
                    <a:pt x="1" y="0"/>
                  </a:moveTo>
                  <a:lnTo>
                    <a:pt x="1" y="1229"/>
                  </a:lnTo>
                  <a:cubicBezTo>
                    <a:pt x="1" y="1449"/>
                    <a:pt x="190" y="1607"/>
                    <a:pt x="442" y="1670"/>
                  </a:cubicBezTo>
                  <a:cubicBezTo>
                    <a:pt x="631" y="1607"/>
                    <a:pt x="820" y="1449"/>
                    <a:pt x="820" y="1229"/>
                  </a:cubicBezTo>
                  <a:lnTo>
                    <a:pt x="82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6826;p87">
              <a:extLst>
                <a:ext uri="{FF2B5EF4-FFF2-40B4-BE49-F238E27FC236}">
                  <a16:creationId xmlns:a16="http://schemas.microsoft.com/office/drawing/2014/main" id="{163E5407-0A53-4DC9-A14F-40F2B91A86F4}"/>
                </a:ext>
              </a:extLst>
            </p:cNvPr>
            <p:cNvSpPr/>
            <p:nvPr/>
          </p:nvSpPr>
          <p:spPr>
            <a:xfrm>
              <a:off x="-38452350" y="3719550"/>
              <a:ext cx="21300" cy="41750"/>
            </a:xfrm>
            <a:custGeom>
              <a:avLst/>
              <a:gdLst/>
              <a:ahLst/>
              <a:cxnLst/>
              <a:rect l="l" t="t" r="r" b="b"/>
              <a:pathLst>
                <a:path w="852" h="1670" extrusionOk="0">
                  <a:moveTo>
                    <a:pt x="1" y="0"/>
                  </a:moveTo>
                  <a:lnTo>
                    <a:pt x="1" y="1229"/>
                  </a:lnTo>
                  <a:cubicBezTo>
                    <a:pt x="1" y="1449"/>
                    <a:pt x="221" y="1607"/>
                    <a:pt x="410" y="1670"/>
                  </a:cubicBezTo>
                  <a:cubicBezTo>
                    <a:pt x="631" y="1607"/>
                    <a:pt x="851" y="1449"/>
                    <a:pt x="851" y="1229"/>
                  </a:cubicBezTo>
                  <a:lnTo>
                    <a:pt x="85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6827;p87">
              <a:extLst>
                <a:ext uri="{FF2B5EF4-FFF2-40B4-BE49-F238E27FC236}">
                  <a16:creationId xmlns:a16="http://schemas.microsoft.com/office/drawing/2014/main" id="{4D13E628-86A7-4B24-80A3-176C3AB7BD18}"/>
                </a:ext>
              </a:extLst>
            </p:cNvPr>
            <p:cNvSpPr/>
            <p:nvPr/>
          </p:nvSpPr>
          <p:spPr>
            <a:xfrm>
              <a:off x="-38516925" y="3759700"/>
              <a:ext cx="275700" cy="144175"/>
            </a:xfrm>
            <a:custGeom>
              <a:avLst/>
              <a:gdLst/>
              <a:ahLst/>
              <a:cxnLst/>
              <a:rect l="l" t="t" r="r" b="b"/>
              <a:pathLst>
                <a:path w="11028" h="5767" extrusionOk="0">
                  <a:moveTo>
                    <a:pt x="7152" y="1671"/>
                  </a:moveTo>
                  <a:cubicBezTo>
                    <a:pt x="7404" y="1671"/>
                    <a:pt x="7593" y="1860"/>
                    <a:pt x="7593" y="2112"/>
                  </a:cubicBezTo>
                  <a:lnTo>
                    <a:pt x="7593" y="3750"/>
                  </a:lnTo>
                  <a:cubicBezTo>
                    <a:pt x="7593" y="4002"/>
                    <a:pt x="7404" y="4159"/>
                    <a:pt x="7152" y="4159"/>
                  </a:cubicBezTo>
                  <a:lnTo>
                    <a:pt x="3844" y="4159"/>
                  </a:lnTo>
                  <a:cubicBezTo>
                    <a:pt x="3624" y="4159"/>
                    <a:pt x="3434" y="3939"/>
                    <a:pt x="3434" y="3750"/>
                  </a:cubicBezTo>
                  <a:lnTo>
                    <a:pt x="3434" y="2112"/>
                  </a:lnTo>
                  <a:cubicBezTo>
                    <a:pt x="3434" y="1860"/>
                    <a:pt x="3624" y="1671"/>
                    <a:pt x="3844" y="1671"/>
                  </a:cubicBezTo>
                  <a:close/>
                  <a:moveTo>
                    <a:pt x="0" y="1"/>
                  </a:moveTo>
                  <a:lnTo>
                    <a:pt x="0" y="4537"/>
                  </a:lnTo>
                  <a:cubicBezTo>
                    <a:pt x="0" y="5199"/>
                    <a:pt x="568" y="5766"/>
                    <a:pt x="1261" y="5766"/>
                  </a:cubicBezTo>
                  <a:lnTo>
                    <a:pt x="9798" y="5766"/>
                  </a:lnTo>
                  <a:cubicBezTo>
                    <a:pt x="10460" y="5766"/>
                    <a:pt x="11027" y="5199"/>
                    <a:pt x="11027" y="4537"/>
                  </a:cubicBezTo>
                  <a:lnTo>
                    <a:pt x="11027" y="1"/>
                  </a:lnTo>
                  <a:lnTo>
                    <a:pt x="9168" y="1"/>
                  </a:lnTo>
                  <a:cubicBezTo>
                    <a:pt x="9011" y="473"/>
                    <a:pt x="8538" y="851"/>
                    <a:pt x="8003" y="851"/>
                  </a:cubicBezTo>
                  <a:cubicBezTo>
                    <a:pt x="7436" y="851"/>
                    <a:pt x="6995" y="473"/>
                    <a:pt x="6806" y="1"/>
                  </a:cubicBezTo>
                  <a:lnTo>
                    <a:pt x="4159" y="1"/>
                  </a:lnTo>
                  <a:cubicBezTo>
                    <a:pt x="4002" y="473"/>
                    <a:pt x="3560" y="851"/>
                    <a:pt x="2993" y="851"/>
                  </a:cubicBezTo>
                  <a:cubicBezTo>
                    <a:pt x="2489" y="851"/>
                    <a:pt x="2017" y="536"/>
                    <a:pt x="185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6828;p87">
              <a:extLst>
                <a:ext uri="{FF2B5EF4-FFF2-40B4-BE49-F238E27FC236}">
                  <a16:creationId xmlns:a16="http://schemas.microsoft.com/office/drawing/2014/main" id="{D4CA9FE6-E04E-45E4-8336-93CCABD38C4E}"/>
                </a:ext>
              </a:extLst>
            </p:cNvPr>
            <p:cNvSpPr/>
            <p:nvPr/>
          </p:nvSpPr>
          <p:spPr>
            <a:xfrm>
              <a:off x="-38537400" y="3588000"/>
              <a:ext cx="316650" cy="151250"/>
            </a:xfrm>
            <a:custGeom>
              <a:avLst/>
              <a:gdLst/>
              <a:ahLst/>
              <a:cxnLst/>
              <a:rect l="l" t="t" r="r" b="b"/>
              <a:pathLst>
                <a:path w="12666" h="6050" extrusionOk="0">
                  <a:moveTo>
                    <a:pt x="7971" y="820"/>
                  </a:moveTo>
                  <a:cubicBezTo>
                    <a:pt x="8223" y="820"/>
                    <a:pt x="8381" y="1009"/>
                    <a:pt x="8412" y="1229"/>
                  </a:cubicBezTo>
                  <a:lnTo>
                    <a:pt x="8412" y="1639"/>
                  </a:lnTo>
                  <a:lnTo>
                    <a:pt x="4253" y="1639"/>
                  </a:lnTo>
                  <a:lnTo>
                    <a:pt x="4253" y="1229"/>
                  </a:lnTo>
                  <a:cubicBezTo>
                    <a:pt x="4253" y="1009"/>
                    <a:pt x="4443" y="851"/>
                    <a:pt x="4663" y="820"/>
                  </a:cubicBezTo>
                  <a:close/>
                  <a:moveTo>
                    <a:pt x="4632" y="1"/>
                  </a:moveTo>
                  <a:cubicBezTo>
                    <a:pt x="3970" y="1"/>
                    <a:pt x="3403" y="536"/>
                    <a:pt x="3403" y="1229"/>
                  </a:cubicBezTo>
                  <a:lnTo>
                    <a:pt x="3403" y="1639"/>
                  </a:lnTo>
                  <a:lnTo>
                    <a:pt x="1229" y="1639"/>
                  </a:lnTo>
                  <a:cubicBezTo>
                    <a:pt x="536" y="1639"/>
                    <a:pt x="0" y="2175"/>
                    <a:pt x="0" y="2868"/>
                  </a:cubicBezTo>
                  <a:lnTo>
                    <a:pt x="0" y="5609"/>
                  </a:lnTo>
                  <a:cubicBezTo>
                    <a:pt x="0" y="5861"/>
                    <a:pt x="189" y="6050"/>
                    <a:pt x="378" y="6050"/>
                  </a:cubicBezTo>
                  <a:lnTo>
                    <a:pt x="2584" y="6050"/>
                  </a:lnTo>
                  <a:lnTo>
                    <a:pt x="2584" y="4821"/>
                  </a:lnTo>
                  <a:cubicBezTo>
                    <a:pt x="2584" y="4600"/>
                    <a:pt x="2804" y="4380"/>
                    <a:pt x="3025" y="4380"/>
                  </a:cubicBezTo>
                  <a:lnTo>
                    <a:pt x="4663" y="4380"/>
                  </a:lnTo>
                  <a:cubicBezTo>
                    <a:pt x="4915" y="4380"/>
                    <a:pt x="5104" y="4600"/>
                    <a:pt x="5104" y="4821"/>
                  </a:cubicBezTo>
                  <a:lnTo>
                    <a:pt x="5104" y="6050"/>
                  </a:lnTo>
                  <a:lnTo>
                    <a:pt x="7593" y="6050"/>
                  </a:lnTo>
                  <a:lnTo>
                    <a:pt x="7593" y="4821"/>
                  </a:lnTo>
                  <a:cubicBezTo>
                    <a:pt x="7593" y="4600"/>
                    <a:pt x="7782" y="4380"/>
                    <a:pt x="7971" y="4380"/>
                  </a:cubicBezTo>
                  <a:lnTo>
                    <a:pt x="9641" y="4380"/>
                  </a:lnTo>
                  <a:cubicBezTo>
                    <a:pt x="9861" y="4380"/>
                    <a:pt x="10019" y="4600"/>
                    <a:pt x="10019" y="4821"/>
                  </a:cubicBezTo>
                  <a:lnTo>
                    <a:pt x="10019" y="6050"/>
                  </a:lnTo>
                  <a:lnTo>
                    <a:pt x="12224" y="6050"/>
                  </a:lnTo>
                  <a:cubicBezTo>
                    <a:pt x="12476" y="6050"/>
                    <a:pt x="12665" y="5861"/>
                    <a:pt x="12665" y="5609"/>
                  </a:cubicBezTo>
                  <a:lnTo>
                    <a:pt x="12665" y="2868"/>
                  </a:lnTo>
                  <a:cubicBezTo>
                    <a:pt x="12665" y="2238"/>
                    <a:pt x="12067" y="1639"/>
                    <a:pt x="11405" y="1639"/>
                  </a:cubicBezTo>
                  <a:lnTo>
                    <a:pt x="9200" y="1639"/>
                  </a:lnTo>
                  <a:lnTo>
                    <a:pt x="9200" y="1229"/>
                  </a:lnTo>
                  <a:cubicBezTo>
                    <a:pt x="9200" y="568"/>
                    <a:pt x="8664" y="32"/>
                    <a:pt x="79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29"/>
        <p:cNvGrpSpPr/>
        <p:nvPr/>
      </p:nvGrpSpPr>
      <p:grpSpPr>
        <a:xfrm>
          <a:off x="0" y="0"/>
          <a:ext cx="0" cy="0"/>
          <a:chOff x="0" y="0"/>
          <a:chExt cx="0" cy="0"/>
        </a:xfrm>
      </p:grpSpPr>
      <p:sp>
        <p:nvSpPr>
          <p:cNvPr id="1930" name="Google Shape;1930;p70"/>
          <p:cNvSpPr txBox="1">
            <a:spLocks noGrp="1"/>
          </p:cNvSpPr>
          <p:nvPr>
            <p:ph type="subTitle" idx="8"/>
          </p:nvPr>
        </p:nvSpPr>
        <p:spPr>
          <a:xfrm>
            <a:off x="5547464" y="1573070"/>
            <a:ext cx="2701085"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PE kit </a:t>
            </a:r>
            <a:r>
              <a:rPr lang="en-GB" b="1" dirty="0">
                <a:solidFill>
                  <a:schemeClr val="bg2"/>
                </a:solidFill>
              </a:rPr>
              <a:t>(Wednesdays and Fridays)</a:t>
            </a:r>
            <a:endParaRPr b="1" dirty="0">
              <a:solidFill>
                <a:schemeClr val="bg2"/>
              </a:solidFill>
            </a:endParaRPr>
          </a:p>
        </p:txBody>
      </p:sp>
      <p:sp>
        <p:nvSpPr>
          <p:cNvPr id="1931" name="Google Shape;1931;p70"/>
          <p:cNvSpPr txBox="1">
            <a:spLocks noGrp="1"/>
          </p:cNvSpPr>
          <p:nvPr>
            <p:ph type="subTitle" idx="1"/>
          </p:nvPr>
        </p:nvSpPr>
        <p:spPr>
          <a:xfrm>
            <a:off x="2188015" y="1573070"/>
            <a:ext cx="300692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Water bottle </a:t>
            </a:r>
            <a:r>
              <a:rPr lang="en-GB" dirty="0">
                <a:solidFill>
                  <a:schemeClr val="bg2"/>
                </a:solidFill>
              </a:rPr>
              <a:t>(and hat in hot weather)</a:t>
            </a:r>
            <a:endParaRPr dirty="0">
              <a:solidFill>
                <a:schemeClr val="bg2"/>
              </a:solidFill>
            </a:endParaRPr>
          </a:p>
        </p:txBody>
      </p:sp>
      <p:sp>
        <p:nvSpPr>
          <p:cNvPr id="1933" name="Google Shape;1933;p70"/>
          <p:cNvSpPr txBox="1">
            <a:spLocks noGrp="1"/>
          </p:cNvSpPr>
          <p:nvPr>
            <p:ph type="subTitle" idx="2"/>
          </p:nvPr>
        </p:nvSpPr>
        <p:spPr>
          <a:xfrm>
            <a:off x="2188015" y="2251488"/>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Packed lunch </a:t>
            </a:r>
            <a:r>
              <a:rPr lang="en-GB" dirty="0">
                <a:solidFill>
                  <a:schemeClr val="bg2"/>
                </a:solidFill>
              </a:rPr>
              <a:t>(if needed)</a:t>
            </a:r>
            <a:endParaRPr dirty="0">
              <a:solidFill>
                <a:schemeClr val="bg2"/>
              </a:solidFill>
            </a:endParaRPr>
          </a:p>
        </p:txBody>
      </p:sp>
      <p:sp>
        <p:nvSpPr>
          <p:cNvPr id="1935" name="Google Shape;1935;p70"/>
          <p:cNvSpPr txBox="1">
            <a:spLocks noGrp="1"/>
          </p:cNvSpPr>
          <p:nvPr>
            <p:ph type="subTitle" idx="4"/>
          </p:nvPr>
        </p:nvSpPr>
        <p:spPr>
          <a:xfrm>
            <a:off x="5547464" y="2251488"/>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Pupil planner</a:t>
            </a:r>
            <a:endParaRPr dirty="0"/>
          </a:p>
        </p:txBody>
      </p:sp>
      <p:sp>
        <p:nvSpPr>
          <p:cNvPr id="1937" name="Google Shape;1937;p70"/>
          <p:cNvSpPr txBox="1">
            <a:spLocks noGrp="1"/>
          </p:cNvSpPr>
          <p:nvPr>
            <p:ph type="subTitle" idx="6"/>
          </p:nvPr>
        </p:nvSpPr>
        <p:spPr>
          <a:xfrm>
            <a:off x="2329612" y="1309945"/>
            <a:ext cx="336125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Reading book</a:t>
            </a:r>
            <a:endParaRPr dirty="0"/>
          </a:p>
        </p:txBody>
      </p:sp>
      <p:sp>
        <p:nvSpPr>
          <p:cNvPr id="1940" name="Google Shape;1940;p70"/>
          <p:cNvSpPr txBox="1">
            <a:spLocks noGrp="1"/>
          </p:cNvSpPr>
          <p:nvPr>
            <p:ph type="subTitle" idx="13"/>
          </p:nvPr>
        </p:nvSpPr>
        <p:spPr>
          <a:xfrm>
            <a:off x="5547464" y="2945162"/>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Homework </a:t>
            </a:r>
            <a:r>
              <a:rPr lang="en-GB" b="1" dirty="0">
                <a:solidFill>
                  <a:schemeClr val="bg2"/>
                </a:solidFill>
              </a:rPr>
              <a:t>(due Fridays)</a:t>
            </a:r>
            <a:endParaRPr b="1" dirty="0">
              <a:solidFill>
                <a:schemeClr val="bg2"/>
              </a:solidFill>
            </a:endParaRPr>
          </a:p>
        </p:txBody>
      </p:sp>
      <p:sp>
        <p:nvSpPr>
          <p:cNvPr id="1942" name="Google Shape;1942;p70"/>
          <p:cNvSpPr txBox="1">
            <a:spLocks noGrp="1"/>
          </p:cNvSpPr>
          <p:nvPr>
            <p:ph type="subTitle" idx="15"/>
          </p:nvPr>
        </p:nvSpPr>
        <p:spPr>
          <a:xfrm>
            <a:off x="5547464" y="3624552"/>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Pencil case </a:t>
            </a:r>
            <a:r>
              <a:rPr lang="en-GB" dirty="0">
                <a:solidFill>
                  <a:schemeClr val="bg2"/>
                </a:solidFill>
              </a:rPr>
              <a:t>(including a blue handwriting pen)</a:t>
            </a:r>
            <a:endParaRPr dirty="0">
              <a:solidFill>
                <a:schemeClr val="bg2"/>
              </a:solidFill>
            </a:endParaRPr>
          </a:p>
        </p:txBody>
      </p:sp>
      <p:sp>
        <p:nvSpPr>
          <p:cNvPr id="1944" name="Google Shape;1944;p70"/>
          <p:cNvSpPr txBox="1">
            <a:spLocks noGrp="1"/>
          </p:cNvSpPr>
          <p:nvPr>
            <p:ph type="subTitle" idx="17"/>
          </p:nvPr>
        </p:nvSpPr>
        <p:spPr>
          <a:xfrm>
            <a:off x="2188015" y="2929906"/>
            <a:ext cx="2348700" cy="61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Reading Challenge diary</a:t>
            </a:r>
            <a:endParaRPr dirty="0"/>
          </a:p>
        </p:txBody>
      </p:sp>
      <p:sp>
        <p:nvSpPr>
          <p:cNvPr id="1946" name="Google Shape;1946;p70"/>
          <p:cNvSpPr txBox="1">
            <a:spLocks noGrp="1"/>
          </p:cNvSpPr>
          <p:nvPr>
            <p:ph type="title" idx="19"/>
          </p:nvPr>
        </p:nvSpPr>
        <p:spPr>
          <a:xfrm>
            <a:off x="621100" y="521233"/>
            <a:ext cx="7901700" cy="546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Being Prepared</a:t>
            </a:r>
            <a:endParaRPr dirty="0"/>
          </a:p>
        </p:txBody>
      </p:sp>
      <p:grpSp>
        <p:nvGrpSpPr>
          <p:cNvPr id="1947" name="Google Shape;1947;p70"/>
          <p:cNvGrpSpPr/>
          <p:nvPr/>
        </p:nvGrpSpPr>
        <p:grpSpPr>
          <a:xfrm>
            <a:off x="7955143" y="9"/>
            <a:ext cx="1188855" cy="1242495"/>
            <a:chOff x="7955143" y="884"/>
            <a:chExt cx="1188855" cy="1242495"/>
          </a:xfrm>
        </p:grpSpPr>
        <p:sp>
          <p:nvSpPr>
            <p:cNvPr id="1948" name="Google Shape;1948;p70"/>
            <p:cNvSpPr/>
            <p:nvPr/>
          </p:nvSpPr>
          <p:spPr>
            <a:xfrm>
              <a:off x="8900278" y="884"/>
              <a:ext cx="243720" cy="228497"/>
            </a:xfrm>
            <a:custGeom>
              <a:avLst/>
              <a:gdLst/>
              <a:ahLst/>
              <a:cxnLst/>
              <a:rect l="l" t="t" r="r" b="b"/>
              <a:pathLst>
                <a:path w="2318" h="2584" extrusionOk="0">
                  <a:moveTo>
                    <a:pt x="1303" y="0"/>
                  </a:moveTo>
                  <a:cubicBezTo>
                    <a:pt x="810" y="670"/>
                    <a:pt x="391" y="1396"/>
                    <a:pt x="56" y="2159"/>
                  </a:cubicBezTo>
                  <a:cubicBezTo>
                    <a:pt x="19" y="2233"/>
                    <a:pt x="1" y="2308"/>
                    <a:pt x="10" y="2391"/>
                  </a:cubicBezTo>
                  <a:cubicBezTo>
                    <a:pt x="48" y="2543"/>
                    <a:pt x="214" y="2583"/>
                    <a:pt x="375" y="2583"/>
                  </a:cubicBezTo>
                  <a:cubicBezTo>
                    <a:pt x="412" y="2583"/>
                    <a:pt x="449" y="2581"/>
                    <a:pt x="484" y="2578"/>
                  </a:cubicBezTo>
                  <a:cubicBezTo>
                    <a:pt x="1117" y="2503"/>
                    <a:pt x="1750" y="2391"/>
                    <a:pt x="2308" y="2103"/>
                  </a:cubicBezTo>
                  <a:lnTo>
                    <a:pt x="2318" y="2094"/>
                  </a:lnTo>
                  <a:lnTo>
                    <a:pt x="231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 name="Google Shape;1949;p70"/>
            <p:cNvSpPr/>
            <p:nvPr/>
          </p:nvSpPr>
          <p:spPr>
            <a:xfrm>
              <a:off x="8600934" y="884"/>
              <a:ext cx="543061" cy="468754"/>
            </a:xfrm>
            <a:custGeom>
              <a:avLst/>
              <a:gdLst/>
              <a:ahLst/>
              <a:cxnLst/>
              <a:rect l="l" t="t" r="r" b="b"/>
              <a:pathLst>
                <a:path w="5165" h="5301" extrusionOk="0">
                  <a:moveTo>
                    <a:pt x="1564" y="0"/>
                  </a:moveTo>
                  <a:cubicBezTo>
                    <a:pt x="1554" y="47"/>
                    <a:pt x="1545" y="93"/>
                    <a:pt x="1536" y="140"/>
                  </a:cubicBezTo>
                  <a:cubicBezTo>
                    <a:pt x="1275" y="1312"/>
                    <a:pt x="642" y="2466"/>
                    <a:pt x="251" y="3620"/>
                  </a:cubicBezTo>
                  <a:cubicBezTo>
                    <a:pt x="103" y="4048"/>
                    <a:pt x="0" y="4550"/>
                    <a:pt x="261" y="4922"/>
                  </a:cubicBezTo>
                  <a:cubicBezTo>
                    <a:pt x="382" y="5090"/>
                    <a:pt x="559" y="5211"/>
                    <a:pt x="763" y="5257"/>
                  </a:cubicBezTo>
                  <a:cubicBezTo>
                    <a:pt x="870" y="5287"/>
                    <a:pt x="980" y="5301"/>
                    <a:pt x="1091" y="5301"/>
                  </a:cubicBezTo>
                  <a:cubicBezTo>
                    <a:pt x="1192" y="5301"/>
                    <a:pt x="1294" y="5289"/>
                    <a:pt x="1396" y="5267"/>
                  </a:cubicBezTo>
                  <a:cubicBezTo>
                    <a:pt x="1805" y="5174"/>
                    <a:pt x="2168" y="4941"/>
                    <a:pt x="2522" y="4727"/>
                  </a:cubicBezTo>
                  <a:cubicBezTo>
                    <a:pt x="3350" y="4253"/>
                    <a:pt x="4243" y="3890"/>
                    <a:pt x="5165" y="3666"/>
                  </a:cubicBezTo>
                  <a:lnTo>
                    <a:pt x="5165" y="1759"/>
                  </a:lnTo>
                  <a:cubicBezTo>
                    <a:pt x="4885" y="1861"/>
                    <a:pt x="4616" y="1982"/>
                    <a:pt x="4355" y="2122"/>
                  </a:cubicBezTo>
                  <a:cubicBezTo>
                    <a:pt x="4243" y="2188"/>
                    <a:pt x="3805" y="2423"/>
                    <a:pt x="3535" y="2423"/>
                  </a:cubicBezTo>
                  <a:cubicBezTo>
                    <a:pt x="3426" y="2423"/>
                    <a:pt x="3344" y="2385"/>
                    <a:pt x="3322" y="2280"/>
                  </a:cubicBezTo>
                  <a:cubicBezTo>
                    <a:pt x="3322" y="2261"/>
                    <a:pt x="3322" y="2252"/>
                    <a:pt x="3322" y="2243"/>
                  </a:cubicBezTo>
                  <a:cubicBezTo>
                    <a:pt x="3313" y="2066"/>
                    <a:pt x="3536" y="1852"/>
                    <a:pt x="3629" y="1712"/>
                  </a:cubicBezTo>
                  <a:cubicBezTo>
                    <a:pt x="3750" y="1535"/>
                    <a:pt x="3862" y="1368"/>
                    <a:pt x="3983" y="1191"/>
                  </a:cubicBezTo>
                  <a:cubicBezTo>
                    <a:pt x="4215" y="819"/>
                    <a:pt x="4439" y="437"/>
                    <a:pt x="4634" y="47"/>
                  </a:cubicBezTo>
                  <a:cubicBezTo>
                    <a:pt x="4643" y="28"/>
                    <a:pt x="4653" y="9"/>
                    <a:pt x="466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70"/>
            <p:cNvSpPr/>
            <p:nvPr/>
          </p:nvSpPr>
          <p:spPr>
            <a:xfrm>
              <a:off x="8425765" y="884"/>
              <a:ext cx="718228" cy="727228"/>
            </a:xfrm>
            <a:custGeom>
              <a:avLst/>
              <a:gdLst/>
              <a:ahLst/>
              <a:cxnLst/>
              <a:rect l="l" t="t" r="r" b="b"/>
              <a:pathLst>
                <a:path w="6831" h="8224" extrusionOk="0">
                  <a:moveTo>
                    <a:pt x="2104" y="0"/>
                  </a:moveTo>
                  <a:cubicBezTo>
                    <a:pt x="2308" y="419"/>
                    <a:pt x="2420" y="884"/>
                    <a:pt x="2439" y="1349"/>
                  </a:cubicBezTo>
                  <a:cubicBezTo>
                    <a:pt x="2457" y="2001"/>
                    <a:pt x="2252" y="2615"/>
                    <a:pt x="1955" y="3192"/>
                  </a:cubicBezTo>
                  <a:cubicBezTo>
                    <a:pt x="1248" y="4615"/>
                    <a:pt x="1" y="5918"/>
                    <a:pt x="66" y="7500"/>
                  </a:cubicBezTo>
                  <a:cubicBezTo>
                    <a:pt x="66" y="7556"/>
                    <a:pt x="66" y="7612"/>
                    <a:pt x="75" y="7667"/>
                  </a:cubicBezTo>
                  <a:cubicBezTo>
                    <a:pt x="112" y="7891"/>
                    <a:pt x="205" y="8105"/>
                    <a:pt x="410" y="8189"/>
                  </a:cubicBezTo>
                  <a:cubicBezTo>
                    <a:pt x="483" y="8211"/>
                    <a:pt x="560" y="8223"/>
                    <a:pt x="638" y="8223"/>
                  </a:cubicBezTo>
                  <a:cubicBezTo>
                    <a:pt x="689" y="8223"/>
                    <a:pt x="740" y="8218"/>
                    <a:pt x="792" y="8207"/>
                  </a:cubicBezTo>
                  <a:cubicBezTo>
                    <a:pt x="2820" y="7937"/>
                    <a:pt x="4318" y="6207"/>
                    <a:pt x="6189" y="5378"/>
                  </a:cubicBezTo>
                  <a:cubicBezTo>
                    <a:pt x="6403" y="5295"/>
                    <a:pt x="6617" y="5211"/>
                    <a:pt x="6831" y="5146"/>
                  </a:cubicBezTo>
                  <a:lnTo>
                    <a:pt x="6831" y="2764"/>
                  </a:lnTo>
                  <a:cubicBezTo>
                    <a:pt x="6561" y="2875"/>
                    <a:pt x="6300" y="2987"/>
                    <a:pt x="6030" y="3108"/>
                  </a:cubicBezTo>
                  <a:lnTo>
                    <a:pt x="4635" y="3713"/>
                  </a:lnTo>
                  <a:cubicBezTo>
                    <a:pt x="4532" y="3769"/>
                    <a:pt x="4421" y="3797"/>
                    <a:pt x="4309" y="3806"/>
                  </a:cubicBezTo>
                  <a:cubicBezTo>
                    <a:pt x="4058" y="3797"/>
                    <a:pt x="3862" y="3536"/>
                    <a:pt x="3834" y="3275"/>
                  </a:cubicBezTo>
                  <a:cubicBezTo>
                    <a:pt x="3816" y="3024"/>
                    <a:pt x="3918" y="2773"/>
                    <a:pt x="4002" y="2531"/>
                  </a:cubicBezTo>
                  <a:cubicBezTo>
                    <a:pt x="4318" y="1712"/>
                    <a:pt x="4542" y="865"/>
                    <a:pt x="46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 name="Google Shape;1951;p70"/>
            <p:cNvSpPr/>
            <p:nvPr/>
          </p:nvSpPr>
          <p:spPr>
            <a:xfrm>
              <a:off x="8077530" y="884"/>
              <a:ext cx="1066460" cy="989062"/>
            </a:xfrm>
            <a:custGeom>
              <a:avLst/>
              <a:gdLst/>
              <a:ahLst/>
              <a:cxnLst/>
              <a:rect l="l" t="t" r="r" b="b"/>
              <a:pathLst>
                <a:path w="10143" h="11185" extrusionOk="0">
                  <a:moveTo>
                    <a:pt x="3480" y="0"/>
                  </a:moveTo>
                  <a:cubicBezTo>
                    <a:pt x="3489" y="382"/>
                    <a:pt x="3471" y="763"/>
                    <a:pt x="3415" y="1145"/>
                  </a:cubicBezTo>
                  <a:cubicBezTo>
                    <a:pt x="3238" y="2485"/>
                    <a:pt x="2680" y="3713"/>
                    <a:pt x="2056" y="4913"/>
                  </a:cubicBezTo>
                  <a:cubicBezTo>
                    <a:pt x="1368" y="6253"/>
                    <a:pt x="605" y="7565"/>
                    <a:pt x="186" y="8998"/>
                  </a:cubicBezTo>
                  <a:cubicBezTo>
                    <a:pt x="84" y="9342"/>
                    <a:pt x="0" y="9715"/>
                    <a:pt x="84" y="10059"/>
                  </a:cubicBezTo>
                  <a:cubicBezTo>
                    <a:pt x="158" y="10357"/>
                    <a:pt x="326" y="10617"/>
                    <a:pt x="577" y="10794"/>
                  </a:cubicBezTo>
                  <a:cubicBezTo>
                    <a:pt x="810" y="10971"/>
                    <a:pt x="1079" y="11092"/>
                    <a:pt x="1368" y="11148"/>
                  </a:cubicBezTo>
                  <a:cubicBezTo>
                    <a:pt x="1489" y="11166"/>
                    <a:pt x="1619" y="11185"/>
                    <a:pt x="1749" y="11185"/>
                  </a:cubicBezTo>
                  <a:cubicBezTo>
                    <a:pt x="2215" y="11175"/>
                    <a:pt x="2680" y="11092"/>
                    <a:pt x="3117" y="10943"/>
                  </a:cubicBezTo>
                  <a:lnTo>
                    <a:pt x="3350" y="10859"/>
                  </a:lnTo>
                  <a:cubicBezTo>
                    <a:pt x="5229" y="10245"/>
                    <a:pt x="6951" y="9231"/>
                    <a:pt x="8756" y="8430"/>
                  </a:cubicBezTo>
                  <a:cubicBezTo>
                    <a:pt x="9110" y="8272"/>
                    <a:pt x="9463" y="8123"/>
                    <a:pt x="9826" y="7993"/>
                  </a:cubicBezTo>
                  <a:cubicBezTo>
                    <a:pt x="9929" y="7947"/>
                    <a:pt x="10040" y="7909"/>
                    <a:pt x="10143" y="7881"/>
                  </a:cubicBezTo>
                  <a:lnTo>
                    <a:pt x="10143" y="4271"/>
                  </a:lnTo>
                  <a:cubicBezTo>
                    <a:pt x="8682" y="4671"/>
                    <a:pt x="7286" y="5267"/>
                    <a:pt x="5974" y="6048"/>
                  </a:cubicBezTo>
                  <a:cubicBezTo>
                    <a:pt x="5918" y="6086"/>
                    <a:pt x="5844" y="6114"/>
                    <a:pt x="5778" y="6123"/>
                  </a:cubicBezTo>
                  <a:cubicBezTo>
                    <a:pt x="5774" y="6123"/>
                    <a:pt x="5770" y="6123"/>
                    <a:pt x="5767" y="6123"/>
                  </a:cubicBezTo>
                  <a:cubicBezTo>
                    <a:pt x="5614" y="6123"/>
                    <a:pt x="5500" y="5951"/>
                    <a:pt x="5509" y="5797"/>
                  </a:cubicBezTo>
                  <a:cubicBezTo>
                    <a:pt x="5537" y="5639"/>
                    <a:pt x="5592" y="5490"/>
                    <a:pt x="5685" y="5360"/>
                  </a:cubicBezTo>
                  <a:cubicBezTo>
                    <a:pt x="5704" y="5332"/>
                    <a:pt x="5723" y="5295"/>
                    <a:pt x="5741" y="5267"/>
                  </a:cubicBezTo>
                  <a:cubicBezTo>
                    <a:pt x="6430" y="4066"/>
                    <a:pt x="6690" y="2652"/>
                    <a:pt x="6635" y="1275"/>
                  </a:cubicBezTo>
                  <a:cubicBezTo>
                    <a:pt x="6616" y="893"/>
                    <a:pt x="6579" y="521"/>
                    <a:pt x="6514" y="149"/>
                  </a:cubicBezTo>
                  <a:cubicBezTo>
                    <a:pt x="6514" y="102"/>
                    <a:pt x="6504" y="47"/>
                    <a:pt x="649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 name="Google Shape;1952;p70"/>
            <p:cNvSpPr/>
            <p:nvPr/>
          </p:nvSpPr>
          <p:spPr>
            <a:xfrm>
              <a:off x="7955143" y="884"/>
              <a:ext cx="1188846" cy="1242495"/>
            </a:xfrm>
            <a:custGeom>
              <a:avLst/>
              <a:gdLst/>
              <a:ahLst/>
              <a:cxnLst/>
              <a:rect l="l" t="t" r="r" b="b"/>
              <a:pathLst>
                <a:path w="11307" h="14051" extrusionOk="0">
                  <a:moveTo>
                    <a:pt x="2467" y="0"/>
                  </a:moveTo>
                  <a:cubicBezTo>
                    <a:pt x="2792" y="893"/>
                    <a:pt x="3016" y="1759"/>
                    <a:pt x="2913" y="2857"/>
                  </a:cubicBezTo>
                  <a:cubicBezTo>
                    <a:pt x="2737" y="4690"/>
                    <a:pt x="1881" y="6355"/>
                    <a:pt x="1108" y="8040"/>
                  </a:cubicBezTo>
                  <a:cubicBezTo>
                    <a:pt x="866" y="8570"/>
                    <a:pt x="634" y="9091"/>
                    <a:pt x="438" y="9631"/>
                  </a:cubicBezTo>
                  <a:cubicBezTo>
                    <a:pt x="196" y="10273"/>
                    <a:pt x="1" y="10943"/>
                    <a:pt x="10" y="11622"/>
                  </a:cubicBezTo>
                  <a:cubicBezTo>
                    <a:pt x="10" y="12134"/>
                    <a:pt x="150" y="12636"/>
                    <a:pt x="420" y="13064"/>
                  </a:cubicBezTo>
                  <a:cubicBezTo>
                    <a:pt x="522" y="13213"/>
                    <a:pt x="634" y="13344"/>
                    <a:pt x="764" y="13465"/>
                  </a:cubicBezTo>
                  <a:cubicBezTo>
                    <a:pt x="1264" y="13906"/>
                    <a:pt x="1944" y="14051"/>
                    <a:pt x="2625" y="14051"/>
                  </a:cubicBezTo>
                  <a:cubicBezTo>
                    <a:pt x="2806" y="14051"/>
                    <a:pt x="2987" y="14040"/>
                    <a:pt x="3165" y="14023"/>
                  </a:cubicBezTo>
                  <a:cubicBezTo>
                    <a:pt x="5286" y="13809"/>
                    <a:pt x="7212" y="12739"/>
                    <a:pt x="9194" y="11948"/>
                  </a:cubicBezTo>
                  <a:cubicBezTo>
                    <a:pt x="9883" y="11669"/>
                    <a:pt x="10590" y="11445"/>
                    <a:pt x="11307" y="11278"/>
                  </a:cubicBezTo>
                  <a:lnTo>
                    <a:pt x="11307" y="5881"/>
                  </a:lnTo>
                  <a:cubicBezTo>
                    <a:pt x="10534" y="6114"/>
                    <a:pt x="9771" y="6402"/>
                    <a:pt x="9027" y="6737"/>
                  </a:cubicBezTo>
                  <a:cubicBezTo>
                    <a:pt x="8562" y="6942"/>
                    <a:pt x="8096" y="7146"/>
                    <a:pt x="7650" y="7398"/>
                  </a:cubicBezTo>
                  <a:cubicBezTo>
                    <a:pt x="6822" y="7844"/>
                    <a:pt x="6059" y="8440"/>
                    <a:pt x="5156" y="8682"/>
                  </a:cubicBezTo>
                  <a:cubicBezTo>
                    <a:pt x="5063" y="8708"/>
                    <a:pt x="4964" y="8728"/>
                    <a:pt x="4869" y="8728"/>
                  </a:cubicBezTo>
                  <a:cubicBezTo>
                    <a:pt x="4763" y="8728"/>
                    <a:pt x="4662" y="8704"/>
                    <a:pt x="4579" y="8635"/>
                  </a:cubicBezTo>
                  <a:cubicBezTo>
                    <a:pt x="4393" y="8486"/>
                    <a:pt x="4421" y="8198"/>
                    <a:pt x="4477" y="7965"/>
                  </a:cubicBezTo>
                  <a:cubicBezTo>
                    <a:pt x="4495" y="7863"/>
                    <a:pt x="4523" y="7761"/>
                    <a:pt x="4551" y="7667"/>
                  </a:cubicBezTo>
                  <a:cubicBezTo>
                    <a:pt x="4858" y="6663"/>
                    <a:pt x="5482" y="5751"/>
                    <a:pt x="5891" y="4774"/>
                  </a:cubicBezTo>
                  <a:cubicBezTo>
                    <a:pt x="6114" y="4262"/>
                    <a:pt x="6300" y="3731"/>
                    <a:pt x="6431" y="3192"/>
                  </a:cubicBezTo>
                  <a:cubicBezTo>
                    <a:pt x="6477" y="3024"/>
                    <a:pt x="6505" y="2847"/>
                    <a:pt x="6533" y="2671"/>
                  </a:cubicBezTo>
                  <a:cubicBezTo>
                    <a:pt x="6598" y="2066"/>
                    <a:pt x="6580" y="1452"/>
                    <a:pt x="6477" y="847"/>
                  </a:cubicBezTo>
                  <a:cubicBezTo>
                    <a:pt x="6440" y="558"/>
                    <a:pt x="6393" y="279"/>
                    <a:pt x="632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 name="Google Shape;6824;p87">
            <a:extLst>
              <a:ext uri="{FF2B5EF4-FFF2-40B4-BE49-F238E27FC236}">
                <a16:creationId xmlns:a16="http://schemas.microsoft.com/office/drawing/2014/main" id="{12314ED4-BD1A-4912-AD50-A43612458162}"/>
              </a:ext>
            </a:extLst>
          </p:cNvPr>
          <p:cNvGrpSpPr/>
          <p:nvPr/>
        </p:nvGrpSpPr>
        <p:grpSpPr>
          <a:xfrm>
            <a:off x="1130737" y="1475499"/>
            <a:ext cx="704749" cy="716171"/>
            <a:chOff x="-38537400" y="3588000"/>
            <a:chExt cx="316650" cy="315875"/>
          </a:xfrm>
        </p:grpSpPr>
        <p:sp>
          <p:nvSpPr>
            <p:cNvPr id="18" name="Google Shape;6825;p87">
              <a:extLst>
                <a:ext uri="{FF2B5EF4-FFF2-40B4-BE49-F238E27FC236}">
                  <a16:creationId xmlns:a16="http://schemas.microsoft.com/office/drawing/2014/main" id="{B0AE8639-859D-4CF1-97CC-2F5B40ECF72B}"/>
                </a:ext>
              </a:extLst>
            </p:cNvPr>
            <p:cNvSpPr/>
            <p:nvPr/>
          </p:nvSpPr>
          <p:spPr>
            <a:xfrm>
              <a:off x="-38327900" y="3719550"/>
              <a:ext cx="20500" cy="41750"/>
            </a:xfrm>
            <a:custGeom>
              <a:avLst/>
              <a:gdLst/>
              <a:ahLst/>
              <a:cxnLst/>
              <a:rect l="l" t="t" r="r" b="b"/>
              <a:pathLst>
                <a:path w="820" h="1670" extrusionOk="0">
                  <a:moveTo>
                    <a:pt x="1" y="0"/>
                  </a:moveTo>
                  <a:lnTo>
                    <a:pt x="1" y="1229"/>
                  </a:lnTo>
                  <a:cubicBezTo>
                    <a:pt x="1" y="1449"/>
                    <a:pt x="190" y="1607"/>
                    <a:pt x="442" y="1670"/>
                  </a:cubicBezTo>
                  <a:cubicBezTo>
                    <a:pt x="631" y="1607"/>
                    <a:pt x="820" y="1449"/>
                    <a:pt x="820" y="1229"/>
                  </a:cubicBezTo>
                  <a:lnTo>
                    <a:pt x="82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6826;p87">
              <a:extLst>
                <a:ext uri="{FF2B5EF4-FFF2-40B4-BE49-F238E27FC236}">
                  <a16:creationId xmlns:a16="http://schemas.microsoft.com/office/drawing/2014/main" id="{163E5407-0A53-4DC9-A14F-40F2B91A86F4}"/>
                </a:ext>
              </a:extLst>
            </p:cNvPr>
            <p:cNvSpPr/>
            <p:nvPr/>
          </p:nvSpPr>
          <p:spPr>
            <a:xfrm>
              <a:off x="-38452350" y="3719550"/>
              <a:ext cx="21300" cy="41750"/>
            </a:xfrm>
            <a:custGeom>
              <a:avLst/>
              <a:gdLst/>
              <a:ahLst/>
              <a:cxnLst/>
              <a:rect l="l" t="t" r="r" b="b"/>
              <a:pathLst>
                <a:path w="852" h="1670" extrusionOk="0">
                  <a:moveTo>
                    <a:pt x="1" y="0"/>
                  </a:moveTo>
                  <a:lnTo>
                    <a:pt x="1" y="1229"/>
                  </a:lnTo>
                  <a:cubicBezTo>
                    <a:pt x="1" y="1449"/>
                    <a:pt x="221" y="1607"/>
                    <a:pt x="410" y="1670"/>
                  </a:cubicBezTo>
                  <a:cubicBezTo>
                    <a:pt x="631" y="1607"/>
                    <a:pt x="851" y="1449"/>
                    <a:pt x="851" y="1229"/>
                  </a:cubicBezTo>
                  <a:lnTo>
                    <a:pt x="85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6827;p87">
              <a:extLst>
                <a:ext uri="{FF2B5EF4-FFF2-40B4-BE49-F238E27FC236}">
                  <a16:creationId xmlns:a16="http://schemas.microsoft.com/office/drawing/2014/main" id="{4D13E628-86A7-4B24-80A3-176C3AB7BD18}"/>
                </a:ext>
              </a:extLst>
            </p:cNvPr>
            <p:cNvSpPr/>
            <p:nvPr/>
          </p:nvSpPr>
          <p:spPr>
            <a:xfrm>
              <a:off x="-38516925" y="3759700"/>
              <a:ext cx="275700" cy="144175"/>
            </a:xfrm>
            <a:custGeom>
              <a:avLst/>
              <a:gdLst/>
              <a:ahLst/>
              <a:cxnLst/>
              <a:rect l="l" t="t" r="r" b="b"/>
              <a:pathLst>
                <a:path w="11028" h="5767" extrusionOk="0">
                  <a:moveTo>
                    <a:pt x="7152" y="1671"/>
                  </a:moveTo>
                  <a:cubicBezTo>
                    <a:pt x="7404" y="1671"/>
                    <a:pt x="7593" y="1860"/>
                    <a:pt x="7593" y="2112"/>
                  </a:cubicBezTo>
                  <a:lnTo>
                    <a:pt x="7593" y="3750"/>
                  </a:lnTo>
                  <a:cubicBezTo>
                    <a:pt x="7593" y="4002"/>
                    <a:pt x="7404" y="4159"/>
                    <a:pt x="7152" y="4159"/>
                  </a:cubicBezTo>
                  <a:lnTo>
                    <a:pt x="3844" y="4159"/>
                  </a:lnTo>
                  <a:cubicBezTo>
                    <a:pt x="3624" y="4159"/>
                    <a:pt x="3434" y="3939"/>
                    <a:pt x="3434" y="3750"/>
                  </a:cubicBezTo>
                  <a:lnTo>
                    <a:pt x="3434" y="2112"/>
                  </a:lnTo>
                  <a:cubicBezTo>
                    <a:pt x="3434" y="1860"/>
                    <a:pt x="3624" y="1671"/>
                    <a:pt x="3844" y="1671"/>
                  </a:cubicBezTo>
                  <a:close/>
                  <a:moveTo>
                    <a:pt x="0" y="1"/>
                  </a:moveTo>
                  <a:lnTo>
                    <a:pt x="0" y="4537"/>
                  </a:lnTo>
                  <a:cubicBezTo>
                    <a:pt x="0" y="5199"/>
                    <a:pt x="568" y="5766"/>
                    <a:pt x="1261" y="5766"/>
                  </a:cubicBezTo>
                  <a:lnTo>
                    <a:pt x="9798" y="5766"/>
                  </a:lnTo>
                  <a:cubicBezTo>
                    <a:pt x="10460" y="5766"/>
                    <a:pt x="11027" y="5199"/>
                    <a:pt x="11027" y="4537"/>
                  </a:cubicBezTo>
                  <a:lnTo>
                    <a:pt x="11027" y="1"/>
                  </a:lnTo>
                  <a:lnTo>
                    <a:pt x="9168" y="1"/>
                  </a:lnTo>
                  <a:cubicBezTo>
                    <a:pt x="9011" y="473"/>
                    <a:pt x="8538" y="851"/>
                    <a:pt x="8003" y="851"/>
                  </a:cubicBezTo>
                  <a:cubicBezTo>
                    <a:pt x="7436" y="851"/>
                    <a:pt x="6995" y="473"/>
                    <a:pt x="6806" y="1"/>
                  </a:cubicBezTo>
                  <a:lnTo>
                    <a:pt x="4159" y="1"/>
                  </a:lnTo>
                  <a:cubicBezTo>
                    <a:pt x="4002" y="473"/>
                    <a:pt x="3560" y="851"/>
                    <a:pt x="2993" y="851"/>
                  </a:cubicBezTo>
                  <a:cubicBezTo>
                    <a:pt x="2489" y="851"/>
                    <a:pt x="2017" y="536"/>
                    <a:pt x="185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6828;p87">
              <a:extLst>
                <a:ext uri="{FF2B5EF4-FFF2-40B4-BE49-F238E27FC236}">
                  <a16:creationId xmlns:a16="http://schemas.microsoft.com/office/drawing/2014/main" id="{D4CA9FE6-E04E-45E4-8336-93CCABD38C4E}"/>
                </a:ext>
              </a:extLst>
            </p:cNvPr>
            <p:cNvSpPr/>
            <p:nvPr/>
          </p:nvSpPr>
          <p:spPr>
            <a:xfrm>
              <a:off x="-38537400" y="3588000"/>
              <a:ext cx="316650" cy="151250"/>
            </a:xfrm>
            <a:custGeom>
              <a:avLst/>
              <a:gdLst/>
              <a:ahLst/>
              <a:cxnLst/>
              <a:rect l="l" t="t" r="r" b="b"/>
              <a:pathLst>
                <a:path w="12666" h="6050" extrusionOk="0">
                  <a:moveTo>
                    <a:pt x="7971" y="820"/>
                  </a:moveTo>
                  <a:cubicBezTo>
                    <a:pt x="8223" y="820"/>
                    <a:pt x="8381" y="1009"/>
                    <a:pt x="8412" y="1229"/>
                  </a:cubicBezTo>
                  <a:lnTo>
                    <a:pt x="8412" y="1639"/>
                  </a:lnTo>
                  <a:lnTo>
                    <a:pt x="4253" y="1639"/>
                  </a:lnTo>
                  <a:lnTo>
                    <a:pt x="4253" y="1229"/>
                  </a:lnTo>
                  <a:cubicBezTo>
                    <a:pt x="4253" y="1009"/>
                    <a:pt x="4443" y="851"/>
                    <a:pt x="4663" y="820"/>
                  </a:cubicBezTo>
                  <a:close/>
                  <a:moveTo>
                    <a:pt x="4632" y="1"/>
                  </a:moveTo>
                  <a:cubicBezTo>
                    <a:pt x="3970" y="1"/>
                    <a:pt x="3403" y="536"/>
                    <a:pt x="3403" y="1229"/>
                  </a:cubicBezTo>
                  <a:lnTo>
                    <a:pt x="3403" y="1639"/>
                  </a:lnTo>
                  <a:lnTo>
                    <a:pt x="1229" y="1639"/>
                  </a:lnTo>
                  <a:cubicBezTo>
                    <a:pt x="536" y="1639"/>
                    <a:pt x="0" y="2175"/>
                    <a:pt x="0" y="2868"/>
                  </a:cubicBezTo>
                  <a:lnTo>
                    <a:pt x="0" y="5609"/>
                  </a:lnTo>
                  <a:cubicBezTo>
                    <a:pt x="0" y="5861"/>
                    <a:pt x="189" y="6050"/>
                    <a:pt x="378" y="6050"/>
                  </a:cubicBezTo>
                  <a:lnTo>
                    <a:pt x="2584" y="6050"/>
                  </a:lnTo>
                  <a:lnTo>
                    <a:pt x="2584" y="4821"/>
                  </a:lnTo>
                  <a:cubicBezTo>
                    <a:pt x="2584" y="4600"/>
                    <a:pt x="2804" y="4380"/>
                    <a:pt x="3025" y="4380"/>
                  </a:cubicBezTo>
                  <a:lnTo>
                    <a:pt x="4663" y="4380"/>
                  </a:lnTo>
                  <a:cubicBezTo>
                    <a:pt x="4915" y="4380"/>
                    <a:pt x="5104" y="4600"/>
                    <a:pt x="5104" y="4821"/>
                  </a:cubicBezTo>
                  <a:lnTo>
                    <a:pt x="5104" y="6050"/>
                  </a:lnTo>
                  <a:lnTo>
                    <a:pt x="7593" y="6050"/>
                  </a:lnTo>
                  <a:lnTo>
                    <a:pt x="7593" y="4821"/>
                  </a:lnTo>
                  <a:cubicBezTo>
                    <a:pt x="7593" y="4600"/>
                    <a:pt x="7782" y="4380"/>
                    <a:pt x="7971" y="4380"/>
                  </a:cubicBezTo>
                  <a:lnTo>
                    <a:pt x="9641" y="4380"/>
                  </a:lnTo>
                  <a:cubicBezTo>
                    <a:pt x="9861" y="4380"/>
                    <a:pt x="10019" y="4600"/>
                    <a:pt x="10019" y="4821"/>
                  </a:cubicBezTo>
                  <a:lnTo>
                    <a:pt x="10019" y="6050"/>
                  </a:lnTo>
                  <a:lnTo>
                    <a:pt x="12224" y="6050"/>
                  </a:lnTo>
                  <a:cubicBezTo>
                    <a:pt x="12476" y="6050"/>
                    <a:pt x="12665" y="5861"/>
                    <a:pt x="12665" y="5609"/>
                  </a:cubicBezTo>
                  <a:lnTo>
                    <a:pt x="12665" y="2868"/>
                  </a:lnTo>
                  <a:cubicBezTo>
                    <a:pt x="12665" y="2238"/>
                    <a:pt x="12067" y="1639"/>
                    <a:pt x="11405" y="1639"/>
                  </a:cubicBezTo>
                  <a:lnTo>
                    <a:pt x="9200" y="1639"/>
                  </a:lnTo>
                  <a:lnTo>
                    <a:pt x="9200" y="1229"/>
                  </a:lnTo>
                  <a:cubicBezTo>
                    <a:pt x="9200" y="568"/>
                    <a:pt x="8664" y="32"/>
                    <a:pt x="79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2" name="Picture 21">
            <a:extLst>
              <a:ext uri="{FF2B5EF4-FFF2-40B4-BE49-F238E27FC236}">
                <a16:creationId xmlns:a16="http://schemas.microsoft.com/office/drawing/2014/main" id="{F84A5B93-91CE-4417-9F77-745E8521A356}"/>
              </a:ext>
            </a:extLst>
          </p:cNvPr>
          <p:cNvPicPr/>
          <p:nvPr/>
        </p:nvPicPr>
        <p:blipFill>
          <a:blip r:embed="rId3"/>
          <a:stretch>
            <a:fillRect/>
          </a:stretch>
        </p:blipFill>
        <p:spPr>
          <a:xfrm>
            <a:off x="57445" y="108407"/>
            <a:ext cx="4514555" cy="3440099"/>
          </a:xfrm>
          <a:prstGeom prst="rect">
            <a:avLst/>
          </a:prstGeom>
        </p:spPr>
      </p:pic>
      <p:pic>
        <p:nvPicPr>
          <p:cNvPr id="23" name="Picture 22">
            <a:extLst>
              <a:ext uri="{FF2B5EF4-FFF2-40B4-BE49-F238E27FC236}">
                <a16:creationId xmlns:a16="http://schemas.microsoft.com/office/drawing/2014/main" id="{EF6220AF-FFF3-4544-9E49-81BB346047C7}"/>
              </a:ext>
            </a:extLst>
          </p:cNvPr>
          <p:cNvPicPr/>
          <p:nvPr/>
        </p:nvPicPr>
        <p:blipFill>
          <a:blip r:embed="rId4"/>
          <a:stretch>
            <a:fillRect/>
          </a:stretch>
        </p:blipFill>
        <p:spPr>
          <a:xfrm>
            <a:off x="4571950" y="1646960"/>
            <a:ext cx="4399250" cy="3234640"/>
          </a:xfrm>
          <a:prstGeom prst="rect">
            <a:avLst/>
          </a:prstGeom>
        </p:spPr>
      </p:pic>
    </p:spTree>
    <p:extLst>
      <p:ext uri="{BB962C8B-B14F-4D97-AF65-F5344CB8AC3E}">
        <p14:creationId xmlns:p14="http://schemas.microsoft.com/office/powerpoint/2010/main" val="241683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77"/>
        <p:cNvGrpSpPr/>
        <p:nvPr/>
      </p:nvGrpSpPr>
      <p:grpSpPr>
        <a:xfrm>
          <a:off x="0" y="0"/>
          <a:ext cx="0" cy="0"/>
          <a:chOff x="0" y="0"/>
          <a:chExt cx="0" cy="0"/>
        </a:xfrm>
      </p:grpSpPr>
      <p:sp>
        <p:nvSpPr>
          <p:cNvPr id="1378" name="Google Shape;1378;p47"/>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Rewards and Celebration</a:t>
            </a:r>
            <a:endParaRPr dirty="0"/>
          </a:p>
        </p:txBody>
      </p:sp>
      <p:grpSp>
        <p:nvGrpSpPr>
          <p:cNvPr id="1401" name="Google Shape;1401;p47"/>
          <p:cNvGrpSpPr/>
          <p:nvPr/>
        </p:nvGrpSpPr>
        <p:grpSpPr>
          <a:xfrm rot="10800000" flipH="1">
            <a:off x="0" y="120"/>
            <a:ext cx="9144003" cy="5143493"/>
            <a:chOff x="0" y="50"/>
            <a:chExt cx="9144003" cy="5143493"/>
          </a:xfrm>
        </p:grpSpPr>
        <p:sp>
          <p:nvSpPr>
            <p:cNvPr id="1402" name="Google Shape;1402;p47"/>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47"/>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47"/>
            <p:cNvSpPr/>
            <p:nvPr/>
          </p:nvSpPr>
          <p:spPr>
            <a:xfrm>
              <a:off x="8439629" y="934"/>
              <a:ext cx="704374" cy="1065198"/>
            </a:xfrm>
            <a:custGeom>
              <a:avLst/>
              <a:gdLst/>
              <a:ahLst/>
              <a:cxnLst/>
              <a:rect l="l" t="t" r="r" b="b"/>
              <a:pathLst>
                <a:path w="6720" h="12046" extrusionOk="0">
                  <a:moveTo>
                    <a:pt x="3044" y="0"/>
                  </a:moveTo>
                  <a:cubicBezTo>
                    <a:pt x="3044" y="121"/>
                    <a:pt x="3044" y="242"/>
                    <a:pt x="3034" y="363"/>
                  </a:cubicBezTo>
                  <a:cubicBezTo>
                    <a:pt x="2932" y="1787"/>
                    <a:pt x="2364" y="3127"/>
                    <a:pt x="1769" y="4401"/>
                  </a:cubicBezTo>
                  <a:cubicBezTo>
                    <a:pt x="857" y="6365"/>
                    <a:pt x="1" y="8747"/>
                    <a:pt x="1173" y="10561"/>
                  </a:cubicBezTo>
                  <a:cubicBezTo>
                    <a:pt x="1791" y="11488"/>
                    <a:pt x="2827" y="12046"/>
                    <a:pt x="3932" y="12046"/>
                  </a:cubicBezTo>
                  <a:cubicBezTo>
                    <a:pt x="3992" y="12046"/>
                    <a:pt x="4053" y="12044"/>
                    <a:pt x="4114" y="12041"/>
                  </a:cubicBezTo>
                  <a:cubicBezTo>
                    <a:pt x="4785" y="12004"/>
                    <a:pt x="5456" y="11762"/>
                    <a:pt x="6104" y="11762"/>
                  </a:cubicBezTo>
                  <a:cubicBezTo>
                    <a:pt x="6283" y="11762"/>
                    <a:pt x="6460" y="11781"/>
                    <a:pt x="6635" y="11827"/>
                  </a:cubicBezTo>
                  <a:lnTo>
                    <a:pt x="6719" y="11855"/>
                  </a:lnTo>
                  <a:lnTo>
                    <a:pt x="67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405;p47"/>
            <p:cNvSpPr/>
            <p:nvPr/>
          </p:nvSpPr>
          <p:spPr>
            <a:xfrm>
              <a:off x="8268985" y="50"/>
              <a:ext cx="875016" cy="1526701"/>
            </a:xfrm>
            <a:custGeom>
              <a:avLst/>
              <a:gdLst/>
              <a:ahLst/>
              <a:cxnLst/>
              <a:rect l="l" t="t" r="r" b="b"/>
              <a:pathLst>
                <a:path w="8348" h="17265" extrusionOk="0">
                  <a:moveTo>
                    <a:pt x="401" y="1"/>
                  </a:moveTo>
                  <a:cubicBezTo>
                    <a:pt x="661" y="587"/>
                    <a:pt x="884" y="1192"/>
                    <a:pt x="1061" y="1806"/>
                  </a:cubicBezTo>
                  <a:cubicBezTo>
                    <a:pt x="1862" y="4663"/>
                    <a:pt x="643" y="7222"/>
                    <a:pt x="242" y="9967"/>
                  </a:cubicBezTo>
                  <a:cubicBezTo>
                    <a:pt x="10" y="11614"/>
                    <a:pt x="1" y="13409"/>
                    <a:pt x="987" y="14768"/>
                  </a:cubicBezTo>
                  <a:cubicBezTo>
                    <a:pt x="1973" y="16126"/>
                    <a:pt x="3713" y="16694"/>
                    <a:pt x="5360" y="17020"/>
                  </a:cubicBezTo>
                  <a:cubicBezTo>
                    <a:pt x="6060" y="17158"/>
                    <a:pt x="6778" y="17264"/>
                    <a:pt x="7485" y="17264"/>
                  </a:cubicBezTo>
                  <a:cubicBezTo>
                    <a:pt x="7775" y="17264"/>
                    <a:pt x="8063" y="17246"/>
                    <a:pt x="8347" y="17206"/>
                  </a:cubicBezTo>
                  <a:lnTo>
                    <a:pt x="8347" y="10097"/>
                  </a:lnTo>
                  <a:cubicBezTo>
                    <a:pt x="7441" y="10249"/>
                    <a:pt x="6500" y="10560"/>
                    <a:pt x="5629" y="10560"/>
                  </a:cubicBezTo>
                  <a:cubicBezTo>
                    <a:pt x="5167" y="10560"/>
                    <a:pt x="4724" y="10472"/>
                    <a:pt x="4318" y="10227"/>
                  </a:cubicBezTo>
                  <a:cubicBezTo>
                    <a:pt x="3248" y="9585"/>
                    <a:pt x="2997" y="8096"/>
                    <a:pt x="3313" y="6887"/>
                  </a:cubicBezTo>
                  <a:cubicBezTo>
                    <a:pt x="3620" y="5677"/>
                    <a:pt x="4346" y="4625"/>
                    <a:pt x="4839" y="3472"/>
                  </a:cubicBezTo>
                  <a:cubicBezTo>
                    <a:pt x="5304" y="2383"/>
                    <a:pt x="5528" y="1192"/>
                    <a:pt x="5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6" name="Google Shape;1406;p47"/>
            <p:cNvSpPr/>
            <p:nvPr/>
          </p:nvSpPr>
          <p:spPr>
            <a:xfrm>
              <a:off x="8192887" y="3934726"/>
              <a:ext cx="951114" cy="1208804"/>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407;p47"/>
            <p:cNvSpPr/>
            <p:nvPr/>
          </p:nvSpPr>
          <p:spPr>
            <a:xfrm>
              <a:off x="7229296" y="3342363"/>
              <a:ext cx="1914701" cy="1801180"/>
            </a:xfrm>
            <a:custGeom>
              <a:avLst/>
              <a:gdLst/>
              <a:ahLst/>
              <a:cxnLst/>
              <a:rect l="l" t="t" r="r" b="b"/>
              <a:pathLst>
                <a:path w="18267" h="20369" extrusionOk="0">
                  <a:moveTo>
                    <a:pt x="18266" y="0"/>
                  </a:moveTo>
                  <a:cubicBezTo>
                    <a:pt x="17680" y="261"/>
                    <a:pt x="17140" y="744"/>
                    <a:pt x="16684" y="1219"/>
                  </a:cubicBezTo>
                  <a:cubicBezTo>
                    <a:pt x="15931" y="2029"/>
                    <a:pt x="15102" y="2950"/>
                    <a:pt x="14004" y="3006"/>
                  </a:cubicBezTo>
                  <a:cubicBezTo>
                    <a:pt x="13970" y="3007"/>
                    <a:pt x="13936" y="3008"/>
                    <a:pt x="13902" y="3008"/>
                  </a:cubicBezTo>
                  <a:cubicBezTo>
                    <a:pt x="12996" y="3008"/>
                    <a:pt x="12198" y="2421"/>
                    <a:pt x="11408" y="1954"/>
                  </a:cubicBezTo>
                  <a:cubicBezTo>
                    <a:pt x="10895" y="1657"/>
                    <a:pt x="10280" y="1414"/>
                    <a:pt x="9704" y="1414"/>
                  </a:cubicBezTo>
                  <a:cubicBezTo>
                    <a:pt x="9361" y="1414"/>
                    <a:pt x="9032" y="1500"/>
                    <a:pt x="8747" y="1712"/>
                  </a:cubicBezTo>
                  <a:cubicBezTo>
                    <a:pt x="8058" y="2215"/>
                    <a:pt x="7984" y="3182"/>
                    <a:pt x="7947" y="4038"/>
                  </a:cubicBezTo>
                  <a:cubicBezTo>
                    <a:pt x="7817" y="6970"/>
                    <a:pt x="7444" y="9919"/>
                    <a:pt x="6421" y="12664"/>
                  </a:cubicBezTo>
                  <a:cubicBezTo>
                    <a:pt x="5397" y="15419"/>
                    <a:pt x="3657" y="17968"/>
                    <a:pt x="1210" y="19587"/>
                  </a:cubicBezTo>
                  <a:cubicBezTo>
                    <a:pt x="810" y="19848"/>
                    <a:pt x="391" y="20090"/>
                    <a:pt x="0" y="20369"/>
                  </a:cubicBezTo>
                  <a:lnTo>
                    <a:pt x="11129" y="20369"/>
                  </a:lnTo>
                  <a:cubicBezTo>
                    <a:pt x="12311" y="18778"/>
                    <a:pt x="13018" y="16889"/>
                    <a:pt x="13176" y="14916"/>
                  </a:cubicBezTo>
                  <a:cubicBezTo>
                    <a:pt x="13297" y="13223"/>
                    <a:pt x="13009" y="11501"/>
                    <a:pt x="13334" y="9836"/>
                  </a:cubicBezTo>
                  <a:cubicBezTo>
                    <a:pt x="13446" y="9277"/>
                    <a:pt x="13688" y="8663"/>
                    <a:pt x="14218" y="8458"/>
                  </a:cubicBezTo>
                  <a:cubicBezTo>
                    <a:pt x="14354" y="8406"/>
                    <a:pt x="14493" y="8385"/>
                    <a:pt x="14634" y="8385"/>
                  </a:cubicBezTo>
                  <a:cubicBezTo>
                    <a:pt x="15016" y="8385"/>
                    <a:pt x="15415" y="8534"/>
                    <a:pt x="15810" y="8589"/>
                  </a:cubicBezTo>
                  <a:cubicBezTo>
                    <a:pt x="15912" y="8601"/>
                    <a:pt x="16015" y="8608"/>
                    <a:pt x="16117" y="8608"/>
                  </a:cubicBezTo>
                  <a:cubicBezTo>
                    <a:pt x="16904" y="8608"/>
                    <a:pt x="17665" y="8241"/>
                    <a:pt x="18266" y="7714"/>
                  </a:cubicBezTo>
                  <a:lnTo>
                    <a:pt x="1826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408;p47"/>
            <p:cNvSpPr/>
            <p:nvPr/>
          </p:nvSpPr>
          <p:spPr>
            <a:xfrm>
              <a:off x="7994886" y="934"/>
              <a:ext cx="1149114" cy="2098296"/>
            </a:xfrm>
            <a:custGeom>
              <a:avLst/>
              <a:gdLst/>
              <a:ahLst/>
              <a:cxnLst/>
              <a:rect l="l" t="t" r="r" b="b"/>
              <a:pathLst>
                <a:path w="10963" h="23729" extrusionOk="0">
                  <a:moveTo>
                    <a:pt x="1" y="0"/>
                  </a:moveTo>
                  <a:cubicBezTo>
                    <a:pt x="866" y="1303"/>
                    <a:pt x="1397" y="2792"/>
                    <a:pt x="1555" y="4346"/>
                  </a:cubicBezTo>
                  <a:cubicBezTo>
                    <a:pt x="1843" y="6988"/>
                    <a:pt x="1452" y="9640"/>
                    <a:pt x="1192" y="12283"/>
                  </a:cubicBezTo>
                  <a:cubicBezTo>
                    <a:pt x="1006" y="14153"/>
                    <a:pt x="894" y="16089"/>
                    <a:pt x="1424" y="17894"/>
                  </a:cubicBezTo>
                  <a:cubicBezTo>
                    <a:pt x="2401" y="21216"/>
                    <a:pt x="5714" y="23709"/>
                    <a:pt x="9176" y="23728"/>
                  </a:cubicBezTo>
                  <a:cubicBezTo>
                    <a:pt x="9209" y="23729"/>
                    <a:pt x="9243" y="23729"/>
                    <a:pt x="9276" y="23729"/>
                  </a:cubicBezTo>
                  <a:cubicBezTo>
                    <a:pt x="9847" y="23729"/>
                    <a:pt x="10409" y="23654"/>
                    <a:pt x="10962" y="23505"/>
                  </a:cubicBezTo>
                  <a:lnTo>
                    <a:pt x="10962" y="15688"/>
                  </a:lnTo>
                  <a:cubicBezTo>
                    <a:pt x="10258" y="15732"/>
                    <a:pt x="9546" y="15848"/>
                    <a:pt x="8848" y="15848"/>
                  </a:cubicBezTo>
                  <a:cubicBezTo>
                    <a:pt x="8799" y="15848"/>
                    <a:pt x="8750" y="15848"/>
                    <a:pt x="8701" y="15847"/>
                  </a:cubicBezTo>
                  <a:cubicBezTo>
                    <a:pt x="6682" y="15754"/>
                    <a:pt x="4886" y="14544"/>
                    <a:pt x="4039" y="12711"/>
                  </a:cubicBezTo>
                  <a:cubicBezTo>
                    <a:pt x="2625" y="9547"/>
                    <a:pt x="4532" y="5927"/>
                    <a:pt x="4486" y="2466"/>
                  </a:cubicBezTo>
                  <a:cubicBezTo>
                    <a:pt x="4477" y="1628"/>
                    <a:pt x="4346" y="800"/>
                    <a:pt x="410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1335;p45">
            <a:extLst>
              <a:ext uri="{FF2B5EF4-FFF2-40B4-BE49-F238E27FC236}">
                <a16:creationId xmlns:a16="http://schemas.microsoft.com/office/drawing/2014/main" id="{758527D3-5C3B-40B5-AF69-96C601113E44}"/>
              </a:ext>
            </a:extLst>
          </p:cNvPr>
          <p:cNvSpPr txBox="1">
            <a:spLocks/>
          </p:cNvSpPr>
          <p:nvPr/>
        </p:nvSpPr>
        <p:spPr>
          <a:xfrm>
            <a:off x="1540684" y="1277594"/>
            <a:ext cx="4126800" cy="19980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lgn="l">
              <a:buSzPts val="1100"/>
              <a:buFont typeface="Arial"/>
              <a:buNone/>
            </a:pPr>
            <a:r>
              <a:rPr lang="en-GB" sz="1400" dirty="0">
                <a:latin typeface="Assistant Medium" panose="020B0604020202020204" charset="-79"/>
                <a:cs typeface="Assistant Medium" panose="020B0604020202020204" charset="-79"/>
              </a:rPr>
              <a:t>Celebration assemblies and certificates</a:t>
            </a:r>
            <a:br>
              <a:rPr lang="en-GB" sz="1400" dirty="0">
                <a:latin typeface="Assistant Medium" panose="020B0604020202020204" charset="-79"/>
                <a:cs typeface="Assistant Medium" panose="020B0604020202020204" charset="-79"/>
              </a:rPr>
            </a:br>
            <a:br>
              <a:rPr lang="en-GB" sz="1400" dirty="0">
                <a:latin typeface="Assistant Medium" panose="020B0604020202020204" charset="-79"/>
                <a:cs typeface="Assistant Medium" panose="020B0604020202020204" charset="-79"/>
              </a:rPr>
            </a:br>
            <a:r>
              <a:rPr lang="en-GB" sz="1400" dirty="0">
                <a:latin typeface="Assistant Medium" panose="020B0604020202020204" charset="-79"/>
                <a:cs typeface="Assistant Medium" panose="020B0604020202020204" charset="-79"/>
              </a:rPr>
              <a:t>Star of the Day</a:t>
            </a:r>
            <a:br>
              <a:rPr lang="en-GB" sz="1400" dirty="0">
                <a:latin typeface="Assistant Medium" panose="020B0604020202020204" charset="-79"/>
                <a:cs typeface="Assistant Medium" panose="020B0604020202020204" charset="-79"/>
              </a:rPr>
            </a:br>
            <a:br>
              <a:rPr lang="en-GB" sz="1400" dirty="0">
                <a:latin typeface="Assistant Medium" panose="020B0604020202020204" charset="-79"/>
                <a:cs typeface="Assistant Medium" panose="020B0604020202020204" charset="-79"/>
              </a:rPr>
            </a:br>
            <a:r>
              <a:rPr lang="en-GB" sz="1400" dirty="0">
                <a:latin typeface="Assistant Medium" panose="020B0604020202020204" charset="-79"/>
                <a:cs typeface="Assistant Medium" panose="020B0604020202020204" charset="-79"/>
              </a:rPr>
              <a:t>Table points</a:t>
            </a:r>
            <a:br>
              <a:rPr lang="en-GB" sz="1400" dirty="0">
                <a:latin typeface="Assistant Medium" panose="020B0604020202020204" charset="-79"/>
                <a:cs typeface="Assistant Medium" panose="020B0604020202020204" charset="-79"/>
              </a:rPr>
            </a:br>
            <a:br>
              <a:rPr lang="en-GB" sz="1400" dirty="0">
                <a:latin typeface="Assistant Medium" panose="020B0604020202020204" charset="-79"/>
                <a:cs typeface="Assistant Medium" panose="020B0604020202020204" charset="-79"/>
              </a:rPr>
            </a:br>
            <a:r>
              <a:rPr lang="en-GB" sz="1400" dirty="0">
                <a:latin typeface="Assistant Medium" panose="020B0604020202020204" charset="-79"/>
                <a:cs typeface="Assistant Medium" panose="020B0604020202020204" charset="-79"/>
              </a:rPr>
              <a:t>Golden Time</a:t>
            </a:r>
            <a:br>
              <a:rPr lang="en-GB" sz="1400" dirty="0">
                <a:latin typeface="Assistant Medium" panose="020B0604020202020204" charset="-79"/>
                <a:cs typeface="Assistant Medium" panose="020B0604020202020204" charset="-79"/>
              </a:rPr>
            </a:br>
            <a:br>
              <a:rPr lang="en-GB" sz="1400" dirty="0">
                <a:latin typeface="Assistant Medium" panose="020B0604020202020204" charset="-79"/>
                <a:cs typeface="Assistant Medium" panose="020B0604020202020204" charset="-79"/>
              </a:rPr>
            </a:br>
            <a:r>
              <a:rPr lang="en-GB" sz="1400" dirty="0">
                <a:latin typeface="Assistant Medium" panose="020B0604020202020204" charset="-79"/>
                <a:cs typeface="Assistant Medium" panose="020B0604020202020204" charset="-79"/>
              </a:rPr>
              <a:t>Winnie rewards</a:t>
            </a:r>
            <a:br>
              <a:rPr lang="en-GB" sz="1400" dirty="0">
                <a:latin typeface="Assistant Medium" panose="020B0604020202020204" charset="-79"/>
                <a:cs typeface="Assistant Medium" panose="020B0604020202020204" charset="-79"/>
              </a:rPr>
            </a:br>
            <a:br>
              <a:rPr lang="en-GB" sz="1400" dirty="0">
                <a:latin typeface="Assistant Medium" panose="020B0604020202020204" charset="-79"/>
                <a:cs typeface="Assistant Medium" panose="020B0604020202020204" charset="-79"/>
              </a:rPr>
            </a:br>
            <a:r>
              <a:rPr lang="en-GB" sz="1400" dirty="0">
                <a:latin typeface="Assistant Medium" panose="020B0604020202020204" charset="-79"/>
                <a:cs typeface="Assistant Medium" panose="020B0604020202020204" charset="-79"/>
              </a:rPr>
              <a:t>House points</a:t>
            </a:r>
            <a:br>
              <a:rPr lang="en-GB" sz="1400" dirty="0">
                <a:latin typeface="Assistant Medium" panose="020B0604020202020204" charset="-79"/>
                <a:cs typeface="Assistant Medium" panose="020B0604020202020204" charset="-79"/>
              </a:rPr>
            </a:br>
            <a:br>
              <a:rPr lang="en-GB" sz="1400" dirty="0">
                <a:latin typeface="Assistant Medium" panose="020B0604020202020204" charset="-79"/>
                <a:cs typeface="Assistant Medium" panose="020B0604020202020204" charset="-79"/>
              </a:rPr>
            </a:br>
            <a:r>
              <a:rPr lang="en-GB" sz="1400" dirty="0">
                <a:latin typeface="Assistant Medium" panose="020B0604020202020204" charset="-79"/>
                <a:cs typeface="Assistant Medium" panose="020B0604020202020204" charset="-79"/>
              </a:rPr>
              <a:t>Stickers, stamps and reward cards</a:t>
            </a:r>
          </a:p>
        </p:txBody>
      </p:sp>
      <p:grpSp>
        <p:nvGrpSpPr>
          <p:cNvPr id="47" name="Google Shape;6459;p86">
            <a:extLst>
              <a:ext uri="{FF2B5EF4-FFF2-40B4-BE49-F238E27FC236}">
                <a16:creationId xmlns:a16="http://schemas.microsoft.com/office/drawing/2014/main" id="{3F742095-C34E-4869-A150-F8D0428AB4DB}"/>
              </a:ext>
            </a:extLst>
          </p:cNvPr>
          <p:cNvGrpSpPr/>
          <p:nvPr/>
        </p:nvGrpSpPr>
        <p:grpSpPr>
          <a:xfrm>
            <a:off x="872807" y="1277594"/>
            <a:ext cx="565804" cy="539068"/>
            <a:chOff x="5642475" y="1435075"/>
            <a:chExt cx="481975" cy="481825"/>
          </a:xfrm>
        </p:grpSpPr>
        <p:sp>
          <p:nvSpPr>
            <p:cNvPr id="48" name="Google Shape;6460;p86">
              <a:extLst>
                <a:ext uri="{FF2B5EF4-FFF2-40B4-BE49-F238E27FC236}">
                  <a16:creationId xmlns:a16="http://schemas.microsoft.com/office/drawing/2014/main" id="{B95CEE77-B1A8-41F6-8422-B0BC8015036D}"/>
                </a:ext>
              </a:extLst>
            </p:cNvPr>
            <p:cNvSpPr/>
            <p:nvPr/>
          </p:nvSpPr>
          <p:spPr>
            <a:xfrm>
              <a:off x="5642475" y="1435075"/>
              <a:ext cx="481975" cy="340675"/>
            </a:xfrm>
            <a:custGeom>
              <a:avLst/>
              <a:gdLst/>
              <a:ahLst/>
              <a:cxnLst/>
              <a:rect l="l" t="t" r="r" b="b"/>
              <a:pathLst>
                <a:path w="19279" h="13627" extrusionOk="0">
                  <a:moveTo>
                    <a:pt x="2262" y="2259"/>
                  </a:moveTo>
                  <a:cubicBezTo>
                    <a:pt x="2883" y="2259"/>
                    <a:pt x="3428" y="2765"/>
                    <a:pt x="3428" y="3389"/>
                  </a:cubicBezTo>
                  <a:lnTo>
                    <a:pt x="3428" y="7342"/>
                  </a:lnTo>
                  <a:cubicBezTo>
                    <a:pt x="3428" y="7366"/>
                    <a:pt x="3434" y="7394"/>
                    <a:pt x="3434" y="7418"/>
                  </a:cubicBezTo>
                  <a:lnTo>
                    <a:pt x="1636" y="6246"/>
                  </a:lnTo>
                  <a:cubicBezTo>
                    <a:pt x="1320" y="6035"/>
                    <a:pt x="1130" y="5683"/>
                    <a:pt x="1133" y="5304"/>
                  </a:cubicBezTo>
                  <a:lnTo>
                    <a:pt x="1133" y="3389"/>
                  </a:lnTo>
                  <a:cubicBezTo>
                    <a:pt x="1133" y="2765"/>
                    <a:pt x="1636" y="2259"/>
                    <a:pt x="2262" y="2259"/>
                  </a:cubicBezTo>
                  <a:close/>
                  <a:moveTo>
                    <a:pt x="17017" y="2259"/>
                  </a:moveTo>
                  <a:cubicBezTo>
                    <a:pt x="17641" y="2259"/>
                    <a:pt x="18147" y="2765"/>
                    <a:pt x="18147" y="3389"/>
                  </a:cubicBezTo>
                  <a:lnTo>
                    <a:pt x="18147" y="5307"/>
                  </a:lnTo>
                  <a:cubicBezTo>
                    <a:pt x="18147" y="5683"/>
                    <a:pt x="17957" y="6035"/>
                    <a:pt x="17644" y="6246"/>
                  </a:cubicBezTo>
                  <a:lnTo>
                    <a:pt x="15843" y="7421"/>
                  </a:lnTo>
                  <a:cubicBezTo>
                    <a:pt x="15843" y="7394"/>
                    <a:pt x="15849" y="7369"/>
                    <a:pt x="15849" y="7342"/>
                  </a:cubicBezTo>
                  <a:lnTo>
                    <a:pt x="15849" y="3389"/>
                  </a:lnTo>
                  <a:cubicBezTo>
                    <a:pt x="15849" y="2765"/>
                    <a:pt x="16394" y="2259"/>
                    <a:pt x="17017" y="2259"/>
                  </a:cubicBezTo>
                  <a:close/>
                  <a:moveTo>
                    <a:pt x="9638" y="2284"/>
                  </a:moveTo>
                  <a:cubicBezTo>
                    <a:pt x="9845" y="2284"/>
                    <a:pt x="10051" y="2381"/>
                    <a:pt x="10146" y="2576"/>
                  </a:cubicBezTo>
                  <a:lnTo>
                    <a:pt x="10883" y="4069"/>
                  </a:lnTo>
                  <a:lnTo>
                    <a:pt x="12534" y="4310"/>
                  </a:lnTo>
                  <a:cubicBezTo>
                    <a:pt x="12994" y="4376"/>
                    <a:pt x="13181" y="4945"/>
                    <a:pt x="12847" y="5274"/>
                  </a:cubicBezTo>
                  <a:lnTo>
                    <a:pt x="11651" y="6439"/>
                  </a:lnTo>
                  <a:lnTo>
                    <a:pt x="11934" y="8080"/>
                  </a:lnTo>
                  <a:cubicBezTo>
                    <a:pt x="11996" y="8445"/>
                    <a:pt x="11705" y="8742"/>
                    <a:pt x="11376" y="8742"/>
                  </a:cubicBezTo>
                  <a:cubicBezTo>
                    <a:pt x="11290" y="8742"/>
                    <a:pt x="11201" y="8721"/>
                    <a:pt x="11115" y="8676"/>
                  </a:cubicBezTo>
                  <a:lnTo>
                    <a:pt x="9637" y="7899"/>
                  </a:lnTo>
                  <a:lnTo>
                    <a:pt x="8161" y="8676"/>
                  </a:lnTo>
                  <a:cubicBezTo>
                    <a:pt x="8076" y="8721"/>
                    <a:pt x="7987" y="8742"/>
                    <a:pt x="7900" y="8742"/>
                  </a:cubicBezTo>
                  <a:cubicBezTo>
                    <a:pt x="7571" y="8742"/>
                    <a:pt x="7280" y="8445"/>
                    <a:pt x="7342" y="8080"/>
                  </a:cubicBezTo>
                  <a:lnTo>
                    <a:pt x="7625" y="6439"/>
                  </a:lnTo>
                  <a:lnTo>
                    <a:pt x="6430" y="5271"/>
                  </a:lnTo>
                  <a:cubicBezTo>
                    <a:pt x="6279" y="5120"/>
                    <a:pt x="6222" y="4897"/>
                    <a:pt x="6288" y="4692"/>
                  </a:cubicBezTo>
                  <a:cubicBezTo>
                    <a:pt x="6355" y="4488"/>
                    <a:pt x="6532" y="4340"/>
                    <a:pt x="6743" y="4310"/>
                  </a:cubicBezTo>
                  <a:lnTo>
                    <a:pt x="8393" y="4069"/>
                  </a:lnTo>
                  <a:lnTo>
                    <a:pt x="9131" y="2576"/>
                  </a:lnTo>
                  <a:cubicBezTo>
                    <a:pt x="9226" y="2381"/>
                    <a:pt x="9432" y="2284"/>
                    <a:pt x="9638" y="2284"/>
                  </a:cubicBezTo>
                  <a:close/>
                  <a:moveTo>
                    <a:pt x="3994" y="1"/>
                  </a:moveTo>
                  <a:cubicBezTo>
                    <a:pt x="3681" y="1"/>
                    <a:pt x="3428" y="254"/>
                    <a:pt x="3428" y="567"/>
                  </a:cubicBezTo>
                  <a:lnTo>
                    <a:pt x="3428" y="1443"/>
                  </a:lnTo>
                  <a:cubicBezTo>
                    <a:pt x="3072" y="1242"/>
                    <a:pt x="2669" y="1133"/>
                    <a:pt x="2262" y="1130"/>
                  </a:cubicBezTo>
                  <a:cubicBezTo>
                    <a:pt x="1013" y="1130"/>
                    <a:pt x="4" y="2142"/>
                    <a:pt x="4" y="3389"/>
                  </a:cubicBezTo>
                  <a:lnTo>
                    <a:pt x="4" y="5307"/>
                  </a:lnTo>
                  <a:cubicBezTo>
                    <a:pt x="1" y="6060"/>
                    <a:pt x="380" y="6767"/>
                    <a:pt x="1010" y="7186"/>
                  </a:cubicBezTo>
                  <a:lnTo>
                    <a:pt x="3681" y="8941"/>
                  </a:lnTo>
                  <a:cubicBezTo>
                    <a:pt x="3690" y="8947"/>
                    <a:pt x="3702" y="8944"/>
                    <a:pt x="3714" y="8950"/>
                  </a:cubicBezTo>
                  <a:cubicBezTo>
                    <a:pt x="4129" y="10107"/>
                    <a:pt x="5006" y="11037"/>
                    <a:pt x="6297" y="11642"/>
                  </a:cubicBezTo>
                  <a:cubicBezTo>
                    <a:pt x="7137" y="12034"/>
                    <a:pt x="7692" y="12817"/>
                    <a:pt x="7866" y="13627"/>
                  </a:cubicBezTo>
                  <a:lnTo>
                    <a:pt x="11386" y="13627"/>
                  </a:lnTo>
                  <a:cubicBezTo>
                    <a:pt x="11504" y="12844"/>
                    <a:pt x="11949" y="12067"/>
                    <a:pt x="12648" y="11676"/>
                  </a:cubicBezTo>
                  <a:cubicBezTo>
                    <a:pt x="14003" y="10908"/>
                    <a:pt x="15027" y="10101"/>
                    <a:pt x="15521" y="8965"/>
                  </a:cubicBezTo>
                  <a:cubicBezTo>
                    <a:pt x="15545" y="8953"/>
                    <a:pt x="15575" y="8956"/>
                    <a:pt x="15599" y="8941"/>
                  </a:cubicBezTo>
                  <a:lnTo>
                    <a:pt x="18273" y="7186"/>
                  </a:lnTo>
                  <a:cubicBezTo>
                    <a:pt x="18899" y="6767"/>
                    <a:pt x="19279" y="6063"/>
                    <a:pt x="19279" y="5307"/>
                  </a:cubicBezTo>
                  <a:lnTo>
                    <a:pt x="19279" y="3389"/>
                  </a:lnTo>
                  <a:cubicBezTo>
                    <a:pt x="19276" y="2142"/>
                    <a:pt x="18267" y="1130"/>
                    <a:pt x="17020" y="1130"/>
                  </a:cubicBezTo>
                  <a:cubicBezTo>
                    <a:pt x="16611" y="1133"/>
                    <a:pt x="16207" y="1242"/>
                    <a:pt x="15852" y="1443"/>
                  </a:cubicBezTo>
                  <a:lnTo>
                    <a:pt x="15852" y="567"/>
                  </a:lnTo>
                  <a:cubicBezTo>
                    <a:pt x="15852" y="254"/>
                    <a:pt x="15599" y="1"/>
                    <a:pt x="152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9" name="Google Shape;6461;p86">
              <a:extLst>
                <a:ext uri="{FF2B5EF4-FFF2-40B4-BE49-F238E27FC236}">
                  <a16:creationId xmlns:a16="http://schemas.microsoft.com/office/drawing/2014/main" id="{99A41F1F-A94B-4766-844C-02B85B3316F7}"/>
                </a:ext>
              </a:extLst>
            </p:cNvPr>
            <p:cNvSpPr/>
            <p:nvPr/>
          </p:nvSpPr>
          <p:spPr>
            <a:xfrm>
              <a:off x="5756375" y="1803975"/>
              <a:ext cx="254100" cy="112925"/>
            </a:xfrm>
            <a:custGeom>
              <a:avLst/>
              <a:gdLst/>
              <a:ahLst/>
              <a:cxnLst/>
              <a:rect l="l" t="t" r="r" b="b"/>
              <a:pathLst>
                <a:path w="10164" h="4517" extrusionOk="0">
                  <a:moveTo>
                    <a:pt x="2259" y="0"/>
                  </a:moveTo>
                  <a:cubicBezTo>
                    <a:pt x="1636" y="0"/>
                    <a:pt x="1130" y="506"/>
                    <a:pt x="1130" y="1129"/>
                  </a:cubicBezTo>
                  <a:lnTo>
                    <a:pt x="1130" y="1695"/>
                  </a:lnTo>
                  <a:lnTo>
                    <a:pt x="2825" y="1695"/>
                  </a:lnTo>
                  <a:cubicBezTo>
                    <a:pt x="3136" y="1695"/>
                    <a:pt x="3389" y="1945"/>
                    <a:pt x="3389" y="2258"/>
                  </a:cubicBezTo>
                  <a:cubicBezTo>
                    <a:pt x="3389" y="2572"/>
                    <a:pt x="3136" y="2825"/>
                    <a:pt x="2825" y="2825"/>
                  </a:cubicBezTo>
                  <a:lnTo>
                    <a:pt x="567" y="2825"/>
                  </a:lnTo>
                  <a:cubicBezTo>
                    <a:pt x="254" y="2825"/>
                    <a:pt x="1" y="3075"/>
                    <a:pt x="1" y="3388"/>
                  </a:cubicBezTo>
                  <a:lnTo>
                    <a:pt x="1" y="3954"/>
                  </a:lnTo>
                  <a:cubicBezTo>
                    <a:pt x="1" y="4264"/>
                    <a:pt x="254" y="4517"/>
                    <a:pt x="567" y="4517"/>
                  </a:cubicBezTo>
                  <a:lnTo>
                    <a:pt x="9601" y="4517"/>
                  </a:lnTo>
                  <a:cubicBezTo>
                    <a:pt x="9911" y="4517"/>
                    <a:pt x="10164" y="4264"/>
                    <a:pt x="10164" y="3954"/>
                  </a:cubicBezTo>
                  <a:lnTo>
                    <a:pt x="10164" y="3388"/>
                  </a:lnTo>
                  <a:cubicBezTo>
                    <a:pt x="10164" y="3075"/>
                    <a:pt x="9911" y="2825"/>
                    <a:pt x="9601" y="2825"/>
                  </a:cubicBezTo>
                  <a:lnTo>
                    <a:pt x="7342" y="2825"/>
                  </a:lnTo>
                  <a:cubicBezTo>
                    <a:pt x="7029" y="2825"/>
                    <a:pt x="6776" y="2572"/>
                    <a:pt x="6776" y="2258"/>
                  </a:cubicBezTo>
                  <a:cubicBezTo>
                    <a:pt x="6776" y="1945"/>
                    <a:pt x="7029" y="1695"/>
                    <a:pt x="7342" y="1695"/>
                  </a:cubicBezTo>
                  <a:lnTo>
                    <a:pt x="9035" y="1695"/>
                  </a:lnTo>
                  <a:lnTo>
                    <a:pt x="9035" y="1129"/>
                  </a:lnTo>
                  <a:cubicBezTo>
                    <a:pt x="9035" y="506"/>
                    <a:pt x="8529" y="0"/>
                    <a:pt x="79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50" name="Google Shape;6462;p86">
              <a:extLst>
                <a:ext uri="{FF2B5EF4-FFF2-40B4-BE49-F238E27FC236}">
                  <a16:creationId xmlns:a16="http://schemas.microsoft.com/office/drawing/2014/main" id="{06291BDC-A708-4017-BC43-B6B60EA38046}"/>
                </a:ext>
              </a:extLst>
            </p:cNvPr>
            <p:cNvSpPr/>
            <p:nvPr/>
          </p:nvSpPr>
          <p:spPr>
            <a:xfrm>
              <a:off x="5843400" y="1537550"/>
              <a:ext cx="79975" cy="76125"/>
            </a:xfrm>
            <a:custGeom>
              <a:avLst/>
              <a:gdLst/>
              <a:ahLst/>
              <a:cxnLst/>
              <a:rect l="l" t="t" r="r" b="b"/>
              <a:pathLst>
                <a:path w="3199" h="3045" extrusionOk="0">
                  <a:moveTo>
                    <a:pt x="1603" y="0"/>
                  </a:moveTo>
                  <a:lnTo>
                    <a:pt x="1238" y="738"/>
                  </a:lnTo>
                  <a:cubicBezTo>
                    <a:pt x="1157" y="904"/>
                    <a:pt x="998" y="1018"/>
                    <a:pt x="814" y="1045"/>
                  </a:cubicBezTo>
                  <a:lnTo>
                    <a:pt x="1" y="1163"/>
                  </a:lnTo>
                  <a:lnTo>
                    <a:pt x="588" y="1735"/>
                  </a:lnTo>
                  <a:cubicBezTo>
                    <a:pt x="721" y="1864"/>
                    <a:pt x="784" y="2051"/>
                    <a:pt x="751" y="2235"/>
                  </a:cubicBezTo>
                  <a:lnTo>
                    <a:pt x="612" y="3045"/>
                  </a:lnTo>
                  <a:lnTo>
                    <a:pt x="1338" y="2662"/>
                  </a:lnTo>
                  <a:cubicBezTo>
                    <a:pt x="1421" y="2619"/>
                    <a:pt x="1511" y="2597"/>
                    <a:pt x="1601" y="2597"/>
                  </a:cubicBezTo>
                  <a:cubicBezTo>
                    <a:pt x="1691" y="2597"/>
                    <a:pt x="1781" y="2619"/>
                    <a:pt x="1862" y="2662"/>
                  </a:cubicBezTo>
                  <a:lnTo>
                    <a:pt x="2588" y="3045"/>
                  </a:lnTo>
                  <a:lnTo>
                    <a:pt x="2452" y="2235"/>
                  </a:lnTo>
                  <a:cubicBezTo>
                    <a:pt x="2419" y="2051"/>
                    <a:pt x="2479" y="1864"/>
                    <a:pt x="2612" y="1735"/>
                  </a:cubicBezTo>
                  <a:lnTo>
                    <a:pt x="3199" y="1163"/>
                  </a:lnTo>
                  <a:lnTo>
                    <a:pt x="2389" y="1045"/>
                  </a:lnTo>
                  <a:cubicBezTo>
                    <a:pt x="2205" y="1018"/>
                    <a:pt x="2045" y="904"/>
                    <a:pt x="1964" y="735"/>
                  </a:cubicBezTo>
                  <a:lnTo>
                    <a:pt x="160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7"/>
        <p:cNvGrpSpPr/>
        <p:nvPr/>
      </p:nvGrpSpPr>
      <p:grpSpPr>
        <a:xfrm>
          <a:off x="0" y="0"/>
          <a:ext cx="0" cy="0"/>
          <a:chOff x="0" y="0"/>
          <a:chExt cx="0" cy="0"/>
        </a:xfrm>
      </p:grpSpPr>
      <p:grpSp>
        <p:nvGrpSpPr>
          <p:cNvPr id="1688" name="Google Shape;1688;p59"/>
          <p:cNvGrpSpPr/>
          <p:nvPr/>
        </p:nvGrpSpPr>
        <p:grpSpPr>
          <a:xfrm>
            <a:off x="5458375" y="990775"/>
            <a:ext cx="1913400" cy="3229500"/>
            <a:chOff x="5458375" y="990775"/>
            <a:chExt cx="1913400" cy="3229500"/>
          </a:xfrm>
        </p:grpSpPr>
        <p:sp>
          <p:nvSpPr>
            <p:cNvPr id="1689" name="Google Shape;1689;p59"/>
            <p:cNvSpPr/>
            <p:nvPr/>
          </p:nvSpPr>
          <p:spPr>
            <a:xfrm>
              <a:off x="5458375" y="990775"/>
              <a:ext cx="1913400" cy="3229500"/>
            </a:xfrm>
            <a:prstGeom prst="roundRect">
              <a:avLst>
                <a:gd name="adj" fmla="val 16667"/>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690;p59"/>
            <p:cNvSpPr/>
            <p:nvPr/>
          </p:nvSpPr>
          <p:spPr>
            <a:xfrm>
              <a:off x="6217225" y="1084750"/>
              <a:ext cx="395700" cy="103800"/>
            </a:xfrm>
            <a:prstGeom prst="roundRect">
              <a:avLst>
                <a:gd name="adj" fmla="val 50000"/>
              </a:avLst>
            </a:prstGeom>
            <a:solidFill>
              <a:srgbClr val="FF87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91" name="Google Shape;1691;p59"/>
          <p:cNvSpPr txBox="1">
            <a:spLocks noGrp="1"/>
          </p:cNvSpPr>
          <p:nvPr>
            <p:ph type="title"/>
          </p:nvPr>
        </p:nvSpPr>
        <p:spPr>
          <a:xfrm>
            <a:off x="1014575" y="1361333"/>
            <a:ext cx="3250500" cy="60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Mobile Phones</a:t>
            </a:r>
            <a:endParaRPr dirty="0"/>
          </a:p>
        </p:txBody>
      </p:sp>
      <p:sp>
        <p:nvSpPr>
          <p:cNvPr id="1692" name="Google Shape;1692;p59"/>
          <p:cNvSpPr txBox="1">
            <a:spLocks noGrp="1"/>
          </p:cNvSpPr>
          <p:nvPr>
            <p:ph type="subTitle" idx="1"/>
          </p:nvPr>
        </p:nvSpPr>
        <p:spPr>
          <a:xfrm>
            <a:off x="1014575" y="1834945"/>
            <a:ext cx="2700300" cy="941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Permitted for children travelling to and from school independently only.</a:t>
            </a:r>
          </a:p>
          <a:p>
            <a:pPr marL="0" lvl="0" indent="0" algn="l" rtl="0">
              <a:spcBef>
                <a:spcPts val="0"/>
              </a:spcBef>
              <a:spcAft>
                <a:spcPts val="0"/>
              </a:spcAft>
              <a:buNone/>
            </a:pPr>
            <a:endParaRPr lang="en-GB" dirty="0"/>
          </a:p>
          <a:p>
            <a:pPr marL="0" lvl="0" indent="0"/>
            <a:r>
              <a:rPr lang="en-GB" dirty="0">
                <a:hlinkClick r:id="rId3"/>
              </a:rPr>
              <a:t>https://docs.google.com/forms/d/e/1FAIpQLSf0QZ9QhgiIkwswxYDZfkifIkygdwZWHv3S7xRK7rGqJjSNBw/viewform</a:t>
            </a:r>
            <a:endParaRPr lang="en-GB" dirty="0"/>
          </a:p>
          <a:p>
            <a:pPr marL="0" lvl="0" indent="0"/>
            <a:br>
              <a:rPr lang="en-GB" dirty="0"/>
            </a:br>
            <a:endParaRPr lang="en-GB" dirty="0"/>
          </a:p>
        </p:txBody>
      </p:sp>
      <p:pic>
        <p:nvPicPr>
          <p:cNvPr id="1693" name="Google Shape;1693;p59"/>
          <p:cNvPicPr preferRelativeResize="0"/>
          <p:nvPr/>
        </p:nvPicPr>
        <p:blipFill rotWithShape="1">
          <a:blip r:embed="rId4">
            <a:alphaModFix/>
          </a:blip>
          <a:srcRect l="31307" r="31307"/>
          <a:stretch/>
        </p:blipFill>
        <p:spPr>
          <a:xfrm>
            <a:off x="5491675" y="1287050"/>
            <a:ext cx="1846800" cy="2778600"/>
          </a:xfrm>
          <a:prstGeom prst="roundRect">
            <a:avLst>
              <a:gd name="adj" fmla="val 5695"/>
            </a:avLst>
          </a:prstGeom>
          <a:noFill/>
          <a:ln>
            <a:noFill/>
          </a:ln>
        </p:spPr>
      </p:pic>
      <p:grpSp>
        <p:nvGrpSpPr>
          <p:cNvPr id="1694" name="Google Shape;1694;p59"/>
          <p:cNvGrpSpPr/>
          <p:nvPr/>
        </p:nvGrpSpPr>
        <p:grpSpPr>
          <a:xfrm rot="10800000" flipH="1">
            <a:off x="3577517" y="3923581"/>
            <a:ext cx="1700529" cy="1271698"/>
            <a:chOff x="5175133" y="25"/>
            <a:chExt cx="1246265" cy="931988"/>
          </a:xfrm>
        </p:grpSpPr>
        <p:sp>
          <p:nvSpPr>
            <p:cNvPr id="1695" name="Google Shape;1695;p59"/>
            <p:cNvSpPr/>
            <p:nvPr/>
          </p:nvSpPr>
          <p:spPr>
            <a:xfrm>
              <a:off x="5175133" y="1713"/>
              <a:ext cx="1246265" cy="930301"/>
            </a:xfrm>
            <a:custGeom>
              <a:avLst/>
              <a:gdLst/>
              <a:ahLst/>
              <a:cxnLst/>
              <a:rect l="l" t="t" r="r" b="b"/>
              <a:pathLst>
                <a:path w="11874" h="10474" extrusionOk="0">
                  <a:moveTo>
                    <a:pt x="0" y="0"/>
                  </a:moveTo>
                  <a:cubicBezTo>
                    <a:pt x="2187" y="2485"/>
                    <a:pt x="4727" y="4727"/>
                    <a:pt x="5909" y="7788"/>
                  </a:cubicBezTo>
                  <a:cubicBezTo>
                    <a:pt x="6262" y="8700"/>
                    <a:pt x="6551" y="9752"/>
                    <a:pt x="7398" y="10236"/>
                  </a:cubicBezTo>
                  <a:cubicBezTo>
                    <a:pt x="7680" y="10399"/>
                    <a:pt x="8001" y="10474"/>
                    <a:pt x="8326" y="10474"/>
                  </a:cubicBezTo>
                  <a:cubicBezTo>
                    <a:pt x="8815" y="10474"/>
                    <a:pt x="9316" y="10306"/>
                    <a:pt x="9724" y="10022"/>
                  </a:cubicBezTo>
                  <a:cubicBezTo>
                    <a:pt x="10403" y="9547"/>
                    <a:pt x="10850" y="8812"/>
                    <a:pt x="11148" y="8040"/>
                  </a:cubicBezTo>
                  <a:cubicBezTo>
                    <a:pt x="11827" y="6309"/>
                    <a:pt x="11873" y="4383"/>
                    <a:pt x="11715" y="2522"/>
                  </a:cubicBezTo>
                  <a:cubicBezTo>
                    <a:pt x="11650" y="1675"/>
                    <a:pt x="11529" y="828"/>
                    <a:pt x="113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696;p59"/>
            <p:cNvSpPr/>
            <p:nvPr/>
          </p:nvSpPr>
          <p:spPr>
            <a:xfrm>
              <a:off x="5297196" y="824"/>
              <a:ext cx="1034356" cy="770336"/>
            </a:xfrm>
            <a:custGeom>
              <a:avLst/>
              <a:gdLst/>
              <a:ahLst/>
              <a:cxnLst/>
              <a:rect l="l" t="t" r="r" b="b"/>
              <a:pathLst>
                <a:path w="9855" h="8673" extrusionOk="0">
                  <a:moveTo>
                    <a:pt x="0" y="1"/>
                  </a:moveTo>
                  <a:cubicBezTo>
                    <a:pt x="1815" y="2048"/>
                    <a:pt x="3899" y="3909"/>
                    <a:pt x="4876" y="6431"/>
                  </a:cubicBezTo>
                  <a:cubicBezTo>
                    <a:pt x="5174" y="7194"/>
                    <a:pt x="5416" y="8068"/>
                    <a:pt x="6123" y="8478"/>
                  </a:cubicBezTo>
                  <a:cubicBezTo>
                    <a:pt x="6361" y="8612"/>
                    <a:pt x="6629" y="8673"/>
                    <a:pt x="6901" y="8673"/>
                  </a:cubicBezTo>
                  <a:cubicBezTo>
                    <a:pt x="7308" y="8673"/>
                    <a:pt x="7723" y="8535"/>
                    <a:pt x="8058" y="8301"/>
                  </a:cubicBezTo>
                  <a:cubicBezTo>
                    <a:pt x="8626" y="7910"/>
                    <a:pt x="8998" y="7287"/>
                    <a:pt x="9249" y="6654"/>
                  </a:cubicBezTo>
                  <a:cubicBezTo>
                    <a:pt x="9826" y="5202"/>
                    <a:pt x="9854" y="3602"/>
                    <a:pt x="9715" y="2048"/>
                  </a:cubicBezTo>
                  <a:cubicBezTo>
                    <a:pt x="9659" y="1359"/>
                    <a:pt x="9566" y="671"/>
                    <a:pt x="9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697;p59"/>
            <p:cNvSpPr/>
            <p:nvPr/>
          </p:nvSpPr>
          <p:spPr>
            <a:xfrm>
              <a:off x="5402676" y="25"/>
              <a:ext cx="841969" cy="630267"/>
            </a:xfrm>
            <a:custGeom>
              <a:avLst/>
              <a:gdLst/>
              <a:ahLst/>
              <a:cxnLst/>
              <a:rect l="l" t="t" r="r" b="b"/>
              <a:pathLst>
                <a:path w="8022" h="7096" extrusionOk="0">
                  <a:moveTo>
                    <a:pt x="0" y="0"/>
                  </a:moveTo>
                  <a:cubicBezTo>
                    <a:pt x="1489" y="1694"/>
                    <a:pt x="3229" y="3220"/>
                    <a:pt x="4029" y="5304"/>
                  </a:cubicBezTo>
                  <a:cubicBezTo>
                    <a:pt x="4271" y="5909"/>
                    <a:pt x="4467" y="6607"/>
                    <a:pt x="5025" y="6933"/>
                  </a:cubicBezTo>
                  <a:cubicBezTo>
                    <a:pt x="5219" y="7045"/>
                    <a:pt x="5436" y="7095"/>
                    <a:pt x="5655" y="7095"/>
                  </a:cubicBezTo>
                  <a:cubicBezTo>
                    <a:pt x="5982" y="7095"/>
                    <a:pt x="6315" y="6983"/>
                    <a:pt x="6588" y="6793"/>
                  </a:cubicBezTo>
                  <a:cubicBezTo>
                    <a:pt x="7035" y="6486"/>
                    <a:pt x="7333" y="5984"/>
                    <a:pt x="7537" y="5481"/>
                  </a:cubicBezTo>
                  <a:cubicBezTo>
                    <a:pt x="8002" y="4318"/>
                    <a:pt x="8021" y="3034"/>
                    <a:pt x="7919" y="1787"/>
                  </a:cubicBezTo>
                  <a:cubicBezTo>
                    <a:pt x="7863" y="1182"/>
                    <a:pt x="7779" y="596"/>
                    <a:pt x="764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 name="Google Shape;1698;p59"/>
            <p:cNvSpPr/>
            <p:nvPr/>
          </p:nvSpPr>
          <p:spPr>
            <a:xfrm>
              <a:off x="5556016" y="25"/>
              <a:ext cx="579155" cy="430422"/>
            </a:xfrm>
            <a:custGeom>
              <a:avLst/>
              <a:gdLst/>
              <a:ahLst/>
              <a:cxnLst/>
              <a:rect l="l" t="t" r="r" b="b"/>
              <a:pathLst>
                <a:path w="5518" h="4846" extrusionOk="0">
                  <a:moveTo>
                    <a:pt x="0" y="0"/>
                  </a:moveTo>
                  <a:cubicBezTo>
                    <a:pt x="1014" y="1126"/>
                    <a:pt x="2149" y="2178"/>
                    <a:pt x="2698" y="3574"/>
                  </a:cubicBezTo>
                  <a:cubicBezTo>
                    <a:pt x="2857" y="4011"/>
                    <a:pt x="2996" y="4504"/>
                    <a:pt x="3396" y="4737"/>
                  </a:cubicBezTo>
                  <a:cubicBezTo>
                    <a:pt x="3534" y="4811"/>
                    <a:pt x="3687" y="4845"/>
                    <a:pt x="3841" y="4845"/>
                  </a:cubicBezTo>
                  <a:cubicBezTo>
                    <a:pt x="4073" y="4845"/>
                    <a:pt x="4308" y="4768"/>
                    <a:pt x="4504" y="4634"/>
                  </a:cubicBezTo>
                  <a:cubicBezTo>
                    <a:pt x="4811" y="4392"/>
                    <a:pt x="5043" y="4076"/>
                    <a:pt x="5174" y="3704"/>
                  </a:cubicBezTo>
                  <a:cubicBezTo>
                    <a:pt x="5499" y="2885"/>
                    <a:pt x="5518" y="1973"/>
                    <a:pt x="5443" y="1080"/>
                  </a:cubicBezTo>
                  <a:cubicBezTo>
                    <a:pt x="5406" y="717"/>
                    <a:pt x="5360" y="354"/>
                    <a:pt x="529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 name="Google Shape;1699;p59"/>
            <p:cNvSpPr/>
            <p:nvPr/>
          </p:nvSpPr>
          <p:spPr>
            <a:xfrm>
              <a:off x="5679024" y="824"/>
              <a:ext cx="372179" cy="273388"/>
            </a:xfrm>
            <a:custGeom>
              <a:avLst/>
              <a:gdLst/>
              <a:ahLst/>
              <a:cxnLst/>
              <a:rect l="l" t="t" r="r" b="b"/>
              <a:pathLst>
                <a:path w="3546" h="3078" extrusionOk="0">
                  <a:moveTo>
                    <a:pt x="0" y="1"/>
                  </a:moveTo>
                  <a:cubicBezTo>
                    <a:pt x="652" y="699"/>
                    <a:pt x="1331" y="1359"/>
                    <a:pt x="1675" y="2234"/>
                  </a:cubicBezTo>
                  <a:cubicBezTo>
                    <a:pt x="1787" y="2522"/>
                    <a:pt x="1880" y="2857"/>
                    <a:pt x="2141" y="3006"/>
                  </a:cubicBezTo>
                  <a:cubicBezTo>
                    <a:pt x="2243" y="3053"/>
                    <a:pt x="2352" y="3077"/>
                    <a:pt x="2459" y="3077"/>
                  </a:cubicBezTo>
                  <a:cubicBezTo>
                    <a:pt x="2607" y="3077"/>
                    <a:pt x="2752" y="3033"/>
                    <a:pt x="2876" y="2941"/>
                  </a:cubicBezTo>
                  <a:cubicBezTo>
                    <a:pt x="3080" y="2783"/>
                    <a:pt x="3239" y="2569"/>
                    <a:pt x="3322" y="2318"/>
                  </a:cubicBezTo>
                  <a:cubicBezTo>
                    <a:pt x="3536" y="1778"/>
                    <a:pt x="3546" y="1164"/>
                    <a:pt x="3499" y="587"/>
                  </a:cubicBezTo>
                  <a:cubicBezTo>
                    <a:pt x="3481" y="392"/>
                    <a:pt x="3453" y="196"/>
                    <a:pt x="34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extBox 1">
            <a:extLst>
              <a:ext uri="{FF2B5EF4-FFF2-40B4-BE49-F238E27FC236}">
                <a16:creationId xmlns:a16="http://schemas.microsoft.com/office/drawing/2014/main" id="{8CD031AF-6C2B-4C17-BADF-E39EDD764AFB}"/>
              </a:ext>
            </a:extLst>
          </p:cNvPr>
          <p:cNvSpPr txBox="1"/>
          <p:nvPr/>
        </p:nvSpPr>
        <p:spPr>
          <a:xfrm>
            <a:off x="5513346" y="1552965"/>
            <a:ext cx="1825129" cy="2246769"/>
          </a:xfrm>
          <a:prstGeom prst="rect">
            <a:avLst/>
          </a:prstGeom>
          <a:solidFill>
            <a:srgbClr val="FFFFFF"/>
          </a:solidFill>
        </p:spPr>
        <p:txBody>
          <a:bodyPr wrap="square" rtlCol="0">
            <a:spAutoFit/>
          </a:bodyPr>
          <a:lstStyle/>
          <a:p>
            <a:r>
              <a:rPr lang="en-GB" dirty="0">
                <a:solidFill>
                  <a:schemeClr val="tx1"/>
                </a:solidFill>
                <a:latin typeface="Assistant" panose="020B0604020202020204" charset="-79"/>
                <a:cs typeface="Assistant" panose="020B0604020202020204" charset="-79"/>
              </a:rPr>
              <a:t>Parent permission</a:t>
            </a:r>
            <a:br>
              <a:rPr lang="en-GB" dirty="0">
                <a:solidFill>
                  <a:schemeClr val="tx1"/>
                </a:solidFill>
                <a:latin typeface="Assistant" panose="020B0604020202020204" charset="-79"/>
                <a:cs typeface="Assistant" panose="020B0604020202020204" charset="-79"/>
              </a:rPr>
            </a:br>
            <a:endParaRPr lang="en-GB" dirty="0">
              <a:solidFill>
                <a:schemeClr val="tx1"/>
              </a:solidFill>
              <a:latin typeface="Assistant" panose="020B0604020202020204" charset="-79"/>
              <a:cs typeface="Assistant" panose="020B0604020202020204" charset="-79"/>
            </a:endParaRPr>
          </a:p>
          <a:p>
            <a:r>
              <a:rPr lang="en-GB" dirty="0">
                <a:solidFill>
                  <a:schemeClr val="tx1"/>
                </a:solidFill>
                <a:latin typeface="Assistant" panose="020B0604020202020204" charset="-79"/>
                <a:cs typeface="Assistant" panose="020B0604020202020204" charset="-79"/>
              </a:rPr>
              <a:t>Turned off on school premises</a:t>
            </a:r>
            <a:br>
              <a:rPr lang="en-GB" dirty="0">
                <a:solidFill>
                  <a:schemeClr val="tx1"/>
                </a:solidFill>
                <a:latin typeface="Assistant" panose="020B0604020202020204" charset="-79"/>
                <a:cs typeface="Assistant" panose="020B0604020202020204" charset="-79"/>
              </a:rPr>
            </a:br>
            <a:endParaRPr lang="en-GB" dirty="0">
              <a:solidFill>
                <a:schemeClr val="tx1"/>
              </a:solidFill>
              <a:latin typeface="Assistant" panose="020B0604020202020204" charset="-79"/>
              <a:cs typeface="Assistant" panose="020B0604020202020204" charset="-79"/>
            </a:endParaRPr>
          </a:p>
          <a:p>
            <a:r>
              <a:rPr lang="en-GB" dirty="0">
                <a:solidFill>
                  <a:schemeClr val="tx1"/>
                </a:solidFill>
                <a:latin typeface="Assistant" panose="020B0604020202020204" charset="-79"/>
                <a:cs typeface="Assistant" panose="020B0604020202020204" charset="-79"/>
              </a:rPr>
              <a:t>Handed in to class teacher each day</a:t>
            </a:r>
          </a:p>
          <a:p>
            <a:endParaRPr lang="en-GB" dirty="0">
              <a:solidFill>
                <a:schemeClr val="tx1"/>
              </a:solidFill>
              <a:latin typeface="Assistant" panose="020B0604020202020204" charset="-79"/>
              <a:cs typeface="Assistant" panose="020B0604020202020204" charset="-79"/>
            </a:endParaRPr>
          </a:p>
          <a:p>
            <a:endParaRPr lang="en-GB" dirty="0">
              <a:solidFill>
                <a:schemeClr val="tx1"/>
              </a:solidFill>
              <a:latin typeface="Assistant" panose="020B0604020202020204" charset="-79"/>
              <a:cs typeface="Assistant" panose="020B0604020202020204" charset="-79"/>
            </a:endParaRPr>
          </a:p>
          <a:p>
            <a:endParaRPr lang="en-GB" dirty="0">
              <a:solidFill>
                <a:schemeClr val="tx1"/>
              </a:solidFill>
              <a:latin typeface="Assistant" panose="020B0604020202020204" charset="-79"/>
              <a:cs typeface="Assistant" panose="020B0604020202020204" charset="-79"/>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56"/>
        <p:cNvGrpSpPr/>
        <p:nvPr/>
      </p:nvGrpSpPr>
      <p:grpSpPr>
        <a:xfrm>
          <a:off x="0" y="0"/>
          <a:ext cx="0" cy="0"/>
          <a:chOff x="0" y="0"/>
          <a:chExt cx="0" cy="0"/>
        </a:xfrm>
      </p:grpSpPr>
      <p:sp>
        <p:nvSpPr>
          <p:cNvPr id="1957" name="Google Shape;1957;p71"/>
          <p:cNvSpPr txBox="1">
            <a:spLocks noGrp="1"/>
          </p:cNvSpPr>
          <p:nvPr>
            <p:ph type="title"/>
          </p:nvPr>
        </p:nvSpPr>
        <p:spPr>
          <a:xfrm>
            <a:off x="1058925" y="1097450"/>
            <a:ext cx="3098700" cy="600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Homework</a:t>
            </a:r>
            <a:endParaRPr dirty="0"/>
          </a:p>
        </p:txBody>
      </p:sp>
      <p:sp>
        <p:nvSpPr>
          <p:cNvPr id="1958" name="Google Shape;1958;p71"/>
          <p:cNvSpPr txBox="1">
            <a:spLocks noGrp="1"/>
          </p:cNvSpPr>
          <p:nvPr>
            <p:ph type="subTitle" idx="1"/>
          </p:nvPr>
        </p:nvSpPr>
        <p:spPr>
          <a:xfrm>
            <a:off x="1427810" y="1827616"/>
            <a:ext cx="3644495" cy="221843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Two/three pieces each week</a:t>
            </a:r>
            <a:br>
              <a:rPr lang="en-GB" dirty="0"/>
            </a:br>
            <a:r>
              <a:rPr lang="en-GB" dirty="0">
                <a:solidFill>
                  <a:schemeClr val="bg2"/>
                </a:solidFill>
              </a:rPr>
              <a:t>(usually English and Maths, plus foundation)</a:t>
            </a:r>
          </a:p>
          <a:p>
            <a:pPr marL="0" lvl="0" indent="0" algn="l" rtl="0">
              <a:spcBef>
                <a:spcPts val="0"/>
              </a:spcBef>
              <a:spcAft>
                <a:spcPts val="0"/>
              </a:spcAft>
              <a:buNone/>
            </a:pPr>
            <a:endParaRPr lang="en-GB" dirty="0"/>
          </a:p>
          <a:p>
            <a:pPr marL="0" lvl="0" indent="0"/>
            <a:r>
              <a:rPr lang="en-GB" dirty="0"/>
              <a:t>Weekly spelling words and Spelling Shed tasks</a:t>
            </a:r>
            <a:br>
              <a:rPr lang="en-GB" dirty="0"/>
            </a:br>
            <a:r>
              <a:rPr lang="en-GB" dirty="0">
                <a:solidFill>
                  <a:schemeClr val="bg2"/>
                </a:solidFill>
              </a:rPr>
              <a:t>(beginning with recapping Year 3/4 words)</a:t>
            </a:r>
            <a:endParaRPr lang="en-GB" dirty="0"/>
          </a:p>
          <a:p>
            <a:pPr marL="0" lvl="0" indent="0"/>
            <a:br>
              <a:rPr lang="en-GB" dirty="0"/>
            </a:br>
            <a:r>
              <a:rPr lang="en-GB" dirty="0"/>
              <a:t>Reading Challenge</a:t>
            </a:r>
            <a:br>
              <a:rPr lang="en-GB" dirty="0"/>
            </a:br>
            <a:r>
              <a:rPr lang="en-GB" dirty="0">
                <a:solidFill>
                  <a:schemeClr val="bg2"/>
                </a:solidFill>
              </a:rPr>
              <a:t>(at least three times each week for 20 minutes)</a:t>
            </a:r>
          </a:p>
          <a:p>
            <a:pPr marL="0" lvl="0" indent="0" algn="l" rtl="0">
              <a:spcBef>
                <a:spcPts val="0"/>
              </a:spcBef>
              <a:spcAft>
                <a:spcPts val="0"/>
              </a:spcAft>
              <a:buNone/>
            </a:pPr>
            <a:endParaRPr lang="en-GB" dirty="0">
              <a:solidFill>
                <a:schemeClr val="bg2"/>
              </a:solidFill>
            </a:endParaRPr>
          </a:p>
          <a:p>
            <a:pPr marL="0" lvl="0" indent="0" algn="l" rtl="0">
              <a:spcBef>
                <a:spcPts val="0"/>
              </a:spcBef>
              <a:spcAft>
                <a:spcPts val="0"/>
              </a:spcAft>
              <a:buNone/>
            </a:pPr>
            <a:r>
              <a:rPr lang="en-GB" b="1" dirty="0">
                <a:solidFill>
                  <a:schemeClr val="tx1"/>
                </a:solidFill>
              </a:rPr>
              <a:t>Handed out and due in on Fridays</a:t>
            </a:r>
          </a:p>
        </p:txBody>
      </p:sp>
      <p:grpSp>
        <p:nvGrpSpPr>
          <p:cNvPr id="1960" name="Google Shape;1960;p71"/>
          <p:cNvGrpSpPr/>
          <p:nvPr/>
        </p:nvGrpSpPr>
        <p:grpSpPr>
          <a:xfrm>
            <a:off x="6111313" y="2967505"/>
            <a:ext cx="3032918" cy="2176080"/>
            <a:chOff x="6605861" y="3322487"/>
            <a:chExt cx="2538007" cy="1820988"/>
          </a:xfrm>
        </p:grpSpPr>
        <p:sp>
          <p:nvSpPr>
            <p:cNvPr id="1961" name="Google Shape;1961;p71"/>
            <p:cNvSpPr/>
            <p:nvPr/>
          </p:nvSpPr>
          <p:spPr>
            <a:xfrm>
              <a:off x="6605861" y="3322487"/>
              <a:ext cx="2538007" cy="1820988"/>
            </a:xfrm>
            <a:custGeom>
              <a:avLst/>
              <a:gdLst/>
              <a:ahLst/>
              <a:cxnLst/>
              <a:rect l="l" t="t" r="r" b="b"/>
              <a:pathLst>
                <a:path w="24213" h="20593" extrusionOk="0">
                  <a:moveTo>
                    <a:pt x="23614" y="0"/>
                  </a:moveTo>
                  <a:cubicBezTo>
                    <a:pt x="14949" y="0"/>
                    <a:pt x="6606" y="5690"/>
                    <a:pt x="2513" y="13167"/>
                  </a:cubicBezTo>
                  <a:cubicBezTo>
                    <a:pt x="1833" y="14404"/>
                    <a:pt x="1266" y="15698"/>
                    <a:pt x="829" y="17038"/>
                  </a:cubicBezTo>
                  <a:cubicBezTo>
                    <a:pt x="438" y="18192"/>
                    <a:pt x="159" y="19383"/>
                    <a:pt x="0" y="20592"/>
                  </a:cubicBezTo>
                  <a:lnTo>
                    <a:pt x="24212" y="20592"/>
                  </a:lnTo>
                  <a:lnTo>
                    <a:pt x="24212" y="9"/>
                  </a:lnTo>
                  <a:cubicBezTo>
                    <a:pt x="24013" y="3"/>
                    <a:pt x="23813" y="0"/>
                    <a:pt x="236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 name="Google Shape;1962;p71"/>
            <p:cNvSpPr/>
            <p:nvPr/>
          </p:nvSpPr>
          <p:spPr>
            <a:xfrm>
              <a:off x="6729754" y="3420285"/>
              <a:ext cx="2414109" cy="1723187"/>
            </a:xfrm>
            <a:custGeom>
              <a:avLst/>
              <a:gdLst/>
              <a:ahLst/>
              <a:cxnLst/>
              <a:rect l="l" t="t" r="r" b="b"/>
              <a:pathLst>
                <a:path w="23031" h="19487" extrusionOk="0">
                  <a:moveTo>
                    <a:pt x="22131" y="0"/>
                  </a:moveTo>
                  <a:cubicBezTo>
                    <a:pt x="14020" y="0"/>
                    <a:pt x="6212" y="5327"/>
                    <a:pt x="2373" y="12331"/>
                  </a:cubicBezTo>
                  <a:cubicBezTo>
                    <a:pt x="1740" y="13484"/>
                    <a:pt x="1210" y="14703"/>
                    <a:pt x="800" y="15950"/>
                  </a:cubicBezTo>
                  <a:cubicBezTo>
                    <a:pt x="410" y="17104"/>
                    <a:pt x="140" y="18286"/>
                    <a:pt x="0" y="19486"/>
                  </a:cubicBezTo>
                  <a:lnTo>
                    <a:pt x="23030" y="19486"/>
                  </a:lnTo>
                  <a:lnTo>
                    <a:pt x="23030" y="20"/>
                  </a:lnTo>
                  <a:lnTo>
                    <a:pt x="22984" y="20"/>
                  </a:lnTo>
                  <a:cubicBezTo>
                    <a:pt x="22699" y="7"/>
                    <a:pt x="22415" y="0"/>
                    <a:pt x="221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 name="Google Shape;1963;p71"/>
            <p:cNvSpPr/>
            <p:nvPr/>
          </p:nvSpPr>
          <p:spPr>
            <a:xfrm>
              <a:off x="6900396" y="3555398"/>
              <a:ext cx="2243462" cy="1588069"/>
            </a:xfrm>
            <a:custGeom>
              <a:avLst/>
              <a:gdLst/>
              <a:ahLst/>
              <a:cxnLst/>
              <a:rect l="l" t="t" r="r" b="b"/>
              <a:pathLst>
                <a:path w="21403" h="17959" extrusionOk="0">
                  <a:moveTo>
                    <a:pt x="20091" y="0"/>
                  </a:moveTo>
                  <a:cubicBezTo>
                    <a:pt x="12734" y="0"/>
                    <a:pt x="5658" y="4836"/>
                    <a:pt x="2178" y="11175"/>
                  </a:cubicBezTo>
                  <a:cubicBezTo>
                    <a:pt x="1601" y="12226"/>
                    <a:pt x="1126" y="13324"/>
                    <a:pt x="754" y="14460"/>
                  </a:cubicBezTo>
                  <a:cubicBezTo>
                    <a:pt x="363" y="15595"/>
                    <a:pt x="112" y="16767"/>
                    <a:pt x="1" y="17958"/>
                  </a:cubicBezTo>
                  <a:lnTo>
                    <a:pt x="21402" y="17958"/>
                  </a:lnTo>
                  <a:lnTo>
                    <a:pt x="21402" y="55"/>
                  </a:lnTo>
                  <a:cubicBezTo>
                    <a:pt x="21225" y="37"/>
                    <a:pt x="21039" y="27"/>
                    <a:pt x="20863" y="18"/>
                  </a:cubicBezTo>
                  <a:cubicBezTo>
                    <a:pt x="20605" y="6"/>
                    <a:pt x="20348" y="0"/>
                    <a:pt x="200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71"/>
            <p:cNvSpPr/>
            <p:nvPr/>
          </p:nvSpPr>
          <p:spPr>
            <a:xfrm>
              <a:off x="7034980" y="3660005"/>
              <a:ext cx="2108874" cy="1483460"/>
            </a:xfrm>
            <a:custGeom>
              <a:avLst/>
              <a:gdLst/>
              <a:ahLst/>
              <a:cxnLst/>
              <a:rect l="l" t="t" r="r" b="b"/>
              <a:pathLst>
                <a:path w="20119" h="16776" extrusionOk="0">
                  <a:moveTo>
                    <a:pt x="18486" y="0"/>
                  </a:moveTo>
                  <a:cubicBezTo>
                    <a:pt x="11721" y="0"/>
                    <a:pt x="5202" y="4445"/>
                    <a:pt x="2011" y="10280"/>
                  </a:cubicBezTo>
                  <a:cubicBezTo>
                    <a:pt x="1480" y="11248"/>
                    <a:pt x="1043" y="12253"/>
                    <a:pt x="698" y="13304"/>
                  </a:cubicBezTo>
                  <a:cubicBezTo>
                    <a:pt x="317" y="14421"/>
                    <a:pt x="75" y="15594"/>
                    <a:pt x="1" y="16775"/>
                  </a:cubicBezTo>
                  <a:lnTo>
                    <a:pt x="20118" y="16775"/>
                  </a:lnTo>
                  <a:lnTo>
                    <a:pt x="20118" y="91"/>
                  </a:lnTo>
                  <a:cubicBezTo>
                    <a:pt x="19811" y="54"/>
                    <a:pt x="19504" y="35"/>
                    <a:pt x="19197" y="17"/>
                  </a:cubicBezTo>
                  <a:cubicBezTo>
                    <a:pt x="18960" y="6"/>
                    <a:pt x="18723" y="0"/>
                    <a:pt x="18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 name="Google Shape;1965;p71"/>
            <p:cNvSpPr/>
            <p:nvPr/>
          </p:nvSpPr>
          <p:spPr>
            <a:xfrm>
              <a:off x="7141265" y="3744098"/>
              <a:ext cx="2002586" cy="1399365"/>
            </a:xfrm>
            <a:custGeom>
              <a:avLst/>
              <a:gdLst/>
              <a:ahLst/>
              <a:cxnLst/>
              <a:rect l="l" t="t" r="r" b="b"/>
              <a:pathLst>
                <a:path w="19105" h="15825" extrusionOk="0">
                  <a:moveTo>
                    <a:pt x="17225" y="0"/>
                  </a:moveTo>
                  <a:cubicBezTo>
                    <a:pt x="10932" y="0"/>
                    <a:pt x="4867" y="4129"/>
                    <a:pt x="1890" y="9562"/>
                  </a:cubicBezTo>
                  <a:cubicBezTo>
                    <a:pt x="1397" y="10455"/>
                    <a:pt x="987" y="11404"/>
                    <a:pt x="671" y="12372"/>
                  </a:cubicBezTo>
                  <a:cubicBezTo>
                    <a:pt x="289" y="13489"/>
                    <a:pt x="66" y="14652"/>
                    <a:pt x="1" y="15824"/>
                  </a:cubicBezTo>
                  <a:lnTo>
                    <a:pt x="19104" y="15824"/>
                  </a:lnTo>
                  <a:lnTo>
                    <a:pt x="19104" y="136"/>
                  </a:lnTo>
                  <a:cubicBezTo>
                    <a:pt x="18695" y="71"/>
                    <a:pt x="18285" y="34"/>
                    <a:pt x="17876" y="15"/>
                  </a:cubicBezTo>
                  <a:cubicBezTo>
                    <a:pt x="17659" y="5"/>
                    <a:pt x="17442" y="0"/>
                    <a:pt x="1722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 name="Google Shape;1966;p71"/>
            <p:cNvSpPr/>
            <p:nvPr/>
          </p:nvSpPr>
          <p:spPr>
            <a:xfrm>
              <a:off x="7296393" y="3829163"/>
              <a:ext cx="1847453" cy="1314298"/>
            </a:xfrm>
            <a:custGeom>
              <a:avLst/>
              <a:gdLst/>
              <a:ahLst/>
              <a:cxnLst/>
              <a:rect l="l" t="t" r="r" b="b"/>
              <a:pathLst>
                <a:path w="17625" h="14863" extrusionOk="0">
                  <a:moveTo>
                    <a:pt x="16110" y="0"/>
                  </a:moveTo>
                  <a:cubicBezTo>
                    <a:pt x="13016" y="0"/>
                    <a:pt x="9791" y="1769"/>
                    <a:pt x="7314" y="3799"/>
                  </a:cubicBezTo>
                  <a:cubicBezTo>
                    <a:pt x="4886" y="5790"/>
                    <a:pt x="2838" y="8386"/>
                    <a:pt x="1322" y="11308"/>
                  </a:cubicBezTo>
                  <a:cubicBezTo>
                    <a:pt x="745" y="12424"/>
                    <a:pt x="233" y="13606"/>
                    <a:pt x="0" y="14862"/>
                  </a:cubicBezTo>
                  <a:lnTo>
                    <a:pt x="17624" y="14862"/>
                  </a:lnTo>
                  <a:lnTo>
                    <a:pt x="17624" y="151"/>
                  </a:lnTo>
                  <a:cubicBezTo>
                    <a:pt x="17126" y="48"/>
                    <a:pt x="16620" y="0"/>
                    <a:pt x="1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 name="Google Shape;1967;p71"/>
            <p:cNvSpPr/>
            <p:nvPr/>
          </p:nvSpPr>
          <p:spPr>
            <a:xfrm>
              <a:off x="7450474" y="3954107"/>
              <a:ext cx="1693367" cy="1189350"/>
            </a:xfrm>
            <a:custGeom>
              <a:avLst/>
              <a:gdLst/>
              <a:ahLst/>
              <a:cxnLst/>
              <a:rect l="l" t="t" r="r" b="b"/>
              <a:pathLst>
                <a:path w="16155" h="13450" extrusionOk="0">
                  <a:moveTo>
                    <a:pt x="14190" y="0"/>
                  </a:moveTo>
                  <a:cubicBezTo>
                    <a:pt x="11480" y="0"/>
                    <a:pt x="8653" y="1556"/>
                    <a:pt x="6486" y="3335"/>
                  </a:cubicBezTo>
                  <a:cubicBezTo>
                    <a:pt x="4355" y="5084"/>
                    <a:pt x="2559" y="7354"/>
                    <a:pt x="1229" y="9913"/>
                  </a:cubicBezTo>
                  <a:cubicBezTo>
                    <a:pt x="689" y="10955"/>
                    <a:pt x="224" y="12053"/>
                    <a:pt x="38" y="13235"/>
                  </a:cubicBezTo>
                  <a:cubicBezTo>
                    <a:pt x="19" y="13300"/>
                    <a:pt x="10" y="13375"/>
                    <a:pt x="1" y="13449"/>
                  </a:cubicBezTo>
                  <a:lnTo>
                    <a:pt x="16154" y="13449"/>
                  </a:lnTo>
                  <a:lnTo>
                    <a:pt x="16154" y="301"/>
                  </a:lnTo>
                  <a:cubicBezTo>
                    <a:pt x="15514" y="94"/>
                    <a:pt x="14856" y="0"/>
                    <a:pt x="1419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 name="Google Shape;1968;p71"/>
            <p:cNvSpPr/>
            <p:nvPr/>
          </p:nvSpPr>
          <p:spPr>
            <a:xfrm>
              <a:off x="7640716" y="4103546"/>
              <a:ext cx="1503119" cy="1039907"/>
            </a:xfrm>
            <a:custGeom>
              <a:avLst/>
              <a:gdLst/>
              <a:ahLst/>
              <a:cxnLst/>
              <a:rect l="l" t="t" r="r" b="b"/>
              <a:pathLst>
                <a:path w="14340" h="11760" extrusionOk="0">
                  <a:moveTo>
                    <a:pt x="11840" y="1"/>
                  </a:moveTo>
                  <a:cubicBezTo>
                    <a:pt x="9584" y="1"/>
                    <a:pt x="7234" y="1288"/>
                    <a:pt x="5434" y="2771"/>
                  </a:cubicBezTo>
                  <a:cubicBezTo>
                    <a:pt x="3620" y="4287"/>
                    <a:pt x="2140" y="6148"/>
                    <a:pt x="1061" y="8251"/>
                  </a:cubicBezTo>
                  <a:cubicBezTo>
                    <a:pt x="614" y="9107"/>
                    <a:pt x="223" y="10029"/>
                    <a:pt x="65" y="11006"/>
                  </a:cubicBezTo>
                  <a:cubicBezTo>
                    <a:pt x="28" y="11257"/>
                    <a:pt x="9" y="11508"/>
                    <a:pt x="0" y="11759"/>
                  </a:cubicBezTo>
                  <a:lnTo>
                    <a:pt x="14339" y="11759"/>
                  </a:lnTo>
                  <a:lnTo>
                    <a:pt x="14339" y="621"/>
                  </a:lnTo>
                  <a:cubicBezTo>
                    <a:pt x="13544" y="187"/>
                    <a:pt x="12699" y="1"/>
                    <a:pt x="118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 name="Google Shape;1969;p71"/>
            <p:cNvSpPr/>
            <p:nvPr/>
          </p:nvSpPr>
          <p:spPr>
            <a:xfrm>
              <a:off x="7883576" y="4275798"/>
              <a:ext cx="1260251" cy="867651"/>
            </a:xfrm>
            <a:custGeom>
              <a:avLst/>
              <a:gdLst/>
              <a:ahLst/>
              <a:cxnLst/>
              <a:rect l="l" t="t" r="r" b="b"/>
              <a:pathLst>
                <a:path w="12023" h="9812" extrusionOk="0">
                  <a:moveTo>
                    <a:pt x="9795" y="1"/>
                  </a:moveTo>
                  <a:cubicBezTo>
                    <a:pt x="7930" y="1"/>
                    <a:pt x="5981" y="1070"/>
                    <a:pt x="4485" y="2302"/>
                  </a:cubicBezTo>
                  <a:cubicBezTo>
                    <a:pt x="2987" y="3549"/>
                    <a:pt x="1759" y="5094"/>
                    <a:pt x="875" y="6834"/>
                  </a:cubicBezTo>
                  <a:cubicBezTo>
                    <a:pt x="503" y="7541"/>
                    <a:pt x="177" y="8304"/>
                    <a:pt x="47" y="9113"/>
                  </a:cubicBezTo>
                  <a:cubicBezTo>
                    <a:pt x="9" y="9346"/>
                    <a:pt x="0" y="9579"/>
                    <a:pt x="0" y="9811"/>
                  </a:cubicBezTo>
                  <a:lnTo>
                    <a:pt x="12022" y="9811"/>
                  </a:lnTo>
                  <a:lnTo>
                    <a:pt x="12022" y="609"/>
                  </a:lnTo>
                  <a:cubicBezTo>
                    <a:pt x="11319" y="182"/>
                    <a:pt x="10564" y="1"/>
                    <a:pt x="97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 name="Google Shape;1970;p71"/>
            <p:cNvSpPr/>
            <p:nvPr/>
          </p:nvSpPr>
          <p:spPr>
            <a:xfrm>
              <a:off x="8085453" y="4416748"/>
              <a:ext cx="1058368" cy="726697"/>
            </a:xfrm>
            <a:custGeom>
              <a:avLst/>
              <a:gdLst/>
              <a:ahLst/>
              <a:cxnLst/>
              <a:rect l="l" t="t" r="r" b="b"/>
              <a:pathLst>
                <a:path w="10097" h="8218" extrusionOk="0">
                  <a:moveTo>
                    <a:pt x="7591" y="0"/>
                  </a:moveTo>
                  <a:cubicBezTo>
                    <a:pt x="6147" y="0"/>
                    <a:pt x="4641" y="825"/>
                    <a:pt x="3490" y="1769"/>
                  </a:cubicBezTo>
                  <a:cubicBezTo>
                    <a:pt x="2336" y="2737"/>
                    <a:pt x="1387" y="3928"/>
                    <a:pt x="698" y="5268"/>
                  </a:cubicBezTo>
                  <a:cubicBezTo>
                    <a:pt x="391" y="5817"/>
                    <a:pt x="177" y="6412"/>
                    <a:pt x="65" y="7036"/>
                  </a:cubicBezTo>
                  <a:cubicBezTo>
                    <a:pt x="0" y="7426"/>
                    <a:pt x="10" y="7826"/>
                    <a:pt x="93" y="8217"/>
                  </a:cubicBezTo>
                  <a:lnTo>
                    <a:pt x="10096" y="8217"/>
                  </a:lnTo>
                  <a:lnTo>
                    <a:pt x="10096" y="1117"/>
                  </a:lnTo>
                  <a:cubicBezTo>
                    <a:pt x="9994" y="1006"/>
                    <a:pt x="9873" y="894"/>
                    <a:pt x="9761" y="792"/>
                  </a:cubicBezTo>
                  <a:cubicBezTo>
                    <a:pt x="9096" y="229"/>
                    <a:pt x="8352" y="0"/>
                    <a:pt x="75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 name="Google Shape;1971;p71"/>
            <p:cNvSpPr/>
            <p:nvPr/>
          </p:nvSpPr>
          <p:spPr>
            <a:xfrm>
              <a:off x="8269721" y="4559820"/>
              <a:ext cx="858476" cy="583622"/>
            </a:xfrm>
            <a:custGeom>
              <a:avLst/>
              <a:gdLst/>
              <a:ahLst/>
              <a:cxnLst/>
              <a:rect l="l" t="t" r="r" b="b"/>
              <a:pathLst>
                <a:path w="8190" h="6600" extrusionOk="0">
                  <a:moveTo>
                    <a:pt x="5320" y="1"/>
                  </a:moveTo>
                  <a:cubicBezTo>
                    <a:pt x="4313" y="1"/>
                    <a:pt x="3266" y="578"/>
                    <a:pt x="2467" y="1230"/>
                  </a:cubicBezTo>
                  <a:cubicBezTo>
                    <a:pt x="1657" y="1909"/>
                    <a:pt x="997" y="2738"/>
                    <a:pt x="522" y="3677"/>
                  </a:cubicBezTo>
                  <a:cubicBezTo>
                    <a:pt x="308" y="4059"/>
                    <a:pt x="159" y="4468"/>
                    <a:pt x="85" y="4906"/>
                  </a:cubicBezTo>
                  <a:cubicBezTo>
                    <a:pt x="1" y="5334"/>
                    <a:pt x="66" y="5780"/>
                    <a:pt x="271" y="6171"/>
                  </a:cubicBezTo>
                  <a:cubicBezTo>
                    <a:pt x="373" y="6339"/>
                    <a:pt x="503" y="6478"/>
                    <a:pt x="662" y="6599"/>
                  </a:cubicBezTo>
                  <a:lnTo>
                    <a:pt x="6701" y="6599"/>
                  </a:lnTo>
                  <a:cubicBezTo>
                    <a:pt x="7203" y="6227"/>
                    <a:pt x="7594" y="5734"/>
                    <a:pt x="7845" y="5166"/>
                  </a:cubicBezTo>
                  <a:cubicBezTo>
                    <a:pt x="8106" y="4515"/>
                    <a:pt x="8189" y="3808"/>
                    <a:pt x="8087" y="3110"/>
                  </a:cubicBezTo>
                  <a:cubicBezTo>
                    <a:pt x="8059" y="2831"/>
                    <a:pt x="7994" y="2561"/>
                    <a:pt x="7910" y="2291"/>
                  </a:cubicBezTo>
                  <a:cubicBezTo>
                    <a:pt x="7696" y="1612"/>
                    <a:pt x="7333" y="988"/>
                    <a:pt x="6831" y="551"/>
                  </a:cubicBezTo>
                  <a:cubicBezTo>
                    <a:pt x="6366" y="160"/>
                    <a:pt x="5848" y="1"/>
                    <a:pt x="53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 name="Google Shape;1957;p71">
            <a:extLst>
              <a:ext uri="{FF2B5EF4-FFF2-40B4-BE49-F238E27FC236}">
                <a16:creationId xmlns:a16="http://schemas.microsoft.com/office/drawing/2014/main" id="{C4158004-E133-4F6B-A2D2-710F97469299}"/>
              </a:ext>
            </a:extLst>
          </p:cNvPr>
          <p:cNvSpPr txBox="1">
            <a:spLocks/>
          </p:cNvSpPr>
          <p:nvPr/>
        </p:nvSpPr>
        <p:spPr>
          <a:xfrm>
            <a:off x="5072305" y="1114979"/>
            <a:ext cx="3098700" cy="600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4200"/>
              <a:buFont typeface="Passion One"/>
              <a:buNone/>
              <a:defRPr sz="4100" b="0" i="0" u="none" strike="noStrike" cap="none">
                <a:solidFill>
                  <a:schemeClr val="dk1"/>
                </a:solidFill>
                <a:latin typeface="Passion One"/>
                <a:ea typeface="Passion One"/>
                <a:cs typeface="Passion One"/>
                <a:sym typeface="Passion One"/>
              </a:defRPr>
            </a:lvl1pPr>
            <a:lvl2pPr marR="0" lvl="1" algn="l" rtl="0">
              <a:lnSpc>
                <a:spcPct val="100000"/>
              </a:lnSpc>
              <a:spcBef>
                <a:spcPts val="0"/>
              </a:spcBef>
              <a:spcAft>
                <a:spcPts val="0"/>
              </a:spcAft>
              <a:buClr>
                <a:schemeClr val="dk1"/>
              </a:buClr>
              <a:buSzPts val="4200"/>
              <a:buFont typeface="Passion One"/>
              <a:buNone/>
              <a:defRPr sz="4200" b="0" i="0" u="none" strike="noStrike" cap="none">
                <a:solidFill>
                  <a:schemeClr val="dk1"/>
                </a:solidFill>
                <a:latin typeface="Passion One"/>
                <a:ea typeface="Passion One"/>
                <a:cs typeface="Passion One"/>
                <a:sym typeface="Passion One"/>
              </a:defRPr>
            </a:lvl2pPr>
            <a:lvl3pPr marR="0" lvl="2" algn="l" rtl="0">
              <a:lnSpc>
                <a:spcPct val="100000"/>
              </a:lnSpc>
              <a:spcBef>
                <a:spcPts val="0"/>
              </a:spcBef>
              <a:spcAft>
                <a:spcPts val="0"/>
              </a:spcAft>
              <a:buClr>
                <a:schemeClr val="dk1"/>
              </a:buClr>
              <a:buSzPts val="4200"/>
              <a:buFont typeface="Passion One"/>
              <a:buNone/>
              <a:defRPr sz="4200" b="0" i="0" u="none" strike="noStrike" cap="none">
                <a:solidFill>
                  <a:schemeClr val="dk1"/>
                </a:solidFill>
                <a:latin typeface="Passion One"/>
                <a:ea typeface="Passion One"/>
                <a:cs typeface="Passion One"/>
                <a:sym typeface="Passion One"/>
              </a:defRPr>
            </a:lvl3pPr>
            <a:lvl4pPr marR="0" lvl="3" algn="l" rtl="0">
              <a:lnSpc>
                <a:spcPct val="100000"/>
              </a:lnSpc>
              <a:spcBef>
                <a:spcPts val="0"/>
              </a:spcBef>
              <a:spcAft>
                <a:spcPts val="0"/>
              </a:spcAft>
              <a:buClr>
                <a:schemeClr val="dk1"/>
              </a:buClr>
              <a:buSzPts val="4200"/>
              <a:buFont typeface="Passion One"/>
              <a:buNone/>
              <a:defRPr sz="4200" b="0" i="0" u="none" strike="noStrike" cap="none">
                <a:solidFill>
                  <a:schemeClr val="dk1"/>
                </a:solidFill>
                <a:latin typeface="Passion One"/>
                <a:ea typeface="Passion One"/>
                <a:cs typeface="Passion One"/>
                <a:sym typeface="Passion One"/>
              </a:defRPr>
            </a:lvl4pPr>
            <a:lvl5pPr marR="0" lvl="4" algn="l" rtl="0">
              <a:lnSpc>
                <a:spcPct val="100000"/>
              </a:lnSpc>
              <a:spcBef>
                <a:spcPts val="0"/>
              </a:spcBef>
              <a:spcAft>
                <a:spcPts val="0"/>
              </a:spcAft>
              <a:buClr>
                <a:schemeClr val="dk1"/>
              </a:buClr>
              <a:buSzPts val="4200"/>
              <a:buFont typeface="Passion One"/>
              <a:buNone/>
              <a:defRPr sz="4200" b="0" i="0" u="none" strike="noStrike" cap="none">
                <a:solidFill>
                  <a:schemeClr val="dk1"/>
                </a:solidFill>
                <a:latin typeface="Passion One"/>
                <a:ea typeface="Passion One"/>
                <a:cs typeface="Passion One"/>
                <a:sym typeface="Passion One"/>
              </a:defRPr>
            </a:lvl5pPr>
            <a:lvl6pPr marR="0" lvl="5" algn="l" rtl="0">
              <a:lnSpc>
                <a:spcPct val="100000"/>
              </a:lnSpc>
              <a:spcBef>
                <a:spcPts val="0"/>
              </a:spcBef>
              <a:spcAft>
                <a:spcPts val="0"/>
              </a:spcAft>
              <a:buClr>
                <a:schemeClr val="dk1"/>
              </a:buClr>
              <a:buSzPts val="4200"/>
              <a:buFont typeface="Passion One"/>
              <a:buNone/>
              <a:defRPr sz="4200" b="0" i="0" u="none" strike="noStrike" cap="none">
                <a:solidFill>
                  <a:schemeClr val="dk1"/>
                </a:solidFill>
                <a:latin typeface="Passion One"/>
                <a:ea typeface="Passion One"/>
                <a:cs typeface="Passion One"/>
                <a:sym typeface="Passion One"/>
              </a:defRPr>
            </a:lvl6pPr>
            <a:lvl7pPr marR="0" lvl="6" algn="l" rtl="0">
              <a:lnSpc>
                <a:spcPct val="100000"/>
              </a:lnSpc>
              <a:spcBef>
                <a:spcPts val="0"/>
              </a:spcBef>
              <a:spcAft>
                <a:spcPts val="0"/>
              </a:spcAft>
              <a:buClr>
                <a:schemeClr val="dk1"/>
              </a:buClr>
              <a:buSzPts val="4200"/>
              <a:buFont typeface="Passion One"/>
              <a:buNone/>
              <a:defRPr sz="4200" b="0" i="0" u="none" strike="noStrike" cap="none">
                <a:solidFill>
                  <a:schemeClr val="dk1"/>
                </a:solidFill>
                <a:latin typeface="Passion One"/>
                <a:ea typeface="Passion One"/>
                <a:cs typeface="Passion One"/>
                <a:sym typeface="Passion One"/>
              </a:defRPr>
            </a:lvl7pPr>
            <a:lvl8pPr marR="0" lvl="7" algn="l" rtl="0">
              <a:lnSpc>
                <a:spcPct val="100000"/>
              </a:lnSpc>
              <a:spcBef>
                <a:spcPts val="0"/>
              </a:spcBef>
              <a:spcAft>
                <a:spcPts val="0"/>
              </a:spcAft>
              <a:buClr>
                <a:schemeClr val="dk1"/>
              </a:buClr>
              <a:buSzPts val="4200"/>
              <a:buFont typeface="Passion One"/>
              <a:buNone/>
              <a:defRPr sz="4200" b="0" i="0" u="none" strike="noStrike" cap="none">
                <a:solidFill>
                  <a:schemeClr val="dk1"/>
                </a:solidFill>
                <a:latin typeface="Passion One"/>
                <a:ea typeface="Passion One"/>
                <a:cs typeface="Passion One"/>
                <a:sym typeface="Passion One"/>
              </a:defRPr>
            </a:lvl8pPr>
            <a:lvl9pPr marR="0" lvl="8" algn="l" rtl="0">
              <a:lnSpc>
                <a:spcPct val="100000"/>
              </a:lnSpc>
              <a:spcBef>
                <a:spcPts val="0"/>
              </a:spcBef>
              <a:spcAft>
                <a:spcPts val="0"/>
              </a:spcAft>
              <a:buClr>
                <a:schemeClr val="dk1"/>
              </a:buClr>
              <a:buSzPts val="4200"/>
              <a:buFont typeface="Passion One"/>
              <a:buNone/>
              <a:defRPr sz="4200" b="0" i="0" u="none" strike="noStrike" cap="none">
                <a:solidFill>
                  <a:schemeClr val="dk1"/>
                </a:solidFill>
                <a:latin typeface="Passion One"/>
                <a:ea typeface="Passion One"/>
                <a:cs typeface="Passion One"/>
                <a:sym typeface="Passion One"/>
              </a:defRPr>
            </a:lvl9pPr>
          </a:lstStyle>
          <a:p>
            <a:r>
              <a:rPr lang="en-GB" dirty="0"/>
              <a:t>Travel</a:t>
            </a:r>
          </a:p>
        </p:txBody>
      </p:sp>
      <p:sp>
        <p:nvSpPr>
          <p:cNvPr id="20" name="Google Shape;1958;p71">
            <a:extLst>
              <a:ext uri="{FF2B5EF4-FFF2-40B4-BE49-F238E27FC236}">
                <a16:creationId xmlns:a16="http://schemas.microsoft.com/office/drawing/2014/main" id="{D8BFCAF5-8995-4E50-AED9-34F53ACE91D8}"/>
              </a:ext>
            </a:extLst>
          </p:cNvPr>
          <p:cNvSpPr txBox="1">
            <a:spLocks/>
          </p:cNvSpPr>
          <p:nvPr/>
        </p:nvSpPr>
        <p:spPr>
          <a:xfrm>
            <a:off x="5072305" y="1715579"/>
            <a:ext cx="3189026" cy="200670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2pPr>
            <a:lvl3pPr marL="1371600" marR="0" lvl="2"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3pPr>
            <a:lvl4pPr marL="1828800" marR="0" lvl="3"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4pPr>
            <a:lvl5pPr marL="2286000" marR="0" lvl="4"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5pPr>
            <a:lvl6pPr marL="2743200" marR="0" lvl="5"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6pPr>
            <a:lvl7pPr marL="3200400" marR="0" lvl="6"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7pPr>
            <a:lvl8pPr marL="3657600" marR="0" lvl="7"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8pPr>
            <a:lvl9pPr marL="4114800" marR="0" lvl="8"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9pPr>
          </a:lstStyle>
          <a:p>
            <a:pPr marL="0" indent="0"/>
            <a:r>
              <a:rPr lang="en-GB" dirty="0"/>
              <a:t>Please email/inform the class teacher if your child will be travelling to and/or from school independently.</a:t>
            </a:r>
          </a:p>
          <a:p>
            <a:pPr marL="0" indent="0"/>
            <a:endParaRPr lang="en-GB" dirty="0"/>
          </a:p>
          <a:p>
            <a:pPr marL="0" indent="0"/>
            <a:r>
              <a:rPr lang="en-GB" dirty="0"/>
              <a:t>The recently sent home permission forms must be completed and returned to school.</a:t>
            </a:r>
          </a:p>
        </p:txBody>
      </p:sp>
      <p:sp>
        <p:nvSpPr>
          <p:cNvPr id="21" name="Google Shape;6806;p87">
            <a:extLst>
              <a:ext uri="{FF2B5EF4-FFF2-40B4-BE49-F238E27FC236}">
                <a16:creationId xmlns:a16="http://schemas.microsoft.com/office/drawing/2014/main" id="{E26B18EC-B408-4D4E-87B4-6C7B71D0D306}"/>
              </a:ext>
            </a:extLst>
          </p:cNvPr>
          <p:cNvSpPr/>
          <p:nvPr/>
        </p:nvSpPr>
        <p:spPr>
          <a:xfrm>
            <a:off x="901538" y="3245834"/>
            <a:ext cx="314767" cy="371814"/>
          </a:xfrm>
          <a:custGeom>
            <a:avLst/>
            <a:gdLst/>
            <a:ahLst/>
            <a:cxnLst/>
            <a:rect l="l" t="t" r="r" b="b"/>
            <a:pathLst>
              <a:path w="10776" h="12729" extrusionOk="0">
                <a:moveTo>
                  <a:pt x="1670" y="851"/>
                </a:moveTo>
                <a:lnTo>
                  <a:pt x="1670" y="9326"/>
                </a:lnTo>
                <a:cubicBezTo>
                  <a:pt x="1355" y="9326"/>
                  <a:pt x="1072" y="9421"/>
                  <a:pt x="851" y="9578"/>
                </a:cubicBezTo>
                <a:lnTo>
                  <a:pt x="851" y="2049"/>
                </a:lnTo>
                <a:cubicBezTo>
                  <a:pt x="851" y="1481"/>
                  <a:pt x="1198" y="1072"/>
                  <a:pt x="1670" y="851"/>
                </a:cubicBezTo>
                <a:close/>
                <a:moveTo>
                  <a:pt x="9925" y="10177"/>
                </a:moveTo>
                <a:lnTo>
                  <a:pt x="9925" y="10208"/>
                </a:lnTo>
                <a:lnTo>
                  <a:pt x="9925" y="11846"/>
                </a:lnTo>
                <a:lnTo>
                  <a:pt x="1670" y="11846"/>
                </a:lnTo>
                <a:cubicBezTo>
                  <a:pt x="1229" y="11846"/>
                  <a:pt x="851" y="11468"/>
                  <a:pt x="851" y="11027"/>
                </a:cubicBezTo>
                <a:cubicBezTo>
                  <a:pt x="851" y="10586"/>
                  <a:pt x="1229" y="10177"/>
                  <a:pt x="1670" y="10177"/>
                </a:cubicBezTo>
                <a:close/>
                <a:moveTo>
                  <a:pt x="2111" y="1"/>
                </a:moveTo>
                <a:cubicBezTo>
                  <a:pt x="914" y="1"/>
                  <a:pt x="1" y="946"/>
                  <a:pt x="1" y="2080"/>
                </a:cubicBezTo>
                <a:lnTo>
                  <a:pt x="1" y="11059"/>
                </a:lnTo>
                <a:cubicBezTo>
                  <a:pt x="1" y="11973"/>
                  <a:pt x="757" y="12729"/>
                  <a:pt x="1670" y="12729"/>
                </a:cubicBezTo>
                <a:lnTo>
                  <a:pt x="10334" y="12729"/>
                </a:lnTo>
                <a:cubicBezTo>
                  <a:pt x="10586" y="12729"/>
                  <a:pt x="10775" y="12508"/>
                  <a:pt x="10775" y="12319"/>
                </a:cubicBezTo>
                <a:lnTo>
                  <a:pt x="10775" y="473"/>
                </a:lnTo>
                <a:cubicBezTo>
                  <a:pt x="10775" y="221"/>
                  <a:pt x="10586" y="64"/>
                  <a:pt x="10334" y="64"/>
                </a:cubicBezTo>
                <a:lnTo>
                  <a:pt x="9105" y="64"/>
                </a:lnTo>
                <a:lnTo>
                  <a:pt x="9105" y="3781"/>
                </a:lnTo>
                <a:cubicBezTo>
                  <a:pt x="9105" y="4011"/>
                  <a:pt x="8912" y="4171"/>
                  <a:pt x="8708" y="4171"/>
                </a:cubicBezTo>
                <a:cubicBezTo>
                  <a:pt x="8604" y="4171"/>
                  <a:pt x="8498" y="4129"/>
                  <a:pt x="8412" y="4033"/>
                </a:cubicBezTo>
                <a:lnTo>
                  <a:pt x="7845" y="3498"/>
                </a:lnTo>
                <a:lnTo>
                  <a:pt x="7310" y="4033"/>
                </a:lnTo>
                <a:cubicBezTo>
                  <a:pt x="7214" y="4129"/>
                  <a:pt x="7100" y="4171"/>
                  <a:pt x="6991" y="4171"/>
                </a:cubicBezTo>
                <a:cubicBezTo>
                  <a:pt x="6778" y="4171"/>
                  <a:pt x="6585" y="4011"/>
                  <a:pt x="6585" y="3781"/>
                </a:cubicBezTo>
                <a:lnTo>
                  <a:pt x="6585" y="64"/>
                </a:lnTo>
                <a:lnTo>
                  <a:pt x="2111" y="64"/>
                </a:lnTo>
                <a:lnTo>
                  <a:pt x="211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 name="Google Shape;8473;p90">
            <a:extLst>
              <a:ext uri="{FF2B5EF4-FFF2-40B4-BE49-F238E27FC236}">
                <a16:creationId xmlns:a16="http://schemas.microsoft.com/office/drawing/2014/main" id="{1787411E-E5AA-4CCE-963F-768D566032E7}"/>
              </a:ext>
            </a:extLst>
          </p:cNvPr>
          <p:cNvGrpSpPr/>
          <p:nvPr/>
        </p:nvGrpSpPr>
        <p:grpSpPr>
          <a:xfrm>
            <a:off x="881752" y="1955342"/>
            <a:ext cx="354341" cy="357596"/>
            <a:chOff x="-45673275" y="3199325"/>
            <a:chExt cx="299325" cy="302075"/>
          </a:xfrm>
        </p:grpSpPr>
        <p:sp>
          <p:nvSpPr>
            <p:cNvPr id="23" name="Google Shape;8474;p90">
              <a:extLst>
                <a:ext uri="{FF2B5EF4-FFF2-40B4-BE49-F238E27FC236}">
                  <a16:creationId xmlns:a16="http://schemas.microsoft.com/office/drawing/2014/main" id="{3688CD17-0864-47D3-9476-6DE2892F6574}"/>
                </a:ext>
              </a:extLst>
            </p:cNvPr>
            <p:cNvSpPr/>
            <p:nvPr/>
          </p:nvSpPr>
          <p:spPr>
            <a:xfrm>
              <a:off x="-45672500" y="3199325"/>
              <a:ext cx="298550" cy="194175"/>
            </a:xfrm>
            <a:custGeom>
              <a:avLst/>
              <a:gdLst/>
              <a:ahLst/>
              <a:cxnLst/>
              <a:rect l="l" t="t" r="r" b="b"/>
              <a:pathLst>
                <a:path w="11942" h="7767" extrusionOk="0">
                  <a:moveTo>
                    <a:pt x="5947" y="0"/>
                  </a:moveTo>
                  <a:cubicBezTo>
                    <a:pt x="5884" y="0"/>
                    <a:pt x="5829" y="16"/>
                    <a:pt x="5798" y="47"/>
                  </a:cubicBezTo>
                  <a:lnTo>
                    <a:pt x="158" y="3607"/>
                  </a:lnTo>
                  <a:cubicBezTo>
                    <a:pt x="32" y="3670"/>
                    <a:pt x="1" y="3765"/>
                    <a:pt x="1" y="3922"/>
                  </a:cubicBezTo>
                  <a:cubicBezTo>
                    <a:pt x="1" y="4017"/>
                    <a:pt x="64" y="4143"/>
                    <a:pt x="158" y="4237"/>
                  </a:cubicBezTo>
                  <a:lnTo>
                    <a:pt x="5735" y="7735"/>
                  </a:lnTo>
                  <a:cubicBezTo>
                    <a:pt x="5798" y="7766"/>
                    <a:pt x="5861" y="7766"/>
                    <a:pt x="5955" y="7766"/>
                  </a:cubicBezTo>
                  <a:cubicBezTo>
                    <a:pt x="6018" y="7766"/>
                    <a:pt x="6050" y="7766"/>
                    <a:pt x="6144" y="7735"/>
                  </a:cubicBezTo>
                  <a:lnTo>
                    <a:pt x="11784" y="4237"/>
                  </a:lnTo>
                  <a:cubicBezTo>
                    <a:pt x="11878" y="4143"/>
                    <a:pt x="11941" y="4080"/>
                    <a:pt x="11941" y="3922"/>
                  </a:cubicBezTo>
                  <a:cubicBezTo>
                    <a:pt x="11941" y="3796"/>
                    <a:pt x="11847" y="3670"/>
                    <a:pt x="11784" y="3607"/>
                  </a:cubicBezTo>
                  <a:lnTo>
                    <a:pt x="6144" y="47"/>
                  </a:lnTo>
                  <a:cubicBezTo>
                    <a:pt x="6081" y="16"/>
                    <a:pt x="6010" y="0"/>
                    <a:pt x="59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8475;p90">
              <a:extLst>
                <a:ext uri="{FF2B5EF4-FFF2-40B4-BE49-F238E27FC236}">
                  <a16:creationId xmlns:a16="http://schemas.microsoft.com/office/drawing/2014/main" id="{F400E86C-9E62-4BEC-8915-6CE781818811}"/>
                </a:ext>
              </a:extLst>
            </p:cNvPr>
            <p:cNvSpPr/>
            <p:nvPr/>
          </p:nvSpPr>
          <p:spPr>
            <a:xfrm>
              <a:off x="-45673275" y="3387150"/>
              <a:ext cx="299325" cy="114250"/>
            </a:xfrm>
            <a:custGeom>
              <a:avLst/>
              <a:gdLst/>
              <a:ahLst/>
              <a:cxnLst/>
              <a:rect l="l" t="t" r="r" b="b"/>
              <a:pathLst>
                <a:path w="11973" h="4570" extrusionOk="0">
                  <a:moveTo>
                    <a:pt x="693" y="1"/>
                  </a:moveTo>
                  <a:lnTo>
                    <a:pt x="158" y="348"/>
                  </a:lnTo>
                  <a:cubicBezTo>
                    <a:pt x="32" y="411"/>
                    <a:pt x="0" y="505"/>
                    <a:pt x="0" y="663"/>
                  </a:cubicBezTo>
                  <a:cubicBezTo>
                    <a:pt x="0" y="789"/>
                    <a:pt x="63" y="883"/>
                    <a:pt x="158" y="978"/>
                  </a:cubicBezTo>
                  <a:lnTo>
                    <a:pt x="5797" y="4506"/>
                  </a:lnTo>
                  <a:cubicBezTo>
                    <a:pt x="5829" y="4569"/>
                    <a:pt x="5892" y="4569"/>
                    <a:pt x="5986" y="4569"/>
                  </a:cubicBezTo>
                  <a:cubicBezTo>
                    <a:pt x="6049" y="4569"/>
                    <a:pt x="6112" y="4569"/>
                    <a:pt x="6175" y="4506"/>
                  </a:cubicBezTo>
                  <a:lnTo>
                    <a:pt x="11815" y="978"/>
                  </a:lnTo>
                  <a:cubicBezTo>
                    <a:pt x="11941" y="883"/>
                    <a:pt x="11972" y="820"/>
                    <a:pt x="11972" y="663"/>
                  </a:cubicBezTo>
                  <a:cubicBezTo>
                    <a:pt x="11972" y="537"/>
                    <a:pt x="11878" y="411"/>
                    <a:pt x="11815" y="348"/>
                  </a:cubicBezTo>
                  <a:lnTo>
                    <a:pt x="11248" y="1"/>
                  </a:lnTo>
                  <a:lnTo>
                    <a:pt x="6175" y="3151"/>
                  </a:lnTo>
                  <a:cubicBezTo>
                    <a:pt x="6144" y="3183"/>
                    <a:pt x="6049" y="3183"/>
                    <a:pt x="5986" y="3183"/>
                  </a:cubicBezTo>
                  <a:cubicBezTo>
                    <a:pt x="5892" y="3183"/>
                    <a:pt x="5860" y="3183"/>
                    <a:pt x="5797" y="3151"/>
                  </a:cubicBezTo>
                  <a:lnTo>
                    <a:pt x="69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8476;p90">
              <a:extLst>
                <a:ext uri="{FF2B5EF4-FFF2-40B4-BE49-F238E27FC236}">
                  <a16:creationId xmlns:a16="http://schemas.microsoft.com/office/drawing/2014/main" id="{B14B0399-F351-491D-A5F0-B1304BDC1864}"/>
                </a:ext>
              </a:extLst>
            </p:cNvPr>
            <p:cNvSpPr/>
            <p:nvPr/>
          </p:nvSpPr>
          <p:spPr>
            <a:xfrm>
              <a:off x="-45673275" y="3334400"/>
              <a:ext cx="299325" cy="113425"/>
            </a:xfrm>
            <a:custGeom>
              <a:avLst/>
              <a:gdLst/>
              <a:ahLst/>
              <a:cxnLst/>
              <a:rect l="l" t="t" r="r" b="b"/>
              <a:pathLst>
                <a:path w="11973" h="4537" extrusionOk="0">
                  <a:moveTo>
                    <a:pt x="693" y="0"/>
                  </a:moveTo>
                  <a:lnTo>
                    <a:pt x="158" y="378"/>
                  </a:lnTo>
                  <a:cubicBezTo>
                    <a:pt x="32" y="441"/>
                    <a:pt x="0" y="536"/>
                    <a:pt x="0" y="693"/>
                  </a:cubicBezTo>
                  <a:cubicBezTo>
                    <a:pt x="0" y="851"/>
                    <a:pt x="63" y="914"/>
                    <a:pt x="158" y="1008"/>
                  </a:cubicBezTo>
                  <a:lnTo>
                    <a:pt x="5797" y="4505"/>
                  </a:lnTo>
                  <a:cubicBezTo>
                    <a:pt x="5829" y="4537"/>
                    <a:pt x="5892" y="4537"/>
                    <a:pt x="5986" y="4537"/>
                  </a:cubicBezTo>
                  <a:cubicBezTo>
                    <a:pt x="6049" y="4537"/>
                    <a:pt x="6112" y="4537"/>
                    <a:pt x="6175" y="4505"/>
                  </a:cubicBezTo>
                  <a:lnTo>
                    <a:pt x="11815" y="1008"/>
                  </a:lnTo>
                  <a:cubicBezTo>
                    <a:pt x="11941" y="914"/>
                    <a:pt x="11972" y="851"/>
                    <a:pt x="11972" y="693"/>
                  </a:cubicBezTo>
                  <a:cubicBezTo>
                    <a:pt x="11972" y="536"/>
                    <a:pt x="11878" y="441"/>
                    <a:pt x="11815" y="378"/>
                  </a:cubicBezTo>
                  <a:lnTo>
                    <a:pt x="11248" y="0"/>
                  </a:lnTo>
                  <a:lnTo>
                    <a:pt x="6175" y="3214"/>
                  </a:lnTo>
                  <a:cubicBezTo>
                    <a:pt x="6144" y="3245"/>
                    <a:pt x="6049" y="3245"/>
                    <a:pt x="5986" y="3245"/>
                  </a:cubicBezTo>
                  <a:cubicBezTo>
                    <a:pt x="5892" y="3245"/>
                    <a:pt x="5860" y="3245"/>
                    <a:pt x="5797" y="3214"/>
                  </a:cubicBezTo>
                  <a:lnTo>
                    <a:pt x="69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7170;p88">
            <a:extLst>
              <a:ext uri="{FF2B5EF4-FFF2-40B4-BE49-F238E27FC236}">
                <a16:creationId xmlns:a16="http://schemas.microsoft.com/office/drawing/2014/main" id="{DD9FF8B6-DD0E-46E4-AA21-AD97EA8BFCE3}"/>
              </a:ext>
            </a:extLst>
          </p:cNvPr>
          <p:cNvGrpSpPr/>
          <p:nvPr/>
        </p:nvGrpSpPr>
        <p:grpSpPr>
          <a:xfrm>
            <a:off x="881752" y="2577758"/>
            <a:ext cx="366364" cy="359075"/>
            <a:chOff x="-60988625" y="3740800"/>
            <a:chExt cx="316650" cy="310350"/>
          </a:xfrm>
        </p:grpSpPr>
        <p:sp>
          <p:nvSpPr>
            <p:cNvPr id="27" name="Google Shape;7171;p88">
              <a:extLst>
                <a:ext uri="{FF2B5EF4-FFF2-40B4-BE49-F238E27FC236}">
                  <a16:creationId xmlns:a16="http://schemas.microsoft.com/office/drawing/2014/main" id="{CBC91EE0-47E2-453D-B3F8-2AB21A45B5F7}"/>
                </a:ext>
              </a:extLst>
            </p:cNvPr>
            <p:cNvSpPr/>
            <p:nvPr/>
          </p:nvSpPr>
          <p:spPr>
            <a:xfrm>
              <a:off x="-60988625" y="3740800"/>
              <a:ext cx="311125" cy="310350"/>
            </a:xfrm>
            <a:custGeom>
              <a:avLst/>
              <a:gdLst/>
              <a:ahLst/>
              <a:cxnLst/>
              <a:rect l="l" t="t" r="r" b="b"/>
              <a:pathLst>
                <a:path w="12445" h="12414" extrusionOk="0">
                  <a:moveTo>
                    <a:pt x="7026" y="1670"/>
                  </a:moveTo>
                  <a:cubicBezTo>
                    <a:pt x="7278" y="1670"/>
                    <a:pt x="7467" y="1859"/>
                    <a:pt x="7467" y="2111"/>
                  </a:cubicBezTo>
                  <a:cubicBezTo>
                    <a:pt x="7467" y="2332"/>
                    <a:pt x="7278" y="2490"/>
                    <a:pt x="7026" y="2490"/>
                  </a:cubicBezTo>
                  <a:lnTo>
                    <a:pt x="2080" y="2490"/>
                  </a:lnTo>
                  <a:cubicBezTo>
                    <a:pt x="1828" y="2490"/>
                    <a:pt x="1639" y="2300"/>
                    <a:pt x="1639" y="2111"/>
                  </a:cubicBezTo>
                  <a:cubicBezTo>
                    <a:pt x="1639" y="1828"/>
                    <a:pt x="1828" y="1670"/>
                    <a:pt x="2080" y="1670"/>
                  </a:cubicBezTo>
                  <a:close/>
                  <a:moveTo>
                    <a:pt x="7026" y="4159"/>
                  </a:moveTo>
                  <a:cubicBezTo>
                    <a:pt x="7278" y="4159"/>
                    <a:pt x="7467" y="4348"/>
                    <a:pt x="7467" y="4537"/>
                  </a:cubicBezTo>
                  <a:cubicBezTo>
                    <a:pt x="7467" y="4789"/>
                    <a:pt x="7278" y="4978"/>
                    <a:pt x="7026" y="4978"/>
                  </a:cubicBezTo>
                  <a:lnTo>
                    <a:pt x="2080" y="4978"/>
                  </a:lnTo>
                  <a:cubicBezTo>
                    <a:pt x="1828" y="4978"/>
                    <a:pt x="1639" y="4789"/>
                    <a:pt x="1639" y="4537"/>
                  </a:cubicBezTo>
                  <a:cubicBezTo>
                    <a:pt x="1639" y="4317"/>
                    <a:pt x="1828" y="4159"/>
                    <a:pt x="2080" y="4159"/>
                  </a:cubicBezTo>
                  <a:close/>
                  <a:moveTo>
                    <a:pt x="7026" y="6648"/>
                  </a:moveTo>
                  <a:cubicBezTo>
                    <a:pt x="7278" y="6648"/>
                    <a:pt x="7467" y="6837"/>
                    <a:pt x="7467" y="7058"/>
                  </a:cubicBezTo>
                  <a:cubicBezTo>
                    <a:pt x="7467" y="7310"/>
                    <a:pt x="7278" y="7467"/>
                    <a:pt x="7026" y="7467"/>
                  </a:cubicBezTo>
                  <a:lnTo>
                    <a:pt x="2080" y="7467"/>
                  </a:lnTo>
                  <a:cubicBezTo>
                    <a:pt x="1828" y="7467"/>
                    <a:pt x="1639" y="7278"/>
                    <a:pt x="1639" y="7058"/>
                  </a:cubicBezTo>
                  <a:cubicBezTo>
                    <a:pt x="1639" y="6806"/>
                    <a:pt x="1828" y="6648"/>
                    <a:pt x="2080" y="6648"/>
                  </a:cubicBezTo>
                  <a:close/>
                  <a:moveTo>
                    <a:pt x="7026" y="9106"/>
                  </a:moveTo>
                  <a:cubicBezTo>
                    <a:pt x="7278" y="9106"/>
                    <a:pt x="7467" y="9295"/>
                    <a:pt x="7467" y="9515"/>
                  </a:cubicBezTo>
                  <a:cubicBezTo>
                    <a:pt x="7467" y="9736"/>
                    <a:pt x="7278" y="9893"/>
                    <a:pt x="7026" y="9893"/>
                  </a:cubicBezTo>
                  <a:lnTo>
                    <a:pt x="2080" y="9893"/>
                  </a:lnTo>
                  <a:cubicBezTo>
                    <a:pt x="1828" y="9893"/>
                    <a:pt x="1639" y="9704"/>
                    <a:pt x="1639" y="9515"/>
                  </a:cubicBezTo>
                  <a:cubicBezTo>
                    <a:pt x="1639" y="9263"/>
                    <a:pt x="1828" y="9106"/>
                    <a:pt x="2080" y="9106"/>
                  </a:cubicBezTo>
                  <a:close/>
                  <a:moveTo>
                    <a:pt x="11500" y="10775"/>
                  </a:moveTo>
                  <a:cubicBezTo>
                    <a:pt x="11342" y="11248"/>
                    <a:pt x="10870" y="11594"/>
                    <a:pt x="10303" y="11594"/>
                  </a:cubicBezTo>
                  <a:cubicBezTo>
                    <a:pt x="9767" y="11594"/>
                    <a:pt x="9326" y="11248"/>
                    <a:pt x="9137" y="10775"/>
                  </a:cubicBezTo>
                  <a:close/>
                  <a:moveTo>
                    <a:pt x="1261" y="1"/>
                  </a:moveTo>
                  <a:cubicBezTo>
                    <a:pt x="568" y="1"/>
                    <a:pt x="32" y="568"/>
                    <a:pt x="32" y="1229"/>
                  </a:cubicBezTo>
                  <a:lnTo>
                    <a:pt x="32" y="10334"/>
                  </a:lnTo>
                  <a:cubicBezTo>
                    <a:pt x="0" y="11468"/>
                    <a:pt x="946" y="12414"/>
                    <a:pt x="2080" y="12414"/>
                  </a:cubicBezTo>
                  <a:lnTo>
                    <a:pt x="10334" y="12414"/>
                  </a:lnTo>
                  <a:cubicBezTo>
                    <a:pt x="11500" y="12414"/>
                    <a:pt x="12445" y="11468"/>
                    <a:pt x="12445" y="10334"/>
                  </a:cubicBezTo>
                  <a:cubicBezTo>
                    <a:pt x="12445" y="10082"/>
                    <a:pt x="12224" y="9893"/>
                    <a:pt x="12004" y="9893"/>
                  </a:cubicBezTo>
                  <a:lnTo>
                    <a:pt x="9074" y="9893"/>
                  </a:lnTo>
                  <a:lnTo>
                    <a:pt x="9074" y="1229"/>
                  </a:lnTo>
                  <a:cubicBezTo>
                    <a:pt x="9074" y="568"/>
                    <a:pt x="8538" y="1"/>
                    <a:pt x="78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7172;p88">
              <a:extLst>
                <a:ext uri="{FF2B5EF4-FFF2-40B4-BE49-F238E27FC236}">
                  <a16:creationId xmlns:a16="http://schemas.microsoft.com/office/drawing/2014/main" id="{D0843CB0-2B35-42E2-9D26-EB9C6C58FF44}"/>
                </a:ext>
              </a:extLst>
            </p:cNvPr>
            <p:cNvSpPr/>
            <p:nvPr/>
          </p:nvSpPr>
          <p:spPr>
            <a:xfrm>
              <a:off x="-60742100" y="3920375"/>
              <a:ext cx="68550" cy="55175"/>
            </a:xfrm>
            <a:custGeom>
              <a:avLst/>
              <a:gdLst/>
              <a:ahLst/>
              <a:cxnLst/>
              <a:rect l="l" t="t" r="r" b="b"/>
              <a:pathLst>
                <a:path w="2742" h="2207" extrusionOk="0">
                  <a:moveTo>
                    <a:pt x="0" y="1"/>
                  </a:moveTo>
                  <a:lnTo>
                    <a:pt x="0" y="32"/>
                  </a:lnTo>
                  <a:lnTo>
                    <a:pt x="1009" y="1986"/>
                  </a:lnTo>
                  <a:cubicBezTo>
                    <a:pt x="1103" y="2080"/>
                    <a:pt x="1261" y="2206"/>
                    <a:pt x="1418" y="2206"/>
                  </a:cubicBezTo>
                  <a:cubicBezTo>
                    <a:pt x="1576" y="2206"/>
                    <a:pt x="1733" y="2143"/>
                    <a:pt x="1796" y="1986"/>
                  </a:cubicBezTo>
                  <a:lnTo>
                    <a:pt x="2741" y="32"/>
                  </a:lnTo>
                  <a:lnTo>
                    <a:pt x="274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173;p88">
              <a:extLst>
                <a:ext uri="{FF2B5EF4-FFF2-40B4-BE49-F238E27FC236}">
                  <a16:creationId xmlns:a16="http://schemas.microsoft.com/office/drawing/2014/main" id="{BFACFF13-9A80-4E6D-A298-16E707A2272A}"/>
                </a:ext>
              </a:extLst>
            </p:cNvPr>
            <p:cNvSpPr/>
            <p:nvPr/>
          </p:nvSpPr>
          <p:spPr>
            <a:xfrm>
              <a:off x="-60740525" y="3741600"/>
              <a:ext cx="68550" cy="158325"/>
            </a:xfrm>
            <a:custGeom>
              <a:avLst/>
              <a:gdLst/>
              <a:ahLst/>
              <a:cxnLst/>
              <a:rect l="l" t="t" r="r" b="b"/>
              <a:pathLst>
                <a:path w="2742" h="6333" extrusionOk="0">
                  <a:moveTo>
                    <a:pt x="1796" y="819"/>
                  </a:moveTo>
                  <a:cubicBezTo>
                    <a:pt x="1891" y="819"/>
                    <a:pt x="1922" y="882"/>
                    <a:pt x="1922" y="945"/>
                  </a:cubicBezTo>
                  <a:lnTo>
                    <a:pt x="1922" y="1638"/>
                  </a:lnTo>
                  <a:lnTo>
                    <a:pt x="820" y="1638"/>
                  </a:lnTo>
                  <a:lnTo>
                    <a:pt x="820" y="945"/>
                  </a:lnTo>
                  <a:cubicBezTo>
                    <a:pt x="820" y="851"/>
                    <a:pt x="883" y="819"/>
                    <a:pt x="977" y="819"/>
                  </a:cubicBezTo>
                  <a:close/>
                  <a:moveTo>
                    <a:pt x="977" y="0"/>
                  </a:moveTo>
                  <a:cubicBezTo>
                    <a:pt x="410" y="0"/>
                    <a:pt x="1" y="410"/>
                    <a:pt x="1" y="945"/>
                  </a:cubicBezTo>
                  <a:lnTo>
                    <a:pt x="1" y="6333"/>
                  </a:lnTo>
                  <a:lnTo>
                    <a:pt x="2741" y="6333"/>
                  </a:lnTo>
                  <a:lnTo>
                    <a:pt x="2741" y="945"/>
                  </a:lnTo>
                  <a:cubicBezTo>
                    <a:pt x="2741" y="410"/>
                    <a:pt x="2300" y="0"/>
                    <a:pt x="17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03"/>
        <p:cNvGrpSpPr/>
        <p:nvPr/>
      </p:nvGrpSpPr>
      <p:grpSpPr>
        <a:xfrm>
          <a:off x="0" y="0"/>
          <a:ext cx="0" cy="0"/>
          <a:chOff x="0" y="0"/>
          <a:chExt cx="0" cy="0"/>
        </a:xfrm>
      </p:grpSpPr>
      <p:sp>
        <p:nvSpPr>
          <p:cNvPr id="1704" name="Google Shape;1704;p60"/>
          <p:cNvSpPr/>
          <p:nvPr/>
        </p:nvSpPr>
        <p:spPr>
          <a:xfrm>
            <a:off x="1360050" y="981925"/>
            <a:ext cx="6423900" cy="31797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60"/>
          <p:cNvSpPr txBox="1">
            <a:spLocks noGrp="1"/>
          </p:cNvSpPr>
          <p:nvPr>
            <p:ph type="title"/>
          </p:nvPr>
        </p:nvSpPr>
        <p:spPr>
          <a:xfrm>
            <a:off x="3844225" y="1965425"/>
            <a:ext cx="3483600" cy="841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Curriculum</a:t>
            </a:r>
            <a:endParaRPr dirty="0"/>
          </a:p>
        </p:txBody>
      </p:sp>
      <p:sp>
        <p:nvSpPr>
          <p:cNvPr id="1706" name="Google Shape;1706;p60"/>
          <p:cNvSpPr txBox="1">
            <a:spLocks noGrp="1"/>
          </p:cNvSpPr>
          <p:nvPr>
            <p:ph type="title" idx="2"/>
          </p:nvPr>
        </p:nvSpPr>
        <p:spPr>
          <a:xfrm>
            <a:off x="1802113" y="1786963"/>
            <a:ext cx="2042100" cy="1569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2</a:t>
            </a:r>
            <a:endParaRPr dirty="0"/>
          </a:p>
        </p:txBody>
      </p:sp>
      <p:sp>
        <p:nvSpPr>
          <p:cNvPr id="1707" name="Google Shape;1707;p60"/>
          <p:cNvSpPr txBox="1">
            <a:spLocks noGrp="1"/>
          </p:cNvSpPr>
          <p:nvPr>
            <p:ph type="subTitle" idx="1"/>
          </p:nvPr>
        </p:nvSpPr>
        <p:spPr>
          <a:xfrm>
            <a:off x="3844225" y="2742250"/>
            <a:ext cx="3483600" cy="435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Reading, writing, maths support and topics</a:t>
            </a:r>
            <a:endParaRPr dirty="0"/>
          </a:p>
        </p:txBody>
      </p:sp>
      <p:pic>
        <p:nvPicPr>
          <p:cNvPr id="6" name="Picture 5">
            <a:extLst>
              <a:ext uri="{FF2B5EF4-FFF2-40B4-BE49-F238E27FC236}">
                <a16:creationId xmlns:a16="http://schemas.microsoft.com/office/drawing/2014/main" id="{8CB68EE4-E5B8-43D7-9301-6B7EEB14B472}"/>
              </a:ext>
            </a:extLst>
          </p:cNvPr>
          <p:cNvPicPr>
            <a:picLocks noChangeAspect="1"/>
          </p:cNvPicPr>
          <p:nvPr/>
        </p:nvPicPr>
        <p:blipFill>
          <a:blip r:embed="rId3"/>
          <a:stretch>
            <a:fillRect/>
          </a:stretch>
        </p:blipFill>
        <p:spPr>
          <a:xfrm>
            <a:off x="6482898" y="1342748"/>
            <a:ext cx="1072989" cy="106689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33"/>
        <p:cNvGrpSpPr/>
        <p:nvPr/>
      </p:nvGrpSpPr>
      <p:grpSpPr>
        <a:xfrm>
          <a:off x="0" y="0"/>
          <a:ext cx="0" cy="0"/>
          <a:chOff x="0" y="0"/>
          <a:chExt cx="0" cy="0"/>
        </a:xfrm>
      </p:grpSpPr>
      <p:sp>
        <p:nvSpPr>
          <p:cNvPr id="1334" name="Google Shape;1334;p45"/>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5" name="Google Shape;1335;p45"/>
          <p:cNvSpPr txBox="1">
            <a:spLocks noGrp="1"/>
          </p:cNvSpPr>
          <p:nvPr>
            <p:ph type="body" idx="1"/>
          </p:nvPr>
        </p:nvSpPr>
        <p:spPr>
          <a:xfrm>
            <a:off x="1790761" y="1960119"/>
            <a:ext cx="4126800" cy="1998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dirty="0"/>
              <a:t>Not just book work and writing</a:t>
            </a:r>
          </a:p>
          <a:p>
            <a:pPr marL="0" lvl="0" indent="0" algn="l" rtl="0">
              <a:spcBef>
                <a:spcPts val="0"/>
              </a:spcBef>
              <a:spcAft>
                <a:spcPts val="0"/>
              </a:spcAft>
              <a:buClr>
                <a:schemeClr val="dk1"/>
              </a:buClr>
              <a:buSzPts val="1100"/>
              <a:buFont typeface="Arial"/>
              <a:buNone/>
            </a:pPr>
            <a:endParaRPr lang="en" dirty="0"/>
          </a:p>
          <a:p>
            <a:pPr marL="0" lvl="0" indent="0" algn="l" rtl="0">
              <a:spcBef>
                <a:spcPts val="0"/>
              </a:spcBef>
              <a:spcAft>
                <a:spcPts val="0"/>
              </a:spcAft>
              <a:buClr>
                <a:schemeClr val="dk1"/>
              </a:buClr>
              <a:buSzPts val="1100"/>
              <a:buFont typeface="Arial"/>
              <a:buNone/>
            </a:pPr>
            <a:r>
              <a:rPr lang="en" dirty="0"/>
              <a:t>Independent, pai</a:t>
            </a:r>
            <a:r>
              <a:rPr lang="en-GB" dirty="0"/>
              <a:t>rs, groups and whole-class</a:t>
            </a:r>
            <a:br>
              <a:rPr lang="en-GB" dirty="0"/>
            </a:br>
            <a:br>
              <a:rPr lang="en-GB" dirty="0"/>
            </a:br>
            <a:r>
              <a:rPr lang="en-GB" dirty="0"/>
              <a:t>Outside when possible</a:t>
            </a:r>
            <a:br>
              <a:rPr lang="en-GB" dirty="0"/>
            </a:br>
            <a:br>
              <a:rPr lang="en-GB" dirty="0"/>
            </a:br>
            <a:r>
              <a:rPr lang="en-GB" dirty="0"/>
              <a:t>Trips and visits</a:t>
            </a:r>
            <a:br>
              <a:rPr lang="en-GB" dirty="0"/>
            </a:br>
            <a:br>
              <a:rPr lang="en-GB" dirty="0"/>
            </a:br>
            <a:r>
              <a:rPr lang="en-GB" dirty="0"/>
              <a:t>Mixed classes</a:t>
            </a:r>
          </a:p>
        </p:txBody>
      </p:sp>
      <p:sp>
        <p:nvSpPr>
          <p:cNvPr id="1336" name="Google Shape;1336;p45"/>
          <p:cNvSpPr txBox="1">
            <a:spLocks noGrp="1"/>
          </p:cNvSpPr>
          <p:nvPr>
            <p:ph type="title"/>
          </p:nvPr>
        </p:nvSpPr>
        <p:spPr>
          <a:xfrm>
            <a:off x="1221975" y="1200000"/>
            <a:ext cx="5541600" cy="78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Ways Of Working</a:t>
            </a:r>
            <a:endParaRPr dirty="0"/>
          </a:p>
        </p:txBody>
      </p:sp>
      <p:grpSp>
        <p:nvGrpSpPr>
          <p:cNvPr id="1337" name="Google Shape;1337;p45"/>
          <p:cNvGrpSpPr/>
          <p:nvPr/>
        </p:nvGrpSpPr>
        <p:grpSpPr>
          <a:xfrm flipH="1">
            <a:off x="247428" y="-1"/>
            <a:ext cx="2851896" cy="987837"/>
            <a:chOff x="5572998" y="796"/>
            <a:chExt cx="3485999" cy="1207478"/>
          </a:xfrm>
        </p:grpSpPr>
        <p:sp>
          <p:nvSpPr>
            <p:cNvPr id="1338" name="Google Shape;1338;p45"/>
            <p:cNvSpPr/>
            <p:nvPr/>
          </p:nvSpPr>
          <p:spPr>
            <a:xfrm>
              <a:off x="5572998" y="796"/>
              <a:ext cx="3485999" cy="1207478"/>
            </a:xfrm>
            <a:custGeom>
              <a:avLst/>
              <a:gdLst/>
              <a:ahLst/>
              <a:cxnLst/>
              <a:rect l="l" t="t" r="r" b="b"/>
              <a:pathLst>
                <a:path w="33257" h="13655" extrusionOk="0">
                  <a:moveTo>
                    <a:pt x="0" y="0"/>
                  </a:moveTo>
                  <a:cubicBezTo>
                    <a:pt x="438" y="1378"/>
                    <a:pt x="1154" y="2736"/>
                    <a:pt x="1638" y="4104"/>
                  </a:cubicBezTo>
                  <a:cubicBezTo>
                    <a:pt x="2317" y="6021"/>
                    <a:pt x="2578" y="8068"/>
                    <a:pt x="2373" y="10096"/>
                  </a:cubicBezTo>
                  <a:cubicBezTo>
                    <a:pt x="2280" y="11083"/>
                    <a:pt x="2113" y="12209"/>
                    <a:pt x="2764" y="12953"/>
                  </a:cubicBezTo>
                  <a:cubicBezTo>
                    <a:pt x="3247" y="13518"/>
                    <a:pt x="4009" y="13655"/>
                    <a:pt x="4784" y="13655"/>
                  </a:cubicBezTo>
                  <a:cubicBezTo>
                    <a:pt x="5068" y="13655"/>
                    <a:pt x="5355" y="13636"/>
                    <a:pt x="5630" y="13614"/>
                  </a:cubicBezTo>
                  <a:lnTo>
                    <a:pt x="21151" y="12237"/>
                  </a:lnTo>
                  <a:cubicBezTo>
                    <a:pt x="23691" y="12013"/>
                    <a:pt x="26334" y="11753"/>
                    <a:pt x="28511" y="10422"/>
                  </a:cubicBezTo>
                  <a:cubicBezTo>
                    <a:pt x="31740" y="8431"/>
                    <a:pt x="33257" y="4076"/>
                    <a:pt x="32066" y="466"/>
                  </a:cubicBezTo>
                  <a:cubicBezTo>
                    <a:pt x="32019" y="317"/>
                    <a:pt x="31973" y="159"/>
                    <a:pt x="319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45"/>
            <p:cNvSpPr/>
            <p:nvPr/>
          </p:nvSpPr>
          <p:spPr>
            <a:xfrm>
              <a:off x="5811980" y="796"/>
              <a:ext cx="2967140" cy="1085271"/>
            </a:xfrm>
            <a:custGeom>
              <a:avLst/>
              <a:gdLst/>
              <a:ahLst/>
              <a:cxnLst/>
              <a:rect l="l" t="t" r="r" b="b"/>
              <a:pathLst>
                <a:path w="28307" h="12273" extrusionOk="0">
                  <a:moveTo>
                    <a:pt x="0" y="0"/>
                  </a:moveTo>
                  <a:cubicBezTo>
                    <a:pt x="316" y="1424"/>
                    <a:pt x="1089" y="2811"/>
                    <a:pt x="1591" y="4206"/>
                  </a:cubicBezTo>
                  <a:cubicBezTo>
                    <a:pt x="2168" y="5825"/>
                    <a:pt x="2382" y="7556"/>
                    <a:pt x="2215" y="9268"/>
                  </a:cubicBezTo>
                  <a:cubicBezTo>
                    <a:pt x="2131" y="10106"/>
                    <a:pt x="1991" y="11046"/>
                    <a:pt x="2540" y="11678"/>
                  </a:cubicBezTo>
                  <a:cubicBezTo>
                    <a:pt x="2948" y="12155"/>
                    <a:pt x="3595" y="12273"/>
                    <a:pt x="4248" y="12273"/>
                  </a:cubicBezTo>
                  <a:cubicBezTo>
                    <a:pt x="4488" y="12273"/>
                    <a:pt x="4729" y="12257"/>
                    <a:pt x="4960" y="12237"/>
                  </a:cubicBezTo>
                  <a:lnTo>
                    <a:pt x="18071" y="11074"/>
                  </a:lnTo>
                  <a:cubicBezTo>
                    <a:pt x="20229" y="10878"/>
                    <a:pt x="22463" y="10664"/>
                    <a:pt x="24296" y="9538"/>
                  </a:cubicBezTo>
                  <a:cubicBezTo>
                    <a:pt x="27031" y="7854"/>
                    <a:pt x="28306" y="4178"/>
                    <a:pt x="27301" y="1126"/>
                  </a:cubicBezTo>
                  <a:cubicBezTo>
                    <a:pt x="27190" y="763"/>
                    <a:pt x="27096" y="382"/>
                    <a:pt x="2703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340;p45"/>
            <p:cNvSpPr/>
            <p:nvPr/>
          </p:nvSpPr>
          <p:spPr>
            <a:xfrm>
              <a:off x="6069409"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1" name="Google Shape;1341;p45"/>
            <p:cNvSpPr/>
            <p:nvPr/>
          </p:nvSpPr>
          <p:spPr>
            <a:xfrm>
              <a:off x="6287847"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342;p45"/>
            <p:cNvSpPr/>
            <p:nvPr/>
          </p:nvSpPr>
          <p:spPr>
            <a:xfrm>
              <a:off x="6539512"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3" name="Google Shape;1343;p45"/>
          <p:cNvGrpSpPr/>
          <p:nvPr/>
        </p:nvGrpSpPr>
        <p:grpSpPr>
          <a:xfrm flipH="1">
            <a:off x="5514685" y="4447354"/>
            <a:ext cx="3629393" cy="696190"/>
            <a:chOff x="0" y="4447254"/>
            <a:chExt cx="3629393" cy="696190"/>
          </a:xfrm>
        </p:grpSpPr>
        <p:sp>
          <p:nvSpPr>
            <p:cNvPr id="1344" name="Google Shape;1344;p45"/>
            <p:cNvSpPr/>
            <p:nvPr/>
          </p:nvSpPr>
          <p:spPr>
            <a:xfrm>
              <a:off x="0" y="4447254"/>
              <a:ext cx="3629393" cy="696190"/>
            </a:xfrm>
            <a:custGeom>
              <a:avLst/>
              <a:gdLst/>
              <a:ahLst/>
              <a:cxnLst/>
              <a:rect l="l" t="t" r="r" b="b"/>
              <a:pathLst>
                <a:path w="34625" h="7873" extrusionOk="0">
                  <a:moveTo>
                    <a:pt x="0" y="0"/>
                  </a:moveTo>
                  <a:lnTo>
                    <a:pt x="0" y="7872"/>
                  </a:lnTo>
                  <a:lnTo>
                    <a:pt x="33117" y="7872"/>
                  </a:lnTo>
                  <a:cubicBezTo>
                    <a:pt x="33173" y="6998"/>
                    <a:pt x="33452" y="6132"/>
                    <a:pt x="33815" y="5304"/>
                  </a:cubicBezTo>
                  <a:cubicBezTo>
                    <a:pt x="34122" y="4588"/>
                    <a:pt x="34503" y="3871"/>
                    <a:pt x="34550" y="3117"/>
                  </a:cubicBezTo>
                  <a:cubicBezTo>
                    <a:pt x="34624" y="2289"/>
                    <a:pt x="34178" y="1489"/>
                    <a:pt x="33424" y="1126"/>
                  </a:cubicBezTo>
                  <a:cubicBezTo>
                    <a:pt x="32863" y="836"/>
                    <a:pt x="32169" y="751"/>
                    <a:pt x="31468" y="751"/>
                  </a:cubicBezTo>
                  <a:cubicBezTo>
                    <a:pt x="31156" y="751"/>
                    <a:pt x="30843" y="768"/>
                    <a:pt x="30539" y="791"/>
                  </a:cubicBezTo>
                  <a:cubicBezTo>
                    <a:pt x="27216" y="1034"/>
                    <a:pt x="19715" y="3079"/>
                    <a:pt x="11458" y="3079"/>
                  </a:cubicBezTo>
                  <a:cubicBezTo>
                    <a:pt x="11160" y="3079"/>
                    <a:pt x="10861" y="3076"/>
                    <a:pt x="10561" y="3071"/>
                  </a:cubicBezTo>
                  <a:cubicBezTo>
                    <a:pt x="4820" y="2968"/>
                    <a:pt x="1470" y="108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345;p45"/>
            <p:cNvSpPr/>
            <p:nvPr/>
          </p:nvSpPr>
          <p:spPr>
            <a:xfrm>
              <a:off x="0" y="4550093"/>
              <a:ext cx="3424574" cy="593349"/>
            </a:xfrm>
            <a:custGeom>
              <a:avLst/>
              <a:gdLst/>
              <a:ahLst/>
              <a:cxnLst/>
              <a:rect l="l" t="t" r="r" b="b"/>
              <a:pathLst>
                <a:path w="32671" h="6710" extrusionOk="0">
                  <a:moveTo>
                    <a:pt x="0" y="0"/>
                  </a:moveTo>
                  <a:lnTo>
                    <a:pt x="0" y="6709"/>
                  </a:lnTo>
                  <a:lnTo>
                    <a:pt x="32270" y="6709"/>
                  </a:lnTo>
                  <a:cubicBezTo>
                    <a:pt x="32121" y="6374"/>
                    <a:pt x="32010" y="6021"/>
                    <a:pt x="31935" y="5658"/>
                  </a:cubicBezTo>
                  <a:cubicBezTo>
                    <a:pt x="31758" y="4523"/>
                    <a:pt x="32670" y="3601"/>
                    <a:pt x="32549" y="2494"/>
                  </a:cubicBezTo>
                  <a:cubicBezTo>
                    <a:pt x="32465" y="1889"/>
                    <a:pt x="32093" y="1368"/>
                    <a:pt x="31554" y="1098"/>
                  </a:cubicBezTo>
                  <a:cubicBezTo>
                    <a:pt x="31051" y="828"/>
                    <a:pt x="30483" y="773"/>
                    <a:pt x="29925" y="773"/>
                  </a:cubicBezTo>
                  <a:cubicBezTo>
                    <a:pt x="27366" y="791"/>
                    <a:pt x="24938" y="2019"/>
                    <a:pt x="22444" y="2717"/>
                  </a:cubicBezTo>
                  <a:cubicBezTo>
                    <a:pt x="20188" y="3351"/>
                    <a:pt x="17870" y="3621"/>
                    <a:pt x="15547" y="3621"/>
                  </a:cubicBezTo>
                  <a:cubicBezTo>
                    <a:pt x="13194" y="3621"/>
                    <a:pt x="10836" y="3344"/>
                    <a:pt x="8533" y="2885"/>
                  </a:cubicBezTo>
                  <a:cubicBezTo>
                    <a:pt x="4131" y="2010"/>
                    <a:pt x="1126" y="596"/>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45"/>
            <p:cNvSpPr/>
            <p:nvPr/>
          </p:nvSpPr>
          <p:spPr>
            <a:xfrm>
              <a:off x="0" y="4671854"/>
              <a:ext cx="3305499" cy="471584"/>
            </a:xfrm>
            <a:custGeom>
              <a:avLst/>
              <a:gdLst/>
              <a:ahLst/>
              <a:cxnLst/>
              <a:rect l="l" t="t" r="r" b="b"/>
              <a:pathLst>
                <a:path w="31535" h="5333" extrusionOk="0">
                  <a:moveTo>
                    <a:pt x="0" y="0"/>
                  </a:moveTo>
                  <a:lnTo>
                    <a:pt x="0" y="5332"/>
                  </a:lnTo>
                  <a:lnTo>
                    <a:pt x="31135" y="5332"/>
                  </a:lnTo>
                  <a:cubicBezTo>
                    <a:pt x="31005" y="5109"/>
                    <a:pt x="30912" y="4867"/>
                    <a:pt x="30846" y="4606"/>
                  </a:cubicBezTo>
                  <a:cubicBezTo>
                    <a:pt x="30670" y="3760"/>
                    <a:pt x="31535" y="3090"/>
                    <a:pt x="31395" y="2252"/>
                  </a:cubicBezTo>
                  <a:cubicBezTo>
                    <a:pt x="31330" y="1796"/>
                    <a:pt x="30921" y="1406"/>
                    <a:pt x="30446" y="1210"/>
                  </a:cubicBezTo>
                  <a:cubicBezTo>
                    <a:pt x="29962" y="1005"/>
                    <a:pt x="29423" y="950"/>
                    <a:pt x="28892" y="950"/>
                  </a:cubicBezTo>
                  <a:cubicBezTo>
                    <a:pt x="26436" y="950"/>
                    <a:pt x="24128" y="1834"/>
                    <a:pt x="21746" y="2336"/>
                  </a:cubicBezTo>
                  <a:cubicBezTo>
                    <a:pt x="19697" y="2773"/>
                    <a:pt x="17589" y="2961"/>
                    <a:pt x="15471" y="2961"/>
                  </a:cubicBezTo>
                  <a:cubicBezTo>
                    <a:pt x="13126" y="2961"/>
                    <a:pt x="10770" y="2731"/>
                    <a:pt x="8468" y="2355"/>
                  </a:cubicBezTo>
                  <a:cubicBezTo>
                    <a:pt x="3787" y="1582"/>
                    <a:pt x="754" y="335"/>
                    <a:pt x="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 name="Google Shape;6810;p87">
            <a:extLst>
              <a:ext uri="{FF2B5EF4-FFF2-40B4-BE49-F238E27FC236}">
                <a16:creationId xmlns:a16="http://schemas.microsoft.com/office/drawing/2014/main" id="{31B4D28F-64ED-4576-8700-EA8207C8FFC8}"/>
              </a:ext>
            </a:extLst>
          </p:cNvPr>
          <p:cNvGrpSpPr/>
          <p:nvPr/>
        </p:nvGrpSpPr>
        <p:grpSpPr>
          <a:xfrm>
            <a:off x="1365067" y="1989300"/>
            <a:ext cx="370879" cy="337755"/>
            <a:chOff x="-40378075" y="3267450"/>
            <a:chExt cx="317425" cy="289075"/>
          </a:xfrm>
        </p:grpSpPr>
        <p:sp>
          <p:nvSpPr>
            <p:cNvPr id="16" name="Google Shape;6811;p87">
              <a:extLst>
                <a:ext uri="{FF2B5EF4-FFF2-40B4-BE49-F238E27FC236}">
                  <a16:creationId xmlns:a16="http://schemas.microsoft.com/office/drawing/2014/main" id="{5AE46821-C533-4DA9-A95D-8F4622D88C78}"/>
                </a:ext>
              </a:extLst>
            </p:cNvPr>
            <p:cNvSpPr/>
            <p:nvPr/>
          </p:nvSpPr>
          <p:spPr>
            <a:xfrm>
              <a:off x="-40218975" y="3308400"/>
              <a:ext cx="158325" cy="248125"/>
            </a:xfrm>
            <a:custGeom>
              <a:avLst/>
              <a:gdLst/>
              <a:ahLst/>
              <a:cxnLst/>
              <a:rect l="l" t="t" r="r" b="b"/>
              <a:pathLst>
                <a:path w="6333" h="9925" extrusionOk="0">
                  <a:moveTo>
                    <a:pt x="4694" y="1"/>
                  </a:moveTo>
                  <a:lnTo>
                    <a:pt x="4694" y="7877"/>
                  </a:lnTo>
                  <a:cubicBezTo>
                    <a:pt x="4694" y="8097"/>
                    <a:pt x="4474" y="8255"/>
                    <a:pt x="4253" y="8255"/>
                  </a:cubicBezTo>
                  <a:cubicBezTo>
                    <a:pt x="2993" y="8255"/>
                    <a:pt x="1638" y="8696"/>
                    <a:pt x="693" y="9452"/>
                  </a:cubicBezTo>
                  <a:cubicBezTo>
                    <a:pt x="536" y="9546"/>
                    <a:pt x="189" y="9925"/>
                    <a:pt x="0" y="9925"/>
                  </a:cubicBezTo>
                  <a:lnTo>
                    <a:pt x="5073" y="9925"/>
                  </a:lnTo>
                  <a:cubicBezTo>
                    <a:pt x="5734" y="9925"/>
                    <a:pt x="6333" y="9357"/>
                    <a:pt x="6333" y="8696"/>
                  </a:cubicBezTo>
                  <a:lnTo>
                    <a:pt x="6333" y="1229"/>
                  </a:lnTo>
                  <a:cubicBezTo>
                    <a:pt x="6333" y="536"/>
                    <a:pt x="5766" y="1"/>
                    <a:pt x="50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6812;p87">
              <a:extLst>
                <a:ext uri="{FF2B5EF4-FFF2-40B4-BE49-F238E27FC236}">
                  <a16:creationId xmlns:a16="http://schemas.microsoft.com/office/drawing/2014/main" id="{17C8A9F0-79D4-49BB-9947-3417FB2F2A89}"/>
                </a:ext>
              </a:extLst>
            </p:cNvPr>
            <p:cNvSpPr/>
            <p:nvPr/>
          </p:nvSpPr>
          <p:spPr>
            <a:xfrm>
              <a:off x="-40316650" y="3267450"/>
              <a:ext cx="86675" cy="257575"/>
            </a:xfrm>
            <a:custGeom>
              <a:avLst/>
              <a:gdLst/>
              <a:ahLst/>
              <a:cxnLst/>
              <a:rect l="l" t="t" r="r" b="b"/>
              <a:pathLst>
                <a:path w="3467" h="10303" extrusionOk="0">
                  <a:moveTo>
                    <a:pt x="1" y="0"/>
                  </a:moveTo>
                  <a:lnTo>
                    <a:pt x="1" y="9105"/>
                  </a:lnTo>
                  <a:cubicBezTo>
                    <a:pt x="1166" y="9200"/>
                    <a:pt x="2489" y="9578"/>
                    <a:pt x="3466" y="10302"/>
                  </a:cubicBezTo>
                  <a:lnTo>
                    <a:pt x="3466" y="1197"/>
                  </a:lnTo>
                  <a:cubicBezTo>
                    <a:pt x="2489" y="473"/>
                    <a:pt x="1229" y="95"/>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6813;p87">
              <a:extLst>
                <a:ext uri="{FF2B5EF4-FFF2-40B4-BE49-F238E27FC236}">
                  <a16:creationId xmlns:a16="http://schemas.microsoft.com/office/drawing/2014/main" id="{22D77F22-1799-4A4A-9478-2FC14409C25C}"/>
                </a:ext>
              </a:extLst>
            </p:cNvPr>
            <p:cNvSpPr/>
            <p:nvPr/>
          </p:nvSpPr>
          <p:spPr>
            <a:xfrm>
              <a:off x="-40209525" y="3267450"/>
              <a:ext cx="86650" cy="257575"/>
            </a:xfrm>
            <a:custGeom>
              <a:avLst/>
              <a:gdLst/>
              <a:ahLst/>
              <a:cxnLst/>
              <a:rect l="l" t="t" r="r" b="b"/>
              <a:pathLst>
                <a:path w="3466" h="10303" extrusionOk="0">
                  <a:moveTo>
                    <a:pt x="3466" y="0"/>
                  </a:moveTo>
                  <a:cubicBezTo>
                    <a:pt x="2300" y="95"/>
                    <a:pt x="977" y="473"/>
                    <a:pt x="0" y="1197"/>
                  </a:cubicBezTo>
                  <a:lnTo>
                    <a:pt x="0" y="10302"/>
                  </a:lnTo>
                  <a:cubicBezTo>
                    <a:pt x="977" y="9578"/>
                    <a:pt x="2237" y="9200"/>
                    <a:pt x="3466" y="9105"/>
                  </a:cubicBezTo>
                  <a:lnTo>
                    <a:pt x="346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6814;p87">
              <a:extLst>
                <a:ext uri="{FF2B5EF4-FFF2-40B4-BE49-F238E27FC236}">
                  <a16:creationId xmlns:a16="http://schemas.microsoft.com/office/drawing/2014/main" id="{48E05591-5CD9-4503-A29A-260A4130BABC}"/>
                </a:ext>
              </a:extLst>
            </p:cNvPr>
            <p:cNvSpPr/>
            <p:nvPr/>
          </p:nvSpPr>
          <p:spPr>
            <a:xfrm>
              <a:off x="-40378075" y="3308400"/>
              <a:ext cx="157550" cy="248125"/>
            </a:xfrm>
            <a:custGeom>
              <a:avLst/>
              <a:gdLst/>
              <a:ahLst/>
              <a:cxnLst/>
              <a:rect l="l" t="t" r="r" b="b"/>
              <a:pathLst>
                <a:path w="6302" h="9925" extrusionOk="0">
                  <a:moveTo>
                    <a:pt x="1229" y="1"/>
                  </a:moveTo>
                  <a:cubicBezTo>
                    <a:pt x="567" y="1"/>
                    <a:pt x="0" y="536"/>
                    <a:pt x="0" y="1198"/>
                  </a:cubicBezTo>
                  <a:lnTo>
                    <a:pt x="0" y="8664"/>
                  </a:lnTo>
                  <a:cubicBezTo>
                    <a:pt x="32" y="9357"/>
                    <a:pt x="567" y="9925"/>
                    <a:pt x="1229" y="9925"/>
                  </a:cubicBezTo>
                  <a:lnTo>
                    <a:pt x="6301" y="9925"/>
                  </a:lnTo>
                  <a:cubicBezTo>
                    <a:pt x="6112" y="9925"/>
                    <a:pt x="5766" y="9609"/>
                    <a:pt x="5608" y="9452"/>
                  </a:cubicBezTo>
                  <a:cubicBezTo>
                    <a:pt x="4631" y="8664"/>
                    <a:pt x="3277" y="8255"/>
                    <a:pt x="2048" y="8255"/>
                  </a:cubicBezTo>
                  <a:cubicBezTo>
                    <a:pt x="1828" y="8255"/>
                    <a:pt x="1638" y="8066"/>
                    <a:pt x="1638" y="7877"/>
                  </a:cubicBezTo>
                  <a:lnTo>
                    <a:pt x="163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22"/>
        <p:cNvGrpSpPr/>
        <p:nvPr/>
      </p:nvGrpSpPr>
      <p:grpSpPr>
        <a:xfrm>
          <a:off x="0" y="0"/>
          <a:ext cx="0" cy="0"/>
          <a:chOff x="0" y="0"/>
          <a:chExt cx="0" cy="0"/>
        </a:xfrm>
      </p:grpSpPr>
      <p:sp>
        <p:nvSpPr>
          <p:cNvPr id="1323" name="Google Shape;1323;p44"/>
          <p:cNvSpPr txBox="1">
            <a:spLocks noGrp="1"/>
          </p:cNvSpPr>
          <p:nvPr>
            <p:ph type="title"/>
          </p:nvPr>
        </p:nvSpPr>
        <p:spPr>
          <a:xfrm>
            <a:off x="648250" y="50781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Helping Your Child With </a:t>
            </a:r>
            <a:r>
              <a:rPr lang="en-GB" dirty="0">
                <a:solidFill>
                  <a:schemeClr val="bg2"/>
                </a:solidFill>
              </a:rPr>
              <a:t>Reading</a:t>
            </a:r>
            <a:endParaRPr dirty="0">
              <a:solidFill>
                <a:schemeClr val="bg2"/>
              </a:solidFill>
            </a:endParaRPr>
          </a:p>
        </p:txBody>
      </p:sp>
      <p:sp>
        <p:nvSpPr>
          <p:cNvPr id="1325" name="Google Shape;1325;p44"/>
          <p:cNvSpPr txBox="1">
            <a:spLocks noGrp="1"/>
          </p:cNvSpPr>
          <p:nvPr>
            <p:ph type="subTitle" idx="2"/>
          </p:nvPr>
        </p:nvSpPr>
        <p:spPr>
          <a:xfrm>
            <a:off x="715446" y="1226225"/>
            <a:ext cx="7713108" cy="2356200"/>
          </a:xfrm>
          <a:prstGeom prst="rect">
            <a:avLst/>
          </a:prstGeom>
        </p:spPr>
        <p:txBody>
          <a:bodyPr spcFirstLastPara="1" wrap="square" lIns="91425" tIns="91425" rIns="91425" bIns="91425" anchor="t" anchorCtr="0">
            <a:noAutofit/>
          </a:bodyPr>
          <a:lstStyle/>
          <a:p>
            <a:pPr marL="0" lvl="0" indent="0"/>
            <a:r>
              <a:rPr lang="en-GB" dirty="0"/>
              <a:t>Listening to your child read</a:t>
            </a:r>
            <a:br>
              <a:rPr lang="en-GB" dirty="0"/>
            </a:br>
            <a:endParaRPr lang="en-GB" dirty="0"/>
          </a:p>
          <a:p>
            <a:pPr marL="0" lvl="0" indent="0"/>
            <a:r>
              <a:rPr lang="en-GB" dirty="0"/>
              <a:t>Developing an enjoyment and love of reading</a:t>
            </a:r>
            <a:br>
              <a:rPr lang="en-GB" dirty="0"/>
            </a:br>
            <a:endParaRPr lang="en-GB" dirty="0"/>
          </a:p>
          <a:p>
            <a:pPr marL="0" lvl="0" indent="0"/>
            <a:r>
              <a:rPr lang="en-GB" dirty="0"/>
              <a:t>Reading to your child and sharing stories</a:t>
            </a:r>
            <a:br>
              <a:rPr lang="en-GB" dirty="0"/>
            </a:br>
            <a:endParaRPr lang="en-GB" dirty="0"/>
          </a:p>
          <a:p>
            <a:pPr marL="0" lvl="0" indent="0"/>
            <a:r>
              <a:rPr lang="en-GB" dirty="0"/>
              <a:t>Read a little at a time but often, rather than rarely but for long periods of time</a:t>
            </a:r>
            <a:br>
              <a:rPr lang="en-GB" dirty="0"/>
            </a:br>
            <a:br>
              <a:rPr lang="en-GB" dirty="0"/>
            </a:br>
            <a:r>
              <a:rPr lang="en-GB" dirty="0"/>
              <a:t>Talk about the story before, during and afterwards</a:t>
            </a:r>
            <a:br>
              <a:rPr lang="en-GB" dirty="0"/>
            </a:br>
            <a:endParaRPr lang="en-GB" dirty="0"/>
          </a:p>
          <a:p>
            <a:pPr marL="0" lvl="0" indent="0"/>
            <a:r>
              <a:rPr lang="en-GB" dirty="0"/>
              <a:t>Look up definitions of words together</a:t>
            </a:r>
          </a:p>
          <a:p>
            <a:pPr marL="0" lvl="0" indent="0"/>
            <a:endParaRPr lang="en-GB" dirty="0"/>
          </a:p>
          <a:p>
            <a:pPr marL="0" lvl="0" indent="0"/>
            <a:r>
              <a:rPr lang="en-GB" dirty="0"/>
              <a:t>Reading can involve fiction, non-fiction, poetry, newspapers, magazines, graphic novels etc.</a:t>
            </a:r>
            <a:br>
              <a:rPr lang="en-GB" dirty="0"/>
            </a:br>
            <a:endParaRPr lang="en-GB" dirty="0"/>
          </a:p>
          <a:p>
            <a:pPr marL="0" lvl="0" indent="0"/>
            <a:r>
              <a:rPr lang="en-GB" dirty="0"/>
              <a:t>Visit your local library</a:t>
            </a:r>
          </a:p>
          <a:p>
            <a:pPr marL="0" lvl="0" indent="0"/>
            <a:endParaRPr lang="en-GB" dirty="0"/>
          </a:p>
        </p:txBody>
      </p:sp>
      <p:grpSp>
        <p:nvGrpSpPr>
          <p:cNvPr id="1326" name="Google Shape;1326;p44"/>
          <p:cNvGrpSpPr/>
          <p:nvPr/>
        </p:nvGrpSpPr>
        <p:grpSpPr>
          <a:xfrm rot="10800000">
            <a:off x="5" y="128"/>
            <a:ext cx="9143998" cy="5142600"/>
            <a:chOff x="0" y="934"/>
            <a:chExt cx="9143998" cy="5142600"/>
          </a:xfrm>
        </p:grpSpPr>
        <p:sp>
          <p:nvSpPr>
            <p:cNvPr id="1327" name="Google Shape;1327;p44"/>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4"/>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44"/>
            <p:cNvSpPr/>
            <p:nvPr/>
          </p:nvSpPr>
          <p:spPr>
            <a:xfrm>
              <a:off x="8345077" y="4128161"/>
              <a:ext cx="798920" cy="1015373"/>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707640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22"/>
        <p:cNvGrpSpPr/>
        <p:nvPr/>
      </p:nvGrpSpPr>
      <p:grpSpPr>
        <a:xfrm>
          <a:off x="0" y="0"/>
          <a:ext cx="0" cy="0"/>
          <a:chOff x="0" y="0"/>
          <a:chExt cx="0" cy="0"/>
        </a:xfrm>
      </p:grpSpPr>
      <p:sp>
        <p:nvSpPr>
          <p:cNvPr id="1323" name="Google Shape;1323;p44"/>
          <p:cNvSpPr txBox="1">
            <a:spLocks noGrp="1"/>
          </p:cNvSpPr>
          <p:nvPr>
            <p:ph type="title"/>
          </p:nvPr>
        </p:nvSpPr>
        <p:spPr>
          <a:xfrm>
            <a:off x="648250" y="50781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Helping Your Child With </a:t>
            </a:r>
            <a:r>
              <a:rPr lang="en-GB" dirty="0">
                <a:solidFill>
                  <a:schemeClr val="bg2"/>
                </a:solidFill>
              </a:rPr>
              <a:t>Writing</a:t>
            </a:r>
            <a:endParaRPr dirty="0">
              <a:solidFill>
                <a:schemeClr val="bg2"/>
              </a:solidFill>
            </a:endParaRPr>
          </a:p>
        </p:txBody>
      </p:sp>
      <p:sp>
        <p:nvSpPr>
          <p:cNvPr id="1325" name="Google Shape;1325;p44"/>
          <p:cNvSpPr txBox="1">
            <a:spLocks noGrp="1"/>
          </p:cNvSpPr>
          <p:nvPr>
            <p:ph type="subTitle" idx="2"/>
          </p:nvPr>
        </p:nvSpPr>
        <p:spPr>
          <a:xfrm>
            <a:off x="715446" y="1226225"/>
            <a:ext cx="7713108" cy="3101226"/>
          </a:xfrm>
          <a:prstGeom prst="rect">
            <a:avLst/>
          </a:prstGeom>
        </p:spPr>
        <p:txBody>
          <a:bodyPr spcFirstLastPara="1" wrap="square" lIns="91425" tIns="91425" rIns="91425" bIns="91425" anchor="t" anchorCtr="0">
            <a:noAutofit/>
          </a:bodyPr>
          <a:lstStyle/>
          <a:p>
            <a:pPr marL="0" lvl="0" indent="0"/>
            <a:r>
              <a:rPr lang="en-GB" dirty="0"/>
              <a:t>Practise and learn weekly spelling lists</a:t>
            </a:r>
          </a:p>
          <a:p>
            <a:pPr marL="0" lvl="0" indent="0"/>
            <a:endParaRPr lang="en-GB" dirty="0"/>
          </a:p>
          <a:p>
            <a:pPr marL="0" lvl="0" indent="0"/>
            <a:r>
              <a:rPr lang="en-GB" dirty="0"/>
              <a:t>Encourage opportunities for writing e.g. letters, shopping lists, notes or reminders, stories or poems</a:t>
            </a:r>
          </a:p>
          <a:p>
            <a:pPr marL="0" lvl="0" indent="0"/>
            <a:endParaRPr lang="en-GB" dirty="0"/>
          </a:p>
          <a:p>
            <a:pPr marL="0" lvl="0" indent="0"/>
            <a:r>
              <a:rPr lang="en-GB" dirty="0"/>
              <a:t>Write together</a:t>
            </a:r>
          </a:p>
          <a:p>
            <a:pPr marL="0" lvl="0" indent="0"/>
            <a:endParaRPr lang="en-GB" dirty="0"/>
          </a:p>
          <a:p>
            <a:pPr marL="0" lvl="0" indent="0"/>
            <a:r>
              <a:rPr lang="en-GB" dirty="0"/>
              <a:t>Encourage use of a dictionary to check spelling and a thesaurus to find synonyms</a:t>
            </a:r>
          </a:p>
          <a:p>
            <a:pPr marL="0" lvl="0" indent="0"/>
            <a:endParaRPr lang="en-GB" dirty="0"/>
          </a:p>
          <a:p>
            <a:pPr marL="0" lvl="0" indent="0"/>
            <a:r>
              <a:rPr lang="en-GB" dirty="0"/>
              <a:t>Allow your child to use a computer for word processing, which will allow for editing and correction</a:t>
            </a:r>
          </a:p>
          <a:p>
            <a:pPr marL="0" lvl="0" indent="0"/>
            <a:endParaRPr lang="en-GB" dirty="0"/>
          </a:p>
          <a:p>
            <a:pPr marL="0" lvl="0" indent="0"/>
            <a:r>
              <a:rPr lang="en-GB" dirty="0"/>
              <a:t>Remember that good readers become good writers</a:t>
            </a:r>
            <a:br>
              <a:rPr lang="en-GB" dirty="0"/>
            </a:br>
            <a:endParaRPr lang="en-GB" dirty="0"/>
          </a:p>
        </p:txBody>
      </p:sp>
      <p:grpSp>
        <p:nvGrpSpPr>
          <p:cNvPr id="1326" name="Google Shape;1326;p44"/>
          <p:cNvGrpSpPr/>
          <p:nvPr/>
        </p:nvGrpSpPr>
        <p:grpSpPr>
          <a:xfrm rot="10800000">
            <a:off x="5" y="128"/>
            <a:ext cx="9143998" cy="5142600"/>
            <a:chOff x="0" y="934"/>
            <a:chExt cx="9143998" cy="5142600"/>
          </a:xfrm>
        </p:grpSpPr>
        <p:sp>
          <p:nvSpPr>
            <p:cNvPr id="1327" name="Google Shape;1327;p44"/>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4"/>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44"/>
            <p:cNvSpPr/>
            <p:nvPr/>
          </p:nvSpPr>
          <p:spPr>
            <a:xfrm>
              <a:off x="8345077" y="4128161"/>
              <a:ext cx="798920" cy="1015373"/>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8281542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22"/>
        <p:cNvGrpSpPr/>
        <p:nvPr/>
      </p:nvGrpSpPr>
      <p:grpSpPr>
        <a:xfrm>
          <a:off x="0" y="0"/>
          <a:ext cx="0" cy="0"/>
          <a:chOff x="0" y="0"/>
          <a:chExt cx="0" cy="0"/>
        </a:xfrm>
      </p:grpSpPr>
      <p:sp>
        <p:nvSpPr>
          <p:cNvPr id="1323" name="Google Shape;1323;p44"/>
          <p:cNvSpPr txBox="1">
            <a:spLocks noGrp="1"/>
          </p:cNvSpPr>
          <p:nvPr>
            <p:ph type="title"/>
          </p:nvPr>
        </p:nvSpPr>
        <p:spPr>
          <a:xfrm>
            <a:off x="648250" y="50781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Helping Your Child With </a:t>
            </a:r>
            <a:r>
              <a:rPr lang="en-GB" dirty="0">
                <a:solidFill>
                  <a:schemeClr val="bg2"/>
                </a:solidFill>
              </a:rPr>
              <a:t>Maths</a:t>
            </a:r>
            <a:endParaRPr dirty="0">
              <a:solidFill>
                <a:schemeClr val="bg2"/>
              </a:solidFill>
            </a:endParaRPr>
          </a:p>
        </p:txBody>
      </p:sp>
      <p:sp>
        <p:nvSpPr>
          <p:cNvPr id="1325" name="Google Shape;1325;p44"/>
          <p:cNvSpPr txBox="1">
            <a:spLocks noGrp="1"/>
          </p:cNvSpPr>
          <p:nvPr>
            <p:ph type="subTitle" idx="2"/>
          </p:nvPr>
        </p:nvSpPr>
        <p:spPr>
          <a:xfrm>
            <a:off x="715446" y="1226225"/>
            <a:ext cx="7713108" cy="3101226"/>
          </a:xfrm>
          <a:prstGeom prst="rect">
            <a:avLst/>
          </a:prstGeom>
        </p:spPr>
        <p:txBody>
          <a:bodyPr spcFirstLastPara="1" wrap="square" lIns="91425" tIns="91425" rIns="91425" bIns="91425" anchor="t" anchorCtr="0">
            <a:noAutofit/>
          </a:bodyPr>
          <a:lstStyle/>
          <a:p>
            <a:pPr marL="0" lvl="0" indent="0"/>
            <a:r>
              <a:rPr lang="en-GB" dirty="0"/>
              <a:t>Play times tables games</a:t>
            </a:r>
            <a:br>
              <a:rPr lang="en-GB" dirty="0"/>
            </a:br>
            <a:endParaRPr lang="en-GB" dirty="0"/>
          </a:p>
          <a:p>
            <a:pPr marL="0" lvl="0" indent="0"/>
            <a:r>
              <a:rPr lang="en-GB" dirty="0"/>
              <a:t>Play mental maths games including counting in different amounts, forwards and backwards</a:t>
            </a:r>
            <a:br>
              <a:rPr lang="en-GB" dirty="0"/>
            </a:br>
            <a:endParaRPr lang="en-GB" dirty="0"/>
          </a:p>
          <a:p>
            <a:pPr marL="0" lvl="0" indent="0"/>
            <a:r>
              <a:rPr lang="en-GB" dirty="0"/>
              <a:t>Encourage opportunities for telling the time</a:t>
            </a:r>
            <a:br>
              <a:rPr lang="en-GB" dirty="0"/>
            </a:br>
            <a:endParaRPr lang="en-GB" dirty="0"/>
          </a:p>
          <a:p>
            <a:pPr marL="0" lvl="0" indent="0"/>
            <a:r>
              <a:rPr lang="en-GB" dirty="0"/>
              <a:t>Encourage opportunities for counting coins and money, including amounts and change</a:t>
            </a:r>
            <a:br>
              <a:rPr lang="en-GB" dirty="0"/>
            </a:br>
            <a:endParaRPr lang="en-GB" dirty="0"/>
          </a:p>
          <a:p>
            <a:pPr marL="0" lvl="0" indent="0"/>
            <a:r>
              <a:rPr lang="en-GB" dirty="0"/>
              <a:t>Identify, weigh or measure  quantities and amounts in the kitchen or in recipes</a:t>
            </a:r>
            <a:br>
              <a:rPr lang="en-GB" dirty="0"/>
            </a:br>
            <a:endParaRPr lang="en-GB" dirty="0"/>
          </a:p>
          <a:p>
            <a:pPr marL="0" lvl="0" indent="0"/>
            <a:r>
              <a:rPr lang="en-GB" dirty="0"/>
              <a:t>Play games involving numbers or logic, such as dominoes, card games, darts, draughts or chess</a:t>
            </a:r>
          </a:p>
          <a:p>
            <a:pPr marL="0" lvl="0" indent="0"/>
            <a:endParaRPr lang="en-GB" dirty="0"/>
          </a:p>
        </p:txBody>
      </p:sp>
      <p:grpSp>
        <p:nvGrpSpPr>
          <p:cNvPr id="1326" name="Google Shape;1326;p44"/>
          <p:cNvGrpSpPr/>
          <p:nvPr/>
        </p:nvGrpSpPr>
        <p:grpSpPr>
          <a:xfrm rot="10800000">
            <a:off x="5" y="128"/>
            <a:ext cx="9143998" cy="5142600"/>
            <a:chOff x="0" y="934"/>
            <a:chExt cx="9143998" cy="5142600"/>
          </a:xfrm>
        </p:grpSpPr>
        <p:sp>
          <p:nvSpPr>
            <p:cNvPr id="1327" name="Google Shape;1327;p44"/>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4"/>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44"/>
            <p:cNvSpPr/>
            <p:nvPr/>
          </p:nvSpPr>
          <p:spPr>
            <a:xfrm>
              <a:off x="8345077" y="4128161"/>
              <a:ext cx="798920" cy="1015373"/>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5157419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Google Shape;1413;p48"/>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Autumn Term</a:t>
            </a:r>
            <a:endParaRPr dirty="0"/>
          </a:p>
        </p:txBody>
      </p:sp>
      <p:sp>
        <p:nvSpPr>
          <p:cNvPr id="1414" name="Google Shape;1414;p48"/>
          <p:cNvSpPr txBox="1">
            <a:spLocks noGrp="1"/>
          </p:cNvSpPr>
          <p:nvPr>
            <p:ph type="subTitle" idx="3"/>
          </p:nvPr>
        </p:nvSpPr>
        <p:spPr>
          <a:xfrm>
            <a:off x="1302788" y="1758758"/>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RE</a:t>
            </a:r>
            <a:endParaRPr dirty="0"/>
          </a:p>
        </p:txBody>
      </p:sp>
      <p:sp>
        <p:nvSpPr>
          <p:cNvPr id="1415" name="Google Shape;1415;p48"/>
          <p:cNvSpPr txBox="1">
            <a:spLocks noGrp="1"/>
          </p:cNvSpPr>
          <p:nvPr>
            <p:ph type="subTitle" idx="1"/>
          </p:nvPr>
        </p:nvSpPr>
        <p:spPr>
          <a:xfrm>
            <a:off x="3251049" y="1048469"/>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Science</a:t>
            </a:r>
            <a:endParaRPr dirty="0"/>
          </a:p>
        </p:txBody>
      </p:sp>
      <p:sp>
        <p:nvSpPr>
          <p:cNvPr id="1416" name="Google Shape;1416;p48"/>
          <p:cNvSpPr txBox="1">
            <a:spLocks noGrp="1"/>
          </p:cNvSpPr>
          <p:nvPr>
            <p:ph type="subTitle" idx="2"/>
          </p:nvPr>
        </p:nvSpPr>
        <p:spPr>
          <a:xfrm>
            <a:off x="3277268" y="1382008"/>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Classifying Big &amp; Small</a:t>
            </a:r>
            <a:br>
              <a:rPr lang="en-GB" dirty="0"/>
            </a:br>
            <a:r>
              <a:rPr lang="en-GB" dirty="0"/>
              <a:t>Light &amp; Reflection</a:t>
            </a:r>
            <a:endParaRPr dirty="0"/>
          </a:p>
        </p:txBody>
      </p:sp>
      <p:sp>
        <p:nvSpPr>
          <p:cNvPr id="1417" name="Google Shape;1417;p48"/>
          <p:cNvSpPr txBox="1">
            <a:spLocks noGrp="1"/>
          </p:cNvSpPr>
          <p:nvPr>
            <p:ph type="subTitle" idx="4"/>
          </p:nvPr>
        </p:nvSpPr>
        <p:spPr>
          <a:xfrm>
            <a:off x="1334489" y="2090351"/>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Creation &amp; Covenant</a:t>
            </a:r>
            <a:br>
              <a:rPr lang="en-GB" dirty="0"/>
            </a:br>
            <a:r>
              <a:rPr lang="en-GB" dirty="0"/>
              <a:t>Prophecy &amp; Promise</a:t>
            </a:r>
            <a:endParaRPr dirty="0"/>
          </a:p>
        </p:txBody>
      </p:sp>
      <p:sp>
        <p:nvSpPr>
          <p:cNvPr id="1418" name="Google Shape;1418;p48"/>
          <p:cNvSpPr txBox="1">
            <a:spLocks noGrp="1"/>
          </p:cNvSpPr>
          <p:nvPr>
            <p:ph type="subTitle" idx="5"/>
          </p:nvPr>
        </p:nvSpPr>
        <p:spPr>
          <a:xfrm>
            <a:off x="3286013" y="2382444"/>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History</a:t>
            </a:r>
            <a:endParaRPr dirty="0"/>
          </a:p>
        </p:txBody>
      </p:sp>
      <p:sp>
        <p:nvSpPr>
          <p:cNvPr id="1419" name="Google Shape;1419;p48"/>
          <p:cNvSpPr txBox="1">
            <a:spLocks noGrp="1"/>
          </p:cNvSpPr>
          <p:nvPr>
            <p:ph type="subTitle" idx="6"/>
          </p:nvPr>
        </p:nvSpPr>
        <p:spPr>
          <a:xfrm>
            <a:off x="3286013" y="2787763"/>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What Was Life Like In Tudor England?</a:t>
            </a:r>
            <a:endParaRPr dirty="0"/>
          </a:p>
        </p:txBody>
      </p:sp>
      <p:sp>
        <p:nvSpPr>
          <p:cNvPr id="1420" name="Google Shape;1420;p48"/>
          <p:cNvSpPr txBox="1">
            <a:spLocks noGrp="1"/>
          </p:cNvSpPr>
          <p:nvPr>
            <p:ph type="subTitle" idx="7"/>
          </p:nvPr>
        </p:nvSpPr>
        <p:spPr>
          <a:xfrm>
            <a:off x="1334489" y="3047277"/>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Geography</a:t>
            </a:r>
            <a:endParaRPr dirty="0"/>
          </a:p>
        </p:txBody>
      </p:sp>
      <p:sp>
        <p:nvSpPr>
          <p:cNvPr id="1421" name="Google Shape;1421;p48"/>
          <p:cNvSpPr txBox="1">
            <a:spLocks noGrp="1"/>
          </p:cNvSpPr>
          <p:nvPr>
            <p:ph type="subTitle" idx="8"/>
          </p:nvPr>
        </p:nvSpPr>
        <p:spPr>
          <a:xfrm>
            <a:off x="1314297" y="3366229"/>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Where Does Our Energy Come From?</a:t>
            </a:r>
            <a:endParaRPr dirty="0"/>
          </a:p>
        </p:txBody>
      </p:sp>
      <p:grpSp>
        <p:nvGrpSpPr>
          <p:cNvPr id="1448" name="Google Shape;1448;p48"/>
          <p:cNvGrpSpPr/>
          <p:nvPr/>
        </p:nvGrpSpPr>
        <p:grpSpPr>
          <a:xfrm rot="10800000" flipH="1">
            <a:off x="-326391" y="401"/>
            <a:ext cx="9470383" cy="5142678"/>
            <a:chOff x="-326516" y="796"/>
            <a:chExt cx="9470383" cy="5142678"/>
          </a:xfrm>
        </p:grpSpPr>
        <p:sp>
          <p:nvSpPr>
            <p:cNvPr id="1449" name="Google Shape;1449;p48"/>
            <p:cNvSpPr/>
            <p:nvPr/>
          </p:nvSpPr>
          <p:spPr>
            <a:xfrm>
              <a:off x="6605861" y="3322487"/>
              <a:ext cx="2538007" cy="1820988"/>
            </a:xfrm>
            <a:custGeom>
              <a:avLst/>
              <a:gdLst/>
              <a:ahLst/>
              <a:cxnLst/>
              <a:rect l="l" t="t" r="r" b="b"/>
              <a:pathLst>
                <a:path w="24213" h="20593" extrusionOk="0">
                  <a:moveTo>
                    <a:pt x="23614" y="0"/>
                  </a:moveTo>
                  <a:cubicBezTo>
                    <a:pt x="14949" y="0"/>
                    <a:pt x="6606" y="5690"/>
                    <a:pt x="2513" y="13167"/>
                  </a:cubicBezTo>
                  <a:cubicBezTo>
                    <a:pt x="1833" y="14404"/>
                    <a:pt x="1266" y="15698"/>
                    <a:pt x="829" y="17038"/>
                  </a:cubicBezTo>
                  <a:cubicBezTo>
                    <a:pt x="438" y="18192"/>
                    <a:pt x="159" y="19383"/>
                    <a:pt x="0" y="20592"/>
                  </a:cubicBezTo>
                  <a:lnTo>
                    <a:pt x="24212" y="20592"/>
                  </a:lnTo>
                  <a:lnTo>
                    <a:pt x="24212" y="9"/>
                  </a:lnTo>
                  <a:cubicBezTo>
                    <a:pt x="24013" y="3"/>
                    <a:pt x="23813" y="0"/>
                    <a:pt x="236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0" name="Google Shape;1450;p48"/>
            <p:cNvSpPr/>
            <p:nvPr/>
          </p:nvSpPr>
          <p:spPr>
            <a:xfrm>
              <a:off x="6729754" y="3420285"/>
              <a:ext cx="2414109" cy="1723187"/>
            </a:xfrm>
            <a:custGeom>
              <a:avLst/>
              <a:gdLst/>
              <a:ahLst/>
              <a:cxnLst/>
              <a:rect l="l" t="t" r="r" b="b"/>
              <a:pathLst>
                <a:path w="23031" h="19487" extrusionOk="0">
                  <a:moveTo>
                    <a:pt x="22131" y="0"/>
                  </a:moveTo>
                  <a:cubicBezTo>
                    <a:pt x="14020" y="0"/>
                    <a:pt x="6212" y="5327"/>
                    <a:pt x="2373" y="12331"/>
                  </a:cubicBezTo>
                  <a:cubicBezTo>
                    <a:pt x="1740" y="13484"/>
                    <a:pt x="1210" y="14703"/>
                    <a:pt x="800" y="15950"/>
                  </a:cubicBezTo>
                  <a:cubicBezTo>
                    <a:pt x="410" y="17104"/>
                    <a:pt x="140" y="18286"/>
                    <a:pt x="0" y="19486"/>
                  </a:cubicBezTo>
                  <a:lnTo>
                    <a:pt x="23030" y="19486"/>
                  </a:lnTo>
                  <a:lnTo>
                    <a:pt x="23030" y="20"/>
                  </a:lnTo>
                  <a:lnTo>
                    <a:pt x="22984" y="20"/>
                  </a:lnTo>
                  <a:cubicBezTo>
                    <a:pt x="22699" y="7"/>
                    <a:pt x="22415" y="0"/>
                    <a:pt x="221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1" name="Google Shape;1451;p48"/>
            <p:cNvSpPr/>
            <p:nvPr/>
          </p:nvSpPr>
          <p:spPr>
            <a:xfrm>
              <a:off x="6900396" y="3555398"/>
              <a:ext cx="2243462" cy="1588069"/>
            </a:xfrm>
            <a:custGeom>
              <a:avLst/>
              <a:gdLst/>
              <a:ahLst/>
              <a:cxnLst/>
              <a:rect l="l" t="t" r="r" b="b"/>
              <a:pathLst>
                <a:path w="21403" h="17959" extrusionOk="0">
                  <a:moveTo>
                    <a:pt x="20091" y="0"/>
                  </a:moveTo>
                  <a:cubicBezTo>
                    <a:pt x="12734" y="0"/>
                    <a:pt x="5658" y="4836"/>
                    <a:pt x="2178" y="11175"/>
                  </a:cubicBezTo>
                  <a:cubicBezTo>
                    <a:pt x="1601" y="12226"/>
                    <a:pt x="1126" y="13324"/>
                    <a:pt x="754" y="14460"/>
                  </a:cubicBezTo>
                  <a:cubicBezTo>
                    <a:pt x="363" y="15595"/>
                    <a:pt x="112" y="16767"/>
                    <a:pt x="1" y="17958"/>
                  </a:cubicBezTo>
                  <a:lnTo>
                    <a:pt x="21402" y="17958"/>
                  </a:lnTo>
                  <a:lnTo>
                    <a:pt x="21402" y="55"/>
                  </a:lnTo>
                  <a:cubicBezTo>
                    <a:pt x="21225" y="37"/>
                    <a:pt x="21039" y="27"/>
                    <a:pt x="20863" y="18"/>
                  </a:cubicBezTo>
                  <a:cubicBezTo>
                    <a:pt x="20605" y="6"/>
                    <a:pt x="20348" y="0"/>
                    <a:pt x="200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48"/>
            <p:cNvSpPr/>
            <p:nvPr/>
          </p:nvSpPr>
          <p:spPr>
            <a:xfrm>
              <a:off x="7034980" y="3660005"/>
              <a:ext cx="2108874" cy="1483460"/>
            </a:xfrm>
            <a:custGeom>
              <a:avLst/>
              <a:gdLst/>
              <a:ahLst/>
              <a:cxnLst/>
              <a:rect l="l" t="t" r="r" b="b"/>
              <a:pathLst>
                <a:path w="20119" h="16776" extrusionOk="0">
                  <a:moveTo>
                    <a:pt x="18486" y="0"/>
                  </a:moveTo>
                  <a:cubicBezTo>
                    <a:pt x="11721" y="0"/>
                    <a:pt x="5202" y="4445"/>
                    <a:pt x="2011" y="10280"/>
                  </a:cubicBezTo>
                  <a:cubicBezTo>
                    <a:pt x="1480" y="11248"/>
                    <a:pt x="1043" y="12253"/>
                    <a:pt x="698" y="13304"/>
                  </a:cubicBezTo>
                  <a:cubicBezTo>
                    <a:pt x="317" y="14421"/>
                    <a:pt x="75" y="15594"/>
                    <a:pt x="1" y="16775"/>
                  </a:cubicBezTo>
                  <a:lnTo>
                    <a:pt x="20118" y="16775"/>
                  </a:lnTo>
                  <a:lnTo>
                    <a:pt x="20118" y="91"/>
                  </a:lnTo>
                  <a:cubicBezTo>
                    <a:pt x="19811" y="54"/>
                    <a:pt x="19504" y="35"/>
                    <a:pt x="19197" y="17"/>
                  </a:cubicBezTo>
                  <a:cubicBezTo>
                    <a:pt x="18960" y="6"/>
                    <a:pt x="18723" y="0"/>
                    <a:pt x="18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48"/>
            <p:cNvSpPr/>
            <p:nvPr/>
          </p:nvSpPr>
          <p:spPr>
            <a:xfrm>
              <a:off x="7141265" y="3744098"/>
              <a:ext cx="2002586" cy="1399365"/>
            </a:xfrm>
            <a:custGeom>
              <a:avLst/>
              <a:gdLst/>
              <a:ahLst/>
              <a:cxnLst/>
              <a:rect l="l" t="t" r="r" b="b"/>
              <a:pathLst>
                <a:path w="19105" h="15825" extrusionOk="0">
                  <a:moveTo>
                    <a:pt x="17225" y="0"/>
                  </a:moveTo>
                  <a:cubicBezTo>
                    <a:pt x="10932" y="0"/>
                    <a:pt x="4867" y="4129"/>
                    <a:pt x="1890" y="9562"/>
                  </a:cubicBezTo>
                  <a:cubicBezTo>
                    <a:pt x="1397" y="10455"/>
                    <a:pt x="987" y="11404"/>
                    <a:pt x="671" y="12372"/>
                  </a:cubicBezTo>
                  <a:cubicBezTo>
                    <a:pt x="289" y="13489"/>
                    <a:pt x="66" y="14652"/>
                    <a:pt x="1" y="15824"/>
                  </a:cubicBezTo>
                  <a:lnTo>
                    <a:pt x="19104" y="15824"/>
                  </a:lnTo>
                  <a:lnTo>
                    <a:pt x="19104" y="136"/>
                  </a:lnTo>
                  <a:cubicBezTo>
                    <a:pt x="18695" y="71"/>
                    <a:pt x="18285" y="34"/>
                    <a:pt x="17876" y="15"/>
                  </a:cubicBezTo>
                  <a:cubicBezTo>
                    <a:pt x="17659" y="5"/>
                    <a:pt x="17442" y="0"/>
                    <a:pt x="1722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48"/>
            <p:cNvSpPr/>
            <p:nvPr/>
          </p:nvSpPr>
          <p:spPr>
            <a:xfrm>
              <a:off x="7296393" y="3829163"/>
              <a:ext cx="1847453" cy="1314298"/>
            </a:xfrm>
            <a:custGeom>
              <a:avLst/>
              <a:gdLst/>
              <a:ahLst/>
              <a:cxnLst/>
              <a:rect l="l" t="t" r="r" b="b"/>
              <a:pathLst>
                <a:path w="17625" h="14863" extrusionOk="0">
                  <a:moveTo>
                    <a:pt x="16110" y="0"/>
                  </a:moveTo>
                  <a:cubicBezTo>
                    <a:pt x="13016" y="0"/>
                    <a:pt x="9791" y="1769"/>
                    <a:pt x="7314" y="3799"/>
                  </a:cubicBezTo>
                  <a:cubicBezTo>
                    <a:pt x="4886" y="5790"/>
                    <a:pt x="2838" y="8386"/>
                    <a:pt x="1322" y="11308"/>
                  </a:cubicBezTo>
                  <a:cubicBezTo>
                    <a:pt x="745" y="12424"/>
                    <a:pt x="233" y="13606"/>
                    <a:pt x="0" y="14862"/>
                  </a:cubicBezTo>
                  <a:lnTo>
                    <a:pt x="17624" y="14862"/>
                  </a:lnTo>
                  <a:lnTo>
                    <a:pt x="17624" y="151"/>
                  </a:lnTo>
                  <a:cubicBezTo>
                    <a:pt x="17126" y="48"/>
                    <a:pt x="16620" y="0"/>
                    <a:pt x="1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48"/>
            <p:cNvSpPr/>
            <p:nvPr/>
          </p:nvSpPr>
          <p:spPr>
            <a:xfrm>
              <a:off x="7450474" y="3954107"/>
              <a:ext cx="1693367" cy="1189350"/>
            </a:xfrm>
            <a:custGeom>
              <a:avLst/>
              <a:gdLst/>
              <a:ahLst/>
              <a:cxnLst/>
              <a:rect l="l" t="t" r="r" b="b"/>
              <a:pathLst>
                <a:path w="16155" h="13450" extrusionOk="0">
                  <a:moveTo>
                    <a:pt x="14190" y="0"/>
                  </a:moveTo>
                  <a:cubicBezTo>
                    <a:pt x="11480" y="0"/>
                    <a:pt x="8653" y="1556"/>
                    <a:pt x="6486" y="3335"/>
                  </a:cubicBezTo>
                  <a:cubicBezTo>
                    <a:pt x="4355" y="5084"/>
                    <a:pt x="2559" y="7354"/>
                    <a:pt x="1229" y="9913"/>
                  </a:cubicBezTo>
                  <a:cubicBezTo>
                    <a:pt x="689" y="10955"/>
                    <a:pt x="224" y="12053"/>
                    <a:pt x="38" y="13235"/>
                  </a:cubicBezTo>
                  <a:cubicBezTo>
                    <a:pt x="19" y="13300"/>
                    <a:pt x="10" y="13375"/>
                    <a:pt x="1" y="13449"/>
                  </a:cubicBezTo>
                  <a:lnTo>
                    <a:pt x="16154" y="13449"/>
                  </a:lnTo>
                  <a:lnTo>
                    <a:pt x="16154" y="301"/>
                  </a:lnTo>
                  <a:cubicBezTo>
                    <a:pt x="15514" y="94"/>
                    <a:pt x="14856" y="0"/>
                    <a:pt x="1419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48"/>
            <p:cNvSpPr/>
            <p:nvPr/>
          </p:nvSpPr>
          <p:spPr>
            <a:xfrm>
              <a:off x="7640716" y="4103546"/>
              <a:ext cx="1503119" cy="1039907"/>
            </a:xfrm>
            <a:custGeom>
              <a:avLst/>
              <a:gdLst/>
              <a:ahLst/>
              <a:cxnLst/>
              <a:rect l="l" t="t" r="r" b="b"/>
              <a:pathLst>
                <a:path w="14340" h="11760" extrusionOk="0">
                  <a:moveTo>
                    <a:pt x="11840" y="1"/>
                  </a:moveTo>
                  <a:cubicBezTo>
                    <a:pt x="9584" y="1"/>
                    <a:pt x="7234" y="1288"/>
                    <a:pt x="5434" y="2771"/>
                  </a:cubicBezTo>
                  <a:cubicBezTo>
                    <a:pt x="3620" y="4287"/>
                    <a:pt x="2140" y="6148"/>
                    <a:pt x="1061" y="8251"/>
                  </a:cubicBezTo>
                  <a:cubicBezTo>
                    <a:pt x="614" y="9107"/>
                    <a:pt x="223" y="10029"/>
                    <a:pt x="65" y="11006"/>
                  </a:cubicBezTo>
                  <a:cubicBezTo>
                    <a:pt x="28" y="11257"/>
                    <a:pt x="9" y="11508"/>
                    <a:pt x="0" y="11759"/>
                  </a:cubicBezTo>
                  <a:lnTo>
                    <a:pt x="14339" y="11759"/>
                  </a:lnTo>
                  <a:lnTo>
                    <a:pt x="14339" y="621"/>
                  </a:lnTo>
                  <a:cubicBezTo>
                    <a:pt x="13544" y="187"/>
                    <a:pt x="12699" y="1"/>
                    <a:pt x="118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48"/>
            <p:cNvSpPr/>
            <p:nvPr/>
          </p:nvSpPr>
          <p:spPr>
            <a:xfrm>
              <a:off x="7883576" y="4275798"/>
              <a:ext cx="1260251" cy="867651"/>
            </a:xfrm>
            <a:custGeom>
              <a:avLst/>
              <a:gdLst/>
              <a:ahLst/>
              <a:cxnLst/>
              <a:rect l="l" t="t" r="r" b="b"/>
              <a:pathLst>
                <a:path w="12023" h="9812" extrusionOk="0">
                  <a:moveTo>
                    <a:pt x="9795" y="1"/>
                  </a:moveTo>
                  <a:cubicBezTo>
                    <a:pt x="7930" y="1"/>
                    <a:pt x="5981" y="1070"/>
                    <a:pt x="4485" y="2302"/>
                  </a:cubicBezTo>
                  <a:cubicBezTo>
                    <a:pt x="2987" y="3549"/>
                    <a:pt x="1759" y="5094"/>
                    <a:pt x="875" y="6834"/>
                  </a:cubicBezTo>
                  <a:cubicBezTo>
                    <a:pt x="503" y="7541"/>
                    <a:pt x="177" y="8304"/>
                    <a:pt x="47" y="9113"/>
                  </a:cubicBezTo>
                  <a:cubicBezTo>
                    <a:pt x="9" y="9346"/>
                    <a:pt x="0" y="9579"/>
                    <a:pt x="0" y="9811"/>
                  </a:cubicBezTo>
                  <a:lnTo>
                    <a:pt x="12022" y="9811"/>
                  </a:lnTo>
                  <a:lnTo>
                    <a:pt x="12022" y="609"/>
                  </a:lnTo>
                  <a:cubicBezTo>
                    <a:pt x="11319" y="182"/>
                    <a:pt x="10564" y="1"/>
                    <a:pt x="97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48"/>
            <p:cNvSpPr/>
            <p:nvPr/>
          </p:nvSpPr>
          <p:spPr>
            <a:xfrm>
              <a:off x="8085453" y="4416748"/>
              <a:ext cx="1058368" cy="726697"/>
            </a:xfrm>
            <a:custGeom>
              <a:avLst/>
              <a:gdLst/>
              <a:ahLst/>
              <a:cxnLst/>
              <a:rect l="l" t="t" r="r" b="b"/>
              <a:pathLst>
                <a:path w="10097" h="8218" extrusionOk="0">
                  <a:moveTo>
                    <a:pt x="7591" y="0"/>
                  </a:moveTo>
                  <a:cubicBezTo>
                    <a:pt x="6147" y="0"/>
                    <a:pt x="4641" y="825"/>
                    <a:pt x="3490" y="1769"/>
                  </a:cubicBezTo>
                  <a:cubicBezTo>
                    <a:pt x="2336" y="2737"/>
                    <a:pt x="1387" y="3928"/>
                    <a:pt x="698" y="5268"/>
                  </a:cubicBezTo>
                  <a:cubicBezTo>
                    <a:pt x="391" y="5817"/>
                    <a:pt x="177" y="6412"/>
                    <a:pt x="65" y="7036"/>
                  </a:cubicBezTo>
                  <a:cubicBezTo>
                    <a:pt x="0" y="7426"/>
                    <a:pt x="10" y="7826"/>
                    <a:pt x="93" y="8217"/>
                  </a:cubicBezTo>
                  <a:lnTo>
                    <a:pt x="10096" y="8217"/>
                  </a:lnTo>
                  <a:lnTo>
                    <a:pt x="10096" y="1117"/>
                  </a:lnTo>
                  <a:cubicBezTo>
                    <a:pt x="9994" y="1006"/>
                    <a:pt x="9873" y="894"/>
                    <a:pt x="9761" y="792"/>
                  </a:cubicBezTo>
                  <a:cubicBezTo>
                    <a:pt x="9096" y="229"/>
                    <a:pt x="8352" y="0"/>
                    <a:pt x="75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48"/>
            <p:cNvSpPr/>
            <p:nvPr/>
          </p:nvSpPr>
          <p:spPr>
            <a:xfrm>
              <a:off x="8269721" y="4559820"/>
              <a:ext cx="858476" cy="583622"/>
            </a:xfrm>
            <a:custGeom>
              <a:avLst/>
              <a:gdLst/>
              <a:ahLst/>
              <a:cxnLst/>
              <a:rect l="l" t="t" r="r" b="b"/>
              <a:pathLst>
                <a:path w="8190" h="6600" extrusionOk="0">
                  <a:moveTo>
                    <a:pt x="5320" y="1"/>
                  </a:moveTo>
                  <a:cubicBezTo>
                    <a:pt x="4313" y="1"/>
                    <a:pt x="3266" y="578"/>
                    <a:pt x="2467" y="1230"/>
                  </a:cubicBezTo>
                  <a:cubicBezTo>
                    <a:pt x="1657" y="1909"/>
                    <a:pt x="997" y="2738"/>
                    <a:pt x="522" y="3677"/>
                  </a:cubicBezTo>
                  <a:cubicBezTo>
                    <a:pt x="308" y="4059"/>
                    <a:pt x="159" y="4468"/>
                    <a:pt x="85" y="4906"/>
                  </a:cubicBezTo>
                  <a:cubicBezTo>
                    <a:pt x="1" y="5334"/>
                    <a:pt x="66" y="5780"/>
                    <a:pt x="271" y="6171"/>
                  </a:cubicBezTo>
                  <a:cubicBezTo>
                    <a:pt x="373" y="6339"/>
                    <a:pt x="503" y="6478"/>
                    <a:pt x="662" y="6599"/>
                  </a:cubicBezTo>
                  <a:lnTo>
                    <a:pt x="6701" y="6599"/>
                  </a:lnTo>
                  <a:cubicBezTo>
                    <a:pt x="7203" y="6227"/>
                    <a:pt x="7594" y="5734"/>
                    <a:pt x="7845" y="5166"/>
                  </a:cubicBezTo>
                  <a:cubicBezTo>
                    <a:pt x="8106" y="4515"/>
                    <a:pt x="8189" y="3808"/>
                    <a:pt x="8087" y="3110"/>
                  </a:cubicBezTo>
                  <a:cubicBezTo>
                    <a:pt x="8059" y="2831"/>
                    <a:pt x="7994" y="2561"/>
                    <a:pt x="7910" y="2291"/>
                  </a:cubicBezTo>
                  <a:cubicBezTo>
                    <a:pt x="7696" y="1612"/>
                    <a:pt x="7333" y="988"/>
                    <a:pt x="6831" y="551"/>
                  </a:cubicBezTo>
                  <a:cubicBezTo>
                    <a:pt x="6366" y="160"/>
                    <a:pt x="5848" y="1"/>
                    <a:pt x="53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48"/>
            <p:cNvSpPr/>
            <p:nvPr/>
          </p:nvSpPr>
          <p:spPr>
            <a:xfrm>
              <a:off x="-326516"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48"/>
            <p:cNvSpPr/>
            <p:nvPr/>
          </p:nvSpPr>
          <p:spPr>
            <a:xfrm>
              <a:off x="-108078"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48"/>
            <p:cNvSpPr/>
            <p:nvPr/>
          </p:nvSpPr>
          <p:spPr>
            <a:xfrm>
              <a:off x="143587"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1414;p48">
            <a:extLst>
              <a:ext uri="{FF2B5EF4-FFF2-40B4-BE49-F238E27FC236}">
                <a16:creationId xmlns:a16="http://schemas.microsoft.com/office/drawing/2014/main" id="{85604410-6256-4916-B11E-E35402611A06}"/>
              </a:ext>
            </a:extLst>
          </p:cNvPr>
          <p:cNvSpPr txBox="1">
            <a:spLocks/>
          </p:cNvSpPr>
          <p:nvPr/>
        </p:nvSpPr>
        <p:spPr>
          <a:xfrm>
            <a:off x="5400999" y="1772750"/>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Art</a:t>
            </a:r>
          </a:p>
        </p:txBody>
      </p:sp>
      <p:sp>
        <p:nvSpPr>
          <p:cNvPr id="53" name="Google Shape;1416;p48">
            <a:extLst>
              <a:ext uri="{FF2B5EF4-FFF2-40B4-BE49-F238E27FC236}">
                <a16:creationId xmlns:a16="http://schemas.microsoft.com/office/drawing/2014/main" id="{5FD5BA70-F775-4530-A7C3-5FC0CBEAC64D}"/>
              </a:ext>
            </a:extLst>
          </p:cNvPr>
          <p:cNvSpPr txBox="1">
            <a:spLocks/>
          </p:cNvSpPr>
          <p:nvPr/>
        </p:nvSpPr>
        <p:spPr>
          <a:xfrm>
            <a:off x="5455923" y="2085391"/>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Expressing Ideas</a:t>
            </a:r>
            <a:br>
              <a:rPr lang="en-GB" dirty="0"/>
            </a:br>
            <a:endParaRPr lang="en-GB" dirty="0"/>
          </a:p>
        </p:txBody>
      </p:sp>
      <p:sp>
        <p:nvSpPr>
          <p:cNvPr id="54" name="Google Shape;1418;p48">
            <a:extLst>
              <a:ext uri="{FF2B5EF4-FFF2-40B4-BE49-F238E27FC236}">
                <a16:creationId xmlns:a16="http://schemas.microsoft.com/office/drawing/2014/main" id="{EBDF23E0-C0F2-44F4-A3C0-5E7D383229BA}"/>
              </a:ext>
            </a:extLst>
          </p:cNvPr>
          <p:cNvSpPr txBox="1">
            <a:spLocks/>
          </p:cNvSpPr>
          <p:nvPr/>
        </p:nvSpPr>
        <p:spPr>
          <a:xfrm>
            <a:off x="5500331" y="2860410"/>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DT</a:t>
            </a:r>
          </a:p>
        </p:txBody>
      </p:sp>
      <p:sp>
        <p:nvSpPr>
          <p:cNvPr id="55" name="Google Shape;1419;p48">
            <a:extLst>
              <a:ext uri="{FF2B5EF4-FFF2-40B4-BE49-F238E27FC236}">
                <a16:creationId xmlns:a16="http://schemas.microsoft.com/office/drawing/2014/main" id="{C4997052-3DF0-480D-83B7-AE1ADD4F70AD}"/>
              </a:ext>
            </a:extLst>
          </p:cNvPr>
          <p:cNvSpPr txBox="1">
            <a:spLocks/>
          </p:cNvSpPr>
          <p:nvPr/>
        </p:nvSpPr>
        <p:spPr>
          <a:xfrm>
            <a:off x="5517876" y="3169021"/>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Textiles</a:t>
            </a:r>
            <a:br>
              <a:rPr lang="en-GB" dirty="0"/>
            </a:br>
            <a:endParaRPr lang="en-GB" dirty="0"/>
          </a:p>
        </p:txBody>
      </p:sp>
      <p:sp>
        <p:nvSpPr>
          <p:cNvPr id="56" name="Google Shape;1418;p48">
            <a:extLst>
              <a:ext uri="{FF2B5EF4-FFF2-40B4-BE49-F238E27FC236}">
                <a16:creationId xmlns:a16="http://schemas.microsoft.com/office/drawing/2014/main" id="{0ADCB836-D27E-4947-BE2D-5F5269E96CD2}"/>
              </a:ext>
            </a:extLst>
          </p:cNvPr>
          <p:cNvSpPr txBox="1">
            <a:spLocks/>
          </p:cNvSpPr>
          <p:nvPr/>
        </p:nvSpPr>
        <p:spPr>
          <a:xfrm>
            <a:off x="3277268" y="3757190"/>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PE</a:t>
            </a:r>
          </a:p>
        </p:txBody>
      </p:sp>
      <p:sp>
        <p:nvSpPr>
          <p:cNvPr id="57" name="Google Shape;1419;p48">
            <a:extLst>
              <a:ext uri="{FF2B5EF4-FFF2-40B4-BE49-F238E27FC236}">
                <a16:creationId xmlns:a16="http://schemas.microsoft.com/office/drawing/2014/main" id="{097E86D4-96B3-4B4C-BA20-D2F3C8D1A8F1}"/>
              </a:ext>
            </a:extLst>
          </p:cNvPr>
          <p:cNvSpPr txBox="1">
            <a:spLocks/>
          </p:cNvSpPr>
          <p:nvPr/>
        </p:nvSpPr>
        <p:spPr>
          <a:xfrm>
            <a:off x="3308795" y="4021206"/>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Cricket</a:t>
            </a:r>
          </a:p>
          <a:p>
            <a:pPr marL="0" indent="0"/>
            <a:r>
              <a:rPr lang="en-GB" dirty="0"/>
              <a:t>Games</a:t>
            </a:r>
            <a:br>
              <a:rPr lang="en-GB" dirty="0"/>
            </a:br>
            <a:r>
              <a:rPr lang="en-GB" dirty="0"/>
              <a:t>Gymnastics</a:t>
            </a:r>
          </a:p>
        </p:txBody>
      </p:sp>
      <p:sp>
        <p:nvSpPr>
          <p:cNvPr id="58" name="Google Shape;1418;p48">
            <a:extLst>
              <a:ext uri="{FF2B5EF4-FFF2-40B4-BE49-F238E27FC236}">
                <a16:creationId xmlns:a16="http://schemas.microsoft.com/office/drawing/2014/main" id="{1D79620D-8F25-49E2-9774-A92F0FD402E4}"/>
              </a:ext>
            </a:extLst>
          </p:cNvPr>
          <p:cNvSpPr txBox="1">
            <a:spLocks/>
          </p:cNvSpPr>
          <p:nvPr/>
        </p:nvSpPr>
        <p:spPr>
          <a:xfrm>
            <a:off x="5507133" y="3869932"/>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Computing</a:t>
            </a:r>
          </a:p>
        </p:txBody>
      </p:sp>
      <p:sp>
        <p:nvSpPr>
          <p:cNvPr id="59" name="Google Shape;1419;p48">
            <a:extLst>
              <a:ext uri="{FF2B5EF4-FFF2-40B4-BE49-F238E27FC236}">
                <a16:creationId xmlns:a16="http://schemas.microsoft.com/office/drawing/2014/main" id="{89ABE25A-8A9B-4F35-B530-0E72504EA2FA}"/>
              </a:ext>
            </a:extLst>
          </p:cNvPr>
          <p:cNvSpPr txBox="1">
            <a:spLocks/>
          </p:cNvSpPr>
          <p:nvPr/>
        </p:nvSpPr>
        <p:spPr>
          <a:xfrm>
            <a:off x="5534489" y="4157221"/>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eSafety</a:t>
            </a:r>
            <a:br>
              <a:rPr lang="en-GB" dirty="0"/>
            </a:br>
            <a:r>
              <a:rPr lang="en-GB" dirty="0"/>
              <a:t>Systems &amp; Networks</a:t>
            </a:r>
          </a:p>
        </p:txBody>
      </p:sp>
      <p:grpSp>
        <p:nvGrpSpPr>
          <p:cNvPr id="60" name="Google Shape;6549;p86">
            <a:extLst>
              <a:ext uri="{FF2B5EF4-FFF2-40B4-BE49-F238E27FC236}">
                <a16:creationId xmlns:a16="http://schemas.microsoft.com/office/drawing/2014/main" id="{E5C60214-08B9-4752-9A74-764E55649E74}"/>
              </a:ext>
            </a:extLst>
          </p:cNvPr>
          <p:cNvGrpSpPr/>
          <p:nvPr/>
        </p:nvGrpSpPr>
        <p:grpSpPr>
          <a:xfrm>
            <a:off x="4139242" y="3442740"/>
            <a:ext cx="338566" cy="338373"/>
            <a:chOff x="5643000" y="2621375"/>
            <a:chExt cx="480850" cy="480575"/>
          </a:xfrm>
        </p:grpSpPr>
        <p:sp>
          <p:nvSpPr>
            <p:cNvPr id="61" name="Google Shape;6550;p86">
              <a:extLst>
                <a:ext uri="{FF2B5EF4-FFF2-40B4-BE49-F238E27FC236}">
                  <a16:creationId xmlns:a16="http://schemas.microsoft.com/office/drawing/2014/main" id="{8E9AF936-DA41-4F61-BF0D-B9B8AD4E607B}"/>
                </a:ext>
              </a:extLst>
            </p:cNvPr>
            <p:cNvSpPr/>
            <p:nvPr/>
          </p:nvSpPr>
          <p:spPr>
            <a:xfrm>
              <a:off x="5837150" y="2812950"/>
              <a:ext cx="92625" cy="88125"/>
            </a:xfrm>
            <a:custGeom>
              <a:avLst/>
              <a:gdLst/>
              <a:ahLst/>
              <a:cxnLst/>
              <a:rect l="l" t="t" r="r" b="b"/>
              <a:pathLst>
                <a:path w="3705" h="3525" extrusionOk="0">
                  <a:moveTo>
                    <a:pt x="1853" y="1"/>
                  </a:moveTo>
                  <a:lnTo>
                    <a:pt x="1" y="1347"/>
                  </a:lnTo>
                  <a:lnTo>
                    <a:pt x="706" y="3524"/>
                  </a:lnTo>
                  <a:lnTo>
                    <a:pt x="2997" y="3524"/>
                  </a:lnTo>
                  <a:lnTo>
                    <a:pt x="3705" y="1347"/>
                  </a:lnTo>
                  <a:lnTo>
                    <a:pt x="185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2" name="Google Shape;6551;p86">
              <a:extLst>
                <a:ext uri="{FF2B5EF4-FFF2-40B4-BE49-F238E27FC236}">
                  <a16:creationId xmlns:a16="http://schemas.microsoft.com/office/drawing/2014/main" id="{6D0AE86E-20EF-4C02-B096-A65F2F6718B7}"/>
                </a:ext>
              </a:extLst>
            </p:cNvPr>
            <p:cNvSpPr/>
            <p:nvPr/>
          </p:nvSpPr>
          <p:spPr>
            <a:xfrm>
              <a:off x="5643000" y="2631975"/>
              <a:ext cx="480850" cy="469975"/>
            </a:xfrm>
            <a:custGeom>
              <a:avLst/>
              <a:gdLst/>
              <a:ahLst/>
              <a:cxnLst/>
              <a:rect l="l" t="t" r="r" b="b"/>
              <a:pathLst>
                <a:path w="19234" h="18799" extrusionOk="0">
                  <a:moveTo>
                    <a:pt x="9617" y="5978"/>
                  </a:moveTo>
                  <a:cubicBezTo>
                    <a:pt x="9734" y="5978"/>
                    <a:pt x="9851" y="6014"/>
                    <a:pt x="9950" y="6087"/>
                  </a:cubicBezTo>
                  <a:lnTo>
                    <a:pt x="12464" y="7914"/>
                  </a:lnTo>
                  <a:cubicBezTo>
                    <a:pt x="12663" y="8059"/>
                    <a:pt x="12745" y="8312"/>
                    <a:pt x="12669" y="8547"/>
                  </a:cubicBezTo>
                  <a:lnTo>
                    <a:pt x="11709" y="11504"/>
                  </a:lnTo>
                  <a:cubicBezTo>
                    <a:pt x="11633" y="11736"/>
                    <a:pt x="11417" y="11892"/>
                    <a:pt x="11173" y="11892"/>
                  </a:cubicBezTo>
                  <a:lnTo>
                    <a:pt x="8062" y="11892"/>
                  </a:lnTo>
                  <a:cubicBezTo>
                    <a:pt x="7818" y="11892"/>
                    <a:pt x="7601" y="11736"/>
                    <a:pt x="7526" y="11504"/>
                  </a:cubicBezTo>
                  <a:lnTo>
                    <a:pt x="6565" y="8547"/>
                  </a:lnTo>
                  <a:cubicBezTo>
                    <a:pt x="6490" y="8312"/>
                    <a:pt x="6571" y="8059"/>
                    <a:pt x="6770" y="7914"/>
                  </a:cubicBezTo>
                  <a:lnTo>
                    <a:pt x="9285" y="6087"/>
                  </a:lnTo>
                  <a:cubicBezTo>
                    <a:pt x="9384" y="6014"/>
                    <a:pt x="9501" y="5978"/>
                    <a:pt x="9617" y="5978"/>
                  </a:cubicBezTo>
                  <a:close/>
                  <a:moveTo>
                    <a:pt x="6785" y="1"/>
                  </a:moveTo>
                  <a:lnTo>
                    <a:pt x="6785" y="1"/>
                  </a:lnTo>
                  <a:cubicBezTo>
                    <a:pt x="5289" y="462"/>
                    <a:pt x="3928" y="1284"/>
                    <a:pt x="2822" y="2395"/>
                  </a:cubicBezTo>
                  <a:cubicBezTo>
                    <a:pt x="2431" y="2783"/>
                    <a:pt x="2076" y="3208"/>
                    <a:pt x="1756" y="3656"/>
                  </a:cubicBezTo>
                  <a:lnTo>
                    <a:pt x="3072" y="3834"/>
                  </a:lnTo>
                  <a:cubicBezTo>
                    <a:pt x="3289" y="3864"/>
                    <a:pt x="3467" y="4015"/>
                    <a:pt x="3533" y="4220"/>
                  </a:cubicBezTo>
                  <a:lnTo>
                    <a:pt x="4497" y="7177"/>
                  </a:lnTo>
                  <a:cubicBezTo>
                    <a:pt x="4572" y="7408"/>
                    <a:pt x="4488" y="7664"/>
                    <a:pt x="4289" y="7809"/>
                  </a:cubicBezTo>
                  <a:lnTo>
                    <a:pt x="1775" y="9637"/>
                  </a:lnTo>
                  <a:cubicBezTo>
                    <a:pt x="1677" y="9708"/>
                    <a:pt x="1560" y="9743"/>
                    <a:pt x="1444" y="9743"/>
                  </a:cubicBezTo>
                  <a:cubicBezTo>
                    <a:pt x="1351" y="9743"/>
                    <a:pt x="1259" y="9721"/>
                    <a:pt x="1175" y="9676"/>
                  </a:cubicBezTo>
                  <a:lnTo>
                    <a:pt x="7" y="9047"/>
                  </a:lnTo>
                  <a:cubicBezTo>
                    <a:pt x="7" y="9092"/>
                    <a:pt x="7" y="9140"/>
                    <a:pt x="7" y="9188"/>
                  </a:cubicBezTo>
                  <a:cubicBezTo>
                    <a:pt x="1" y="11269"/>
                    <a:pt x="675" y="13292"/>
                    <a:pt x="1925" y="14955"/>
                  </a:cubicBezTo>
                  <a:lnTo>
                    <a:pt x="2500" y="13756"/>
                  </a:lnTo>
                  <a:cubicBezTo>
                    <a:pt x="2594" y="13560"/>
                    <a:pt x="2792" y="13437"/>
                    <a:pt x="3009" y="13437"/>
                  </a:cubicBezTo>
                  <a:lnTo>
                    <a:pt x="6120" y="13437"/>
                  </a:lnTo>
                  <a:cubicBezTo>
                    <a:pt x="6364" y="13437"/>
                    <a:pt x="6580" y="13594"/>
                    <a:pt x="6656" y="13828"/>
                  </a:cubicBezTo>
                  <a:lnTo>
                    <a:pt x="7616" y="16786"/>
                  </a:lnTo>
                  <a:cubicBezTo>
                    <a:pt x="7683" y="16990"/>
                    <a:pt x="7625" y="17216"/>
                    <a:pt x="7469" y="17367"/>
                  </a:cubicBezTo>
                  <a:lnTo>
                    <a:pt x="6508" y="18288"/>
                  </a:lnTo>
                  <a:cubicBezTo>
                    <a:pt x="7515" y="18628"/>
                    <a:pt x="8566" y="18799"/>
                    <a:pt x="9616" y="18799"/>
                  </a:cubicBezTo>
                  <a:cubicBezTo>
                    <a:pt x="10667" y="18799"/>
                    <a:pt x="11718" y="18628"/>
                    <a:pt x="12726" y="18288"/>
                  </a:cubicBezTo>
                  <a:lnTo>
                    <a:pt x="11763" y="17367"/>
                  </a:lnTo>
                  <a:cubicBezTo>
                    <a:pt x="11606" y="17216"/>
                    <a:pt x="11549" y="16990"/>
                    <a:pt x="11615" y="16786"/>
                  </a:cubicBezTo>
                  <a:lnTo>
                    <a:pt x="12576" y="13828"/>
                  </a:lnTo>
                  <a:cubicBezTo>
                    <a:pt x="12651" y="13594"/>
                    <a:pt x="12868" y="13437"/>
                    <a:pt x="13115" y="13437"/>
                  </a:cubicBezTo>
                  <a:lnTo>
                    <a:pt x="16223" y="13437"/>
                  </a:lnTo>
                  <a:cubicBezTo>
                    <a:pt x="16439" y="13437"/>
                    <a:pt x="16638" y="13560"/>
                    <a:pt x="16731" y="13756"/>
                  </a:cubicBezTo>
                  <a:lnTo>
                    <a:pt x="17307" y="14955"/>
                  </a:lnTo>
                  <a:cubicBezTo>
                    <a:pt x="18559" y="13292"/>
                    <a:pt x="19234" y="11269"/>
                    <a:pt x="19228" y="9188"/>
                  </a:cubicBezTo>
                  <a:cubicBezTo>
                    <a:pt x="19228" y="9140"/>
                    <a:pt x="19228" y="9092"/>
                    <a:pt x="19225" y="9044"/>
                  </a:cubicBezTo>
                  <a:lnTo>
                    <a:pt x="18059" y="9673"/>
                  </a:lnTo>
                  <a:cubicBezTo>
                    <a:pt x="17975" y="9719"/>
                    <a:pt x="17883" y="9742"/>
                    <a:pt x="17791" y="9742"/>
                  </a:cubicBezTo>
                  <a:cubicBezTo>
                    <a:pt x="17674" y="9742"/>
                    <a:pt x="17557" y="9705"/>
                    <a:pt x="17457" y="9634"/>
                  </a:cubicBezTo>
                  <a:lnTo>
                    <a:pt x="14943" y="7806"/>
                  </a:lnTo>
                  <a:cubicBezTo>
                    <a:pt x="14744" y="7661"/>
                    <a:pt x="14663" y="7408"/>
                    <a:pt x="14738" y="7174"/>
                  </a:cubicBezTo>
                  <a:lnTo>
                    <a:pt x="15702" y="4220"/>
                  </a:lnTo>
                  <a:cubicBezTo>
                    <a:pt x="15768" y="4012"/>
                    <a:pt x="15945" y="3864"/>
                    <a:pt x="16162" y="3834"/>
                  </a:cubicBezTo>
                  <a:lnTo>
                    <a:pt x="17478" y="3656"/>
                  </a:lnTo>
                  <a:cubicBezTo>
                    <a:pt x="17162" y="3208"/>
                    <a:pt x="16804" y="2783"/>
                    <a:pt x="16415" y="2395"/>
                  </a:cubicBezTo>
                  <a:cubicBezTo>
                    <a:pt x="15307" y="1284"/>
                    <a:pt x="13946" y="462"/>
                    <a:pt x="12449" y="1"/>
                  </a:cubicBezTo>
                  <a:lnTo>
                    <a:pt x="12449" y="1"/>
                  </a:lnTo>
                  <a:lnTo>
                    <a:pt x="12690" y="1311"/>
                  </a:lnTo>
                  <a:cubicBezTo>
                    <a:pt x="12726" y="1524"/>
                    <a:pt x="12642" y="1741"/>
                    <a:pt x="12464" y="1868"/>
                  </a:cubicBezTo>
                  <a:lnTo>
                    <a:pt x="9950" y="3696"/>
                  </a:lnTo>
                  <a:cubicBezTo>
                    <a:pt x="9851" y="3768"/>
                    <a:pt x="9734" y="3804"/>
                    <a:pt x="9618" y="3804"/>
                  </a:cubicBezTo>
                  <a:cubicBezTo>
                    <a:pt x="9501" y="3804"/>
                    <a:pt x="9385" y="3768"/>
                    <a:pt x="9288" y="3696"/>
                  </a:cubicBezTo>
                  <a:lnTo>
                    <a:pt x="6770" y="1868"/>
                  </a:lnTo>
                  <a:cubicBezTo>
                    <a:pt x="6596" y="1741"/>
                    <a:pt x="6508" y="1524"/>
                    <a:pt x="6547" y="1311"/>
                  </a:cubicBezTo>
                  <a:lnTo>
                    <a:pt x="67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3" name="Google Shape;6552;p86">
              <a:extLst>
                <a:ext uri="{FF2B5EF4-FFF2-40B4-BE49-F238E27FC236}">
                  <a16:creationId xmlns:a16="http://schemas.microsoft.com/office/drawing/2014/main" id="{5C692A0A-4266-4A4D-84E9-FFDEFD7A887A}"/>
                </a:ext>
              </a:extLst>
            </p:cNvPr>
            <p:cNvSpPr/>
            <p:nvPr/>
          </p:nvSpPr>
          <p:spPr>
            <a:xfrm>
              <a:off x="6041550" y="2749725"/>
              <a:ext cx="79750" cy="95025"/>
            </a:xfrm>
            <a:custGeom>
              <a:avLst/>
              <a:gdLst/>
              <a:ahLst/>
              <a:cxnLst/>
              <a:rect l="l" t="t" r="r" b="b"/>
              <a:pathLst>
                <a:path w="3190" h="3801" extrusionOk="0">
                  <a:moveTo>
                    <a:pt x="2184" y="0"/>
                  </a:moveTo>
                  <a:lnTo>
                    <a:pt x="723" y="196"/>
                  </a:lnTo>
                  <a:lnTo>
                    <a:pt x="0" y="2424"/>
                  </a:lnTo>
                  <a:lnTo>
                    <a:pt x="1895" y="3801"/>
                  </a:lnTo>
                  <a:lnTo>
                    <a:pt x="3189" y="3102"/>
                  </a:lnTo>
                  <a:cubicBezTo>
                    <a:pt x="3036" y="2018"/>
                    <a:pt x="2696" y="967"/>
                    <a:pt x="218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4" name="Google Shape;6553;p86">
              <a:extLst>
                <a:ext uri="{FF2B5EF4-FFF2-40B4-BE49-F238E27FC236}">
                  <a16:creationId xmlns:a16="http://schemas.microsoft.com/office/drawing/2014/main" id="{37643880-27DF-4AA7-B544-E92C7887D3D1}"/>
                </a:ext>
              </a:extLst>
            </p:cNvPr>
            <p:cNvSpPr/>
            <p:nvPr/>
          </p:nvSpPr>
          <p:spPr>
            <a:xfrm>
              <a:off x="5963025" y="2996125"/>
              <a:ext cx="92625" cy="81175"/>
            </a:xfrm>
            <a:custGeom>
              <a:avLst/>
              <a:gdLst/>
              <a:ahLst/>
              <a:cxnLst/>
              <a:rect l="l" t="t" r="r" b="b"/>
              <a:pathLst>
                <a:path w="3705" h="3247" extrusionOk="0">
                  <a:moveTo>
                    <a:pt x="723" y="0"/>
                  </a:moveTo>
                  <a:lnTo>
                    <a:pt x="1" y="2229"/>
                  </a:lnTo>
                  <a:lnTo>
                    <a:pt x="1067" y="3246"/>
                  </a:lnTo>
                  <a:cubicBezTo>
                    <a:pt x="2009" y="2780"/>
                    <a:pt x="2870" y="2162"/>
                    <a:pt x="3614" y="1416"/>
                  </a:cubicBezTo>
                  <a:cubicBezTo>
                    <a:pt x="3644" y="1388"/>
                    <a:pt x="3674" y="1355"/>
                    <a:pt x="3705" y="1325"/>
                  </a:cubicBezTo>
                  <a:lnTo>
                    <a:pt x="306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5" name="Google Shape;6554;p86">
              <a:extLst>
                <a:ext uri="{FF2B5EF4-FFF2-40B4-BE49-F238E27FC236}">
                  <a16:creationId xmlns:a16="http://schemas.microsoft.com/office/drawing/2014/main" id="{60B9EC10-BF67-452E-B6B5-782F16902687}"/>
                </a:ext>
              </a:extLst>
            </p:cNvPr>
            <p:cNvSpPr/>
            <p:nvPr/>
          </p:nvSpPr>
          <p:spPr>
            <a:xfrm>
              <a:off x="5711225" y="2996200"/>
              <a:ext cx="92600" cy="81100"/>
            </a:xfrm>
            <a:custGeom>
              <a:avLst/>
              <a:gdLst/>
              <a:ahLst/>
              <a:cxnLst/>
              <a:rect l="l" t="t" r="r" b="b"/>
              <a:pathLst>
                <a:path w="3704" h="3244" extrusionOk="0">
                  <a:moveTo>
                    <a:pt x="635" y="0"/>
                  </a:moveTo>
                  <a:lnTo>
                    <a:pt x="0" y="1322"/>
                  </a:lnTo>
                  <a:cubicBezTo>
                    <a:pt x="30" y="1355"/>
                    <a:pt x="60" y="1385"/>
                    <a:pt x="93" y="1416"/>
                  </a:cubicBezTo>
                  <a:cubicBezTo>
                    <a:pt x="834" y="2162"/>
                    <a:pt x="1695" y="2780"/>
                    <a:pt x="2638" y="3243"/>
                  </a:cubicBezTo>
                  <a:lnTo>
                    <a:pt x="3704" y="2229"/>
                  </a:lnTo>
                  <a:lnTo>
                    <a:pt x="298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6" name="Google Shape;6555;p86">
              <a:extLst>
                <a:ext uri="{FF2B5EF4-FFF2-40B4-BE49-F238E27FC236}">
                  <a16:creationId xmlns:a16="http://schemas.microsoft.com/office/drawing/2014/main" id="{3450C964-CCC9-4375-B2FD-8AD0E565A324}"/>
                </a:ext>
              </a:extLst>
            </p:cNvPr>
            <p:cNvSpPr/>
            <p:nvPr/>
          </p:nvSpPr>
          <p:spPr>
            <a:xfrm>
              <a:off x="5645575" y="2749725"/>
              <a:ext cx="79825" cy="95100"/>
            </a:xfrm>
            <a:custGeom>
              <a:avLst/>
              <a:gdLst/>
              <a:ahLst/>
              <a:cxnLst/>
              <a:rect l="l" t="t" r="r" b="b"/>
              <a:pathLst>
                <a:path w="3193" h="3804" extrusionOk="0">
                  <a:moveTo>
                    <a:pt x="1009" y="0"/>
                  </a:moveTo>
                  <a:cubicBezTo>
                    <a:pt x="497" y="967"/>
                    <a:pt x="154" y="2018"/>
                    <a:pt x="0" y="3105"/>
                  </a:cubicBezTo>
                  <a:lnTo>
                    <a:pt x="1295" y="3804"/>
                  </a:lnTo>
                  <a:lnTo>
                    <a:pt x="3192" y="2424"/>
                  </a:lnTo>
                  <a:lnTo>
                    <a:pt x="2467" y="196"/>
                  </a:lnTo>
                  <a:lnTo>
                    <a:pt x="100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 name="Google Shape;6556;p86">
              <a:extLst>
                <a:ext uri="{FF2B5EF4-FFF2-40B4-BE49-F238E27FC236}">
                  <a16:creationId xmlns:a16="http://schemas.microsoft.com/office/drawing/2014/main" id="{19FAF224-8210-4B26-A2AF-DB140EA6BD16}"/>
                </a:ext>
              </a:extLst>
            </p:cNvPr>
            <p:cNvSpPr/>
            <p:nvPr/>
          </p:nvSpPr>
          <p:spPr>
            <a:xfrm>
              <a:off x="5836025" y="2621375"/>
              <a:ext cx="94800" cy="74100"/>
            </a:xfrm>
            <a:custGeom>
              <a:avLst/>
              <a:gdLst/>
              <a:ahLst/>
              <a:cxnLst/>
              <a:rect l="l" t="t" r="r" b="b"/>
              <a:pathLst>
                <a:path w="3792" h="2964" extrusionOk="0">
                  <a:moveTo>
                    <a:pt x="1897" y="1"/>
                  </a:moveTo>
                  <a:cubicBezTo>
                    <a:pt x="1351" y="1"/>
                    <a:pt x="805" y="47"/>
                    <a:pt x="266" y="139"/>
                  </a:cubicBezTo>
                  <a:lnTo>
                    <a:pt x="1" y="1587"/>
                  </a:lnTo>
                  <a:lnTo>
                    <a:pt x="1898" y="2963"/>
                  </a:lnTo>
                  <a:lnTo>
                    <a:pt x="3792" y="1587"/>
                  </a:lnTo>
                  <a:lnTo>
                    <a:pt x="3530" y="139"/>
                  </a:lnTo>
                  <a:cubicBezTo>
                    <a:pt x="2989" y="47"/>
                    <a:pt x="2443" y="1"/>
                    <a:pt x="18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
        <p:nvSpPr>
          <p:cNvPr id="68" name="Google Shape;6869;p87">
            <a:extLst>
              <a:ext uri="{FF2B5EF4-FFF2-40B4-BE49-F238E27FC236}">
                <a16:creationId xmlns:a16="http://schemas.microsoft.com/office/drawing/2014/main" id="{29FF40A1-8ABD-491D-BE03-5C8ADCD732AB}"/>
              </a:ext>
            </a:extLst>
          </p:cNvPr>
          <p:cNvSpPr/>
          <p:nvPr/>
        </p:nvSpPr>
        <p:spPr>
          <a:xfrm>
            <a:off x="6296827" y="1381042"/>
            <a:ext cx="383790" cy="370266"/>
          </a:xfrm>
          <a:custGeom>
            <a:avLst/>
            <a:gdLst/>
            <a:ahLst/>
            <a:cxnLst/>
            <a:rect l="l" t="t" r="r" b="b"/>
            <a:pathLst>
              <a:path w="13139" h="12676" extrusionOk="0">
                <a:moveTo>
                  <a:pt x="7184" y="1702"/>
                </a:moveTo>
                <a:cubicBezTo>
                  <a:pt x="7909" y="1702"/>
                  <a:pt x="8444" y="2237"/>
                  <a:pt x="8444" y="2962"/>
                </a:cubicBezTo>
                <a:cubicBezTo>
                  <a:pt x="8444" y="3623"/>
                  <a:pt x="7877" y="4222"/>
                  <a:pt x="7184" y="4222"/>
                </a:cubicBezTo>
                <a:cubicBezTo>
                  <a:pt x="6491" y="4222"/>
                  <a:pt x="5955" y="3655"/>
                  <a:pt x="5955" y="2962"/>
                </a:cubicBezTo>
                <a:cubicBezTo>
                  <a:pt x="5955" y="2237"/>
                  <a:pt x="6491" y="1702"/>
                  <a:pt x="7184" y="1702"/>
                </a:cubicBezTo>
                <a:close/>
                <a:moveTo>
                  <a:pt x="3813" y="2521"/>
                </a:moveTo>
                <a:cubicBezTo>
                  <a:pt x="4506" y="2521"/>
                  <a:pt x="5073" y="3056"/>
                  <a:pt x="5073" y="3781"/>
                </a:cubicBezTo>
                <a:cubicBezTo>
                  <a:pt x="5073" y="4474"/>
                  <a:pt x="4506" y="5041"/>
                  <a:pt x="3813" y="5041"/>
                </a:cubicBezTo>
                <a:cubicBezTo>
                  <a:pt x="3088" y="5041"/>
                  <a:pt x="2553" y="4474"/>
                  <a:pt x="2553" y="3781"/>
                </a:cubicBezTo>
                <a:cubicBezTo>
                  <a:pt x="2521" y="3056"/>
                  <a:pt x="3088" y="2521"/>
                  <a:pt x="3813" y="2521"/>
                </a:cubicBezTo>
                <a:close/>
                <a:moveTo>
                  <a:pt x="2931" y="5892"/>
                </a:moveTo>
                <a:cubicBezTo>
                  <a:pt x="3656" y="5892"/>
                  <a:pt x="4191" y="6459"/>
                  <a:pt x="4191" y="7152"/>
                </a:cubicBezTo>
                <a:cubicBezTo>
                  <a:pt x="4191" y="7877"/>
                  <a:pt x="3656" y="8412"/>
                  <a:pt x="2931" y="8412"/>
                </a:cubicBezTo>
                <a:cubicBezTo>
                  <a:pt x="2238" y="8412"/>
                  <a:pt x="1671" y="7877"/>
                  <a:pt x="1671" y="7152"/>
                </a:cubicBezTo>
                <a:cubicBezTo>
                  <a:pt x="1671" y="6459"/>
                  <a:pt x="2238" y="5892"/>
                  <a:pt x="2931" y="5892"/>
                </a:cubicBezTo>
                <a:close/>
                <a:moveTo>
                  <a:pt x="5514" y="8475"/>
                </a:moveTo>
                <a:cubicBezTo>
                  <a:pt x="6207" y="8475"/>
                  <a:pt x="6775" y="9011"/>
                  <a:pt x="6775" y="9735"/>
                </a:cubicBezTo>
                <a:cubicBezTo>
                  <a:pt x="6775" y="10397"/>
                  <a:pt x="6176" y="10996"/>
                  <a:pt x="5514" y="10996"/>
                </a:cubicBezTo>
                <a:cubicBezTo>
                  <a:pt x="4790" y="10996"/>
                  <a:pt x="4254" y="10429"/>
                  <a:pt x="4254" y="9735"/>
                </a:cubicBezTo>
                <a:cubicBezTo>
                  <a:pt x="4254" y="9011"/>
                  <a:pt x="4790" y="8475"/>
                  <a:pt x="5514" y="8475"/>
                </a:cubicBezTo>
                <a:close/>
                <a:moveTo>
                  <a:pt x="6333" y="0"/>
                </a:moveTo>
                <a:cubicBezTo>
                  <a:pt x="2836" y="0"/>
                  <a:pt x="1" y="2836"/>
                  <a:pt x="1" y="6333"/>
                </a:cubicBezTo>
                <a:cubicBezTo>
                  <a:pt x="1" y="9420"/>
                  <a:pt x="2143" y="11878"/>
                  <a:pt x="4916" y="12508"/>
                </a:cubicBezTo>
                <a:cubicBezTo>
                  <a:pt x="5408" y="12621"/>
                  <a:pt x="5838" y="12675"/>
                  <a:pt x="6211" y="12675"/>
                </a:cubicBezTo>
                <a:cubicBezTo>
                  <a:pt x="7914" y="12675"/>
                  <a:pt x="8444" y="11545"/>
                  <a:pt x="8444" y="9735"/>
                </a:cubicBezTo>
                <a:cubicBezTo>
                  <a:pt x="8444" y="9011"/>
                  <a:pt x="9011" y="8475"/>
                  <a:pt x="9705" y="8475"/>
                </a:cubicBezTo>
                <a:cubicBezTo>
                  <a:pt x="11878" y="8475"/>
                  <a:pt x="13139" y="7719"/>
                  <a:pt x="12508" y="4915"/>
                </a:cubicBezTo>
                <a:cubicBezTo>
                  <a:pt x="11878" y="2206"/>
                  <a:pt x="9452" y="0"/>
                  <a:pt x="63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9" name="Google Shape;6848;p87">
            <a:extLst>
              <a:ext uri="{FF2B5EF4-FFF2-40B4-BE49-F238E27FC236}">
                <a16:creationId xmlns:a16="http://schemas.microsoft.com/office/drawing/2014/main" id="{08E25B34-0972-41F2-9014-55BEDCB9234A}"/>
              </a:ext>
            </a:extLst>
          </p:cNvPr>
          <p:cNvGrpSpPr/>
          <p:nvPr/>
        </p:nvGrpSpPr>
        <p:grpSpPr>
          <a:xfrm>
            <a:off x="4139764" y="694507"/>
            <a:ext cx="337522" cy="370909"/>
            <a:chOff x="-39998250" y="3605325"/>
            <a:chExt cx="288875" cy="317450"/>
          </a:xfrm>
        </p:grpSpPr>
        <p:sp>
          <p:nvSpPr>
            <p:cNvPr id="70" name="Google Shape;6849;p87">
              <a:extLst>
                <a:ext uri="{FF2B5EF4-FFF2-40B4-BE49-F238E27FC236}">
                  <a16:creationId xmlns:a16="http://schemas.microsoft.com/office/drawing/2014/main" id="{CBC5DF84-0C92-4FAB-A477-9D3283D81B2E}"/>
                </a:ext>
              </a:extLst>
            </p:cNvPr>
            <p:cNvSpPr/>
            <p:nvPr/>
          </p:nvSpPr>
          <p:spPr>
            <a:xfrm>
              <a:off x="-39998250" y="3799600"/>
              <a:ext cx="288875" cy="123175"/>
            </a:xfrm>
            <a:custGeom>
              <a:avLst/>
              <a:gdLst/>
              <a:ahLst/>
              <a:cxnLst/>
              <a:rect l="l" t="t" r="r" b="b"/>
              <a:pathLst>
                <a:path w="11555" h="4927" extrusionOk="0">
                  <a:moveTo>
                    <a:pt x="3679" y="2028"/>
                  </a:moveTo>
                  <a:cubicBezTo>
                    <a:pt x="3931" y="2028"/>
                    <a:pt x="4088" y="2217"/>
                    <a:pt x="4088" y="2469"/>
                  </a:cubicBezTo>
                  <a:cubicBezTo>
                    <a:pt x="4088" y="2721"/>
                    <a:pt x="3868" y="2878"/>
                    <a:pt x="3679" y="2878"/>
                  </a:cubicBezTo>
                  <a:cubicBezTo>
                    <a:pt x="3458" y="2878"/>
                    <a:pt x="3238" y="2658"/>
                    <a:pt x="3238" y="2469"/>
                  </a:cubicBezTo>
                  <a:cubicBezTo>
                    <a:pt x="3238" y="2185"/>
                    <a:pt x="3458" y="2028"/>
                    <a:pt x="3679" y="2028"/>
                  </a:cubicBezTo>
                  <a:close/>
                  <a:moveTo>
                    <a:pt x="7806" y="1618"/>
                  </a:moveTo>
                  <a:cubicBezTo>
                    <a:pt x="8278" y="1618"/>
                    <a:pt x="8656" y="1965"/>
                    <a:pt x="8656" y="2437"/>
                  </a:cubicBezTo>
                  <a:cubicBezTo>
                    <a:pt x="8656" y="2910"/>
                    <a:pt x="8278" y="3256"/>
                    <a:pt x="7806" y="3256"/>
                  </a:cubicBezTo>
                  <a:cubicBezTo>
                    <a:pt x="7333" y="3256"/>
                    <a:pt x="6987" y="2910"/>
                    <a:pt x="6987" y="2437"/>
                  </a:cubicBezTo>
                  <a:cubicBezTo>
                    <a:pt x="6987" y="1965"/>
                    <a:pt x="7333" y="1618"/>
                    <a:pt x="7806" y="1618"/>
                  </a:cubicBezTo>
                  <a:close/>
                  <a:moveTo>
                    <a:pt x="5348" y="2878"/>
                  </a:moveTo>
                  <a:cubicBezTo>
                    <a:pt x="5569" y="2878"/>
                    <a:pt x="5758" y="3067"/>
                    <a:pt x="5758" y="3256"/>
                  </a:cubicBezTo>
                  <a:cubicBezTo>
                    <a:pt x="5758" y="3509"/>
                    <a:pt x="5569" y="3698"/>
                    <a:pt x="5348" y="3698"/>
                  </a:cubicBezTo>
                  <a:cubicBezTo>
                    <a:pt x="5096" y="3698"/>
                    <a:pt x="4907" y="3509"/>
                    <a:pt x="4907" y="3256"/>
                  </a:cubicBezTo>
                  <a:cubicBezTo>
                    <a:pt x="4907" y="3004"/>
                    <a:pt x="5096" y="2878"/>
                    <a:pt x="5348" y="2878"/>
                  </a:cubicBezTo>
                  <a:close/>
                  <a:moveTo>
                    <a:pt x="8249" y="1"/>
                  </a:moveTo>
                  <a:cubicBezTo>
                    <a:pt x="6319" y="1"/>
                    <a:pt x="5400" y="1530"/>
                    <a:pt x="3381" y="1530"/>
                  </a:cubicBezTo>
                  <a:cubicBezTo>
                    <a:pt x="2909" y="1530"/>
                    <a:pt x="2377" y="1447"/>
                    <a:pt x="1757" y="1240"/>
                  </a:cubicBezTo>
                  <a:lnTo>
                    <a:pt x="560" y="2973"/>
                  </a:lnTo>
                  <a:cubicBezTo>
                    <a:pt x="0" y="3812"/>
                    <a:pt x="544" y="4927"/>
                    <a:pt x="1557" y="4927"/>
                  </a:cubicBezTo>
                  <a:cubicBezTo>
                    <a:pt x="1571" y="4927"/>
                    <a:pt x="1585" y="4927"/>
                    <a:pt x="1599" y="4926"/>
                  </a:cubicBezTo>
                  <a:lnTo>
                    <a:pt x="9980" y="4926"/>
                  </a:lnTo>
                  <a:cubicBezTo>
                    <a:pt x="10956" y="4926"/>
                    <a:pt x="11555" y="3761"/>
                    <a:pt x="11019" y="2941"/>
                  </a:cubicBezTo>
                  <a:lnTo>
                    <a:pt x="9003" y="75"/>
                  </a:lnTo>
                  <a:cubicBezTo>
                    <a:pt x="8734" y="24"/>
                    <a:pt x="8484" y="1"/>
                    <a:pt x="824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6850;p87">
              <a:extLst>
                <a:ext uri="{FF2B5EF4-FFF2-40B4-BE49-F238E27FC236}">
                  <a16:creationId xmlns:a16="http://schemas.microsoft.com/office/drawing/2014/main" id="{6A48766C-3443-4358-B100-B39FDFFD8984}"/>
                </a:ext>
              </a:extLst>
            </p:cNvPr>
            <p:cNvSpPr/>
            <p:nvPr/>
          </p:nvSpPr>
          <p:spPr>
            <a:xfrm>
              <a:off x="-39940950" y="3605325"/>
              <a:ext cx="160700" cy="212050"/>
            </a:xfrm>
            <a:custGeom>
              <a:avLst/>
              <a:gdLst/>
              <a:ahLst/>
              <a:cxnLst/>
              <a:rect l="l" t="t" r="r" b="b"/>
              <a:pathLst>
                <a:path w="6428" h="8482" extrusionOk="0">
                  <a:moveTo>
                    <a:pt x="1891" y="1"/>
                  </a:moveTo>
                  <a:cubicBezTo>
                    <a:pt x="1229" y="1"/>
                    <a:pt x="694" y="568"/>
                    <a:pt x="694" y="1261"/>
                  </a:cubicBezTo>
                  <a:cubicBezTo>
                    <a:pt x="694" y="1828"/>
                    <a:pt x="1040" y="2238"/>
                    <a:pt x="1513" y="2395"/>
                  </a:cubicBezTo>
                  <a:lnTo>
                    <a:pt x="1513" y="5829"/>
                  </a:lnTo>
                  <a:cubicBezTo>
                    <a:pt x="1481" y="6459"/>
                    <a:pt x="1072" y="6774"/>
                    <a:pt x="0" y="8318"/>
                  </a:cubicBezTo>
                  <a:cubicBezTo>
                    <a:pt x="441" y="8433"/>
                    <a:pt x="822" y="8482"/>
                    <a:pt x="1162" y="8482"/>
                  </a:cubicBezTo>
                  <a:cubicBezTo>
                    <a:pt x="3061" y="8482"/>
                    <a:pt x="3671" y="6963"/>
                    <a:pt x="6049" y="6963"/>
                  </a:cubicBezTo>
                  <a:lnTo>
                    <a:pt x="6112" y="6963"/>
                  </a:lnTo>
                  <a:cubicBezTo>
                    <a:pt x="5829" y="6585"/>
                    <a:pt x="5608" y="6333"/>
                    <a:pt x="5608" y="5861"/>
                  </a:cubicBezTo>
                  <a:lnTo>
                    <a:pt x="5608" y="2458"/>
                  </a:lnTo>
                  <a:cubicBezTo>
                    <a:pt x="6081" y="2301"/>
                    <a:pt x="6427" y="1828"/>
                    <a:pt x="6427" y="1261"/>
                  </a:cubicBezTo>
                  <a:cubicBezTo>
                    <a:pt x="6427" y="599"/>
                    <a:pt x="5892" y="1"/>
                    <a:pt x="519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2" name="Google Shape;6815;p87">
            <a:extLst>
              <a:ext uri="{FF2B5EF4-FFF2-40B4-BE49-F238E27FC236}">
                <a16:creationId xmlns:a16="http://schemas.microsoft.com/office/drawing/2014/main" id="{CC103AF2-2375-46AE-A366-8FBEB6C8B4BE}"/>
              </a:ext>
            </a:extLst>
          </p:cNvPr>
          <p:cNvGrpSpPr/>
          <p:nvPr/>
        </p:nvGrpSpPr>
        <p:grpSpPr>
          <a:xfrm>
            <a:off x="4126751" y="2018934"/>
            <a:ext cx="363548" cy="369974"/>
            <a:chOff x="-40372575" y="3604550"/>
            <a:chExt cx="311150" cy="316650"/>
          </a:xfrm>
        </p:grpSpPr>
        <p:sp>
          <p:nvSpPr>
            <p:cNvPr id="73" name="Google Shape;6816;p87">
              <a:extLst>
                <a:ext uri="{FF2B5EF4-FFF2-40B4-BE49-F238E27FC236}">
                  <a16:creationId xmlns:a16="http://schemas.microsoft.com/office/drawing/2014/main" id="{9A5418DA-16D2-464D-9799-8765AD992C70}"/>
                </a:ext>
              </a:extLst>
            </p:cNvPr>
            <p:cNvSpPr/>
            <p:nvPr/>
          </p:nvSpPr>
          <p:spPr>
            <a:xfrm>
              <a:off x="-40372575" y="3604550"/>
              <a:ext cx="311150" cy="134475"/>
            </a:xfrm>
            <a:custGeom>
              <a:avLst/>
              <a:gdLst/>
              <a:ahLst/>
              <a:cxnLst/>
              <a:rect l="l" t="t" r="r" b="b"/>
              <a:pathLst>
                <a:path w="12446" h="5379" extrusionOk="0">
                  <a:moveTo>
                    <a:pt x="3088" y="0"/>
                  </a:moveTo>
                  <a:cubicBezTo>
                    <a:pt x="1639" y="0"/>
                    <a:pt x="316" y="1008"/>
                    <a:pt x="95" y="2489"/>
                  </a:cubicBezTo>
                  <a:cubicBezTo>
                    <a:pt x="1" y="3214"/>
                    <a:pt x="190" y="3938"/>
                    <a:pt x="568" y="4506"/>
                  </a:cubicBezTo>
                  <a:cubicBezTo>
                    <a:pt x="962" y="5071"/>
                    <a:pt x="1607" y="5366"/>
                    <a:pt x="2240" y="5366"/>
                  </a:cubicBezTo>
                  <a:cubicBezTo>
                    <a:pt x="2772" y="5366"/>
                    <a:pt x="3296" y="5157"/>
                    <a:pt x="3655" y="4726"/>
                  </a:cubicBezTo>
                  <a:cubicBezTo>
                    <a:pt x="4569" y="3655"/>
                    <a:pt x="3844" y="2489"/>
                    <a:pt x="2836" y="2489"/>
                  </a:cubicBezTo>
                  <a:cubicBezTo>
                    <a:pt x="2584" y="2489"/>
                    <a:pt x="2427" y="2678"/>
                    <a:pt x="2427" y="2899"/>
                  </a:cubicBezTo>
                  <a:cubicBezTo>
                    <a:pt x="2427" y="3151"/>
                    <a:pt x="2616" y="3308"/>
                    <a:pt x="2836" y="3340"/>
                  </a:cubicBezTo>
                  <a:cubicBezTo>
                    <a:pt x="3057" y="3340"/>
                    <a:pt x="3214" y="3529"/>
                    <a:pt x="3214" y="3749"/>
                  </a:cubicBezTo>
                  <a:cubicBezTo>
                    <a:pt x="3214" y="3970"/>
                    <a:pt x="3025" y="4127"/>
                    <a:pt x="2836" y="4127"/>
                  </a:cubicBezTo>
                  <a:cubicBezTo>
                    <a:pt x="2049" y="4127"/>
                    <a:pt x="1450" y="3434"/>
                    <a:pt x="1608" y="2584"/>
                  </a:cubicBezTo>
                  <a:cubicBezTo>
                    <a:pt x="1754" y="1999"/>
                    <a:pt x="2279" y="1632"/>
                    <a:pt x="2882" y="1632"/>
                  </a:cubicBezTo>
                  <a:cubicBezTo>
                    <a:pt x="2930" y="1632"/>
                    <a:pt x="2977" y="1634"/>
                    <a:pt x="3025" y="1639"/>
                  </a:cubicBezTo>
                  <a:cubicBezTo>
                    <a:pt x="3624" y="1733"/>
                    <a:pt x="4128" y="2048"/>
                    <a:pt x="4474" y="2489"/>
                  </a:cubicBezTo>
                  <a:lnTo>
                    <a:pt x="7908" y="2489"/>
                  </a:lnTo>
                  <a:cubicBezTo>
                    <a:pt x="8255" y="2017"/>
                    <a:pt x="8759" y="1702"/>
                    <a:pt x="9358" y="1639"/>
                  </a:cubicBezTo>
                  <a:cubicBezTo>
                    <a:pt x="9406" y="1634"/>
                    <a:pt x="9453" y="1632"/>
                    <a:pt x="9501" y="1632"/>
                  </a:cubicBezTo>
                  <a:cubicBezTo>
                    <a:pt x="10104" y="1632"/>
                    <a:pt x="10629" y="1999"/>
                    <a:pt x="10775" y="2584"/>
                  </a:cubicBezTo>
                  <a:cubicBezTo>
                    <a:pt x="10964" y="3434"/>
                    <a:pt x="10334" y="4127"/>
                    <a:pt x="9547" y="4127"/>
                  </a:cubicBezTo>
                  <a:cubicBezTo>
                    <a:pt x="9326" y="4127"/>
                    <a:pt x="9137" y="3938"/>
                    <a:pt x="9137" y="3749"/>
                  </a:cubicBezTo>
                  <a:cubicBezTo>
                    <a:pt x="9137" y="3497"/>
                    <a:pt x="9326" y="3340"/>
                    <a:pt x="9547" y="3340"/>
                  </a:cubicBezTo>
                  <a:cubicBezTo>
                    <a:pt x="9799" y="3340"/>
                    <a:pt x="9956" y="3151"/>
                    <a:pt x="9956" y="2899"/>
                  </a:cubicBezTo>
                  <a:cubicBezTo>
                    <a:pt x="9956" y="2678"/>
                    <a:pt x="9767" y="2521"/>
                    <a:pt x="9547" y="2489"/>
                  </a:cubicBezTo>
                  <a:cubicBezTo>
                    <a:pt x="8539" y="2489"/>
                    <a:pt x="7814" y="3686"/>
                    <a:pt x="8728" y="4726"/>
                  </a:cubicBezTo>
                  <a:cubicBezTo>
                    <a:pt x="9099" y="5169"/>
                    <a:pt x="9626" y="5379"/>
                    <a:pt x="10158" y="5379"/>
                  </a:cubicBezTo>
                  <a:cubicBezTo>
                    <a:pt x="10800" y="5379"/>
                    <a:pt x="11451" y="5074"/>
                    <a:pt x="11847" y="4506"/>
                  </a:cubicBezTo>
                  <a:cubicBezTo>
                    <a:pt x="12225" y="3970"/>
                    <a:pt x="12445" y="3277"/>
                    <a:pt x="12319" y="2489"/>
                  </a:cubicBezTo>
                  <a:cubicBezTo>
                    <a:pt x="12130" y="1008"/>
                    <a:pt x="10775" y="0"/>
                    <a:pt x="932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6817;p87">
              <a:extLst>
                <a:ext uri="{FF2B5EF4-FFF2-40B4-BE49-F238E27FC236}">
                  <a16:creationId xmlns:a16="http://schemas.microsoft.com/office/drawing/2014/main" id="{93BD78CC-DFF5-47D7-B18C-BF88D7F1DF2F}"/>
                </a:ext>
              </a:extLst>
            </p:cNvPr>
            <p:cNvSpPr/>
            <p:nvPr/>
          </p:nvSpPr>
          <p:spPr>
            <a:xfrm>
              <a:off x="-40312700" y="3730575"/>
              <a:ext cx="185100" cy="190625"/>
            </a:xfrm>
            <a:custGeom>
              <a:avLst/>
              <a:gdLst/>
              <a:ahLst/>
              <a:cxnLst/>
              <a:rect l="l" t="t" r="r" b="b"/>
              <a:pathLst>
                <a:path w="7404" h="7625" extrusionOk="0">
                  <a:moveTo>
                    <a:pt x="2426" y="0"/>
                  </a:moveTo>
                  <a:lnTo>
                    <a:pt x="2426" y="5639"/>
                  </a:lnTo>
                  <a:cubicBezTo>
                    <a:pt x="2426" y="5860"/>
                    <a:pt x="2237" y="6017"/>
                    <a:pt x="2048" y="6017"/>
                  </a:cubicBezTo>
                  <a:cubicBezTo>
                    <a:pt x="1796" y="6017"/>
                    <a:pt x="1638" y="5828"/>
                    <a:pt x="1638" y="5639"/>
                  </a:cubicBezTo>
                  <a:lnTo>
                    <a:pt x="1638" y="473"/>
                  </a:lnTo>
                  <a:cubicBezTo>
                    <a:pt x="1229" y="851"/>
                    <a:pt x="630" y="1103"/>
                    <a:pt x="0" y="1134"/>
                  </a:cubicBezTo>
                  <a:lnTo>
                    <a:pt x="0" y="7246"/>
                  </a:lnTo>
                  <a:cubicBezTo>
                    <a:pt x="0" y="7467"/>
                    <a:pt x="189" y="7624"/>
                    <a:pt x="378" y="7624"/>
                  </a:cubicBezTo>
                  <a:lnTo>
                    <a:pt x="6994" y="7624"/>
                  </a:lnTo>
                  <a:cubicBezTo>
                    <a:pt x="7246" y="7624"/>
                    <a:pt x="7404" y="7435"/>
                    <a:pt x="7404" y="7246"/>
                  </a:cubicBezTo>
                  <a:lnTo>
                    <a:pt x="7404" y="1134"/>
                  </a:lnTo>
                  <a:cubicBezTo>
                    <a:pt x="6774" y="1071"/>
                    <a:pt x="6175" y="788"/>
                    <a:pt x="5734" y="315"/>
                  </a:cubicBezTo>
                  <a:lnTo>
                    <a:pt x="5734" y="5639"/>
                  </a:lnTo>
                  <a:cubicBezTo>
                    <a:pt x="5734" y="5860"/>
                    <a:pt x="5545" y="6017"/>
                    <a:pt x="5324" y="6017"/>
                  </a:cubicBezTo>
                  <a:cubicBezTo>
                    <a:pt x="5072" y="6017"/>
                    <a:pt x="4915" y="5828"/>
                    <a:pt x="4915" y="5639"/>
                  </a:cubicBezTo>
                  <a:lnTo>
                    <a:pt x="4915" y="0"/>
                  </a:lnTo>
                  <a:lnTo>
                    <a:pt x="4096" y="0"/>
                  </a:lnTo>
                  <a:lnTo>
                    <a:pt x="4096" y="5639"/>
                  </a:lnTo>
                  <a:cubicBezTo>
                    <a:pt x="4096" y="5860"/>
                    <a:pt x="3907" y="6017"/>
                    <a:pt x="3686" y="6017"/>
                  </a:cubicBezTo>
                  <a:cubicBezTo>
                    <a:pt x="3466" y="6017"/>
                    <a:pt x="3277" y="5828"/>
                    <a:pt x="3277" y="5639"/>
                  </a:cubicBezTo>
                  <a:lnTo>
                    <a:pt x="327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6818;p87">
              <a:extLst>
                <a:ext uri="{FF2B5EF4-FFF2-40B4-BE49-F238E27FC236}">
                  <a16:creationId xmlns:a16="http://schemas.microsoft.com/office/drawing/2014/main" id="{3495B536-C135-4FA8-A17C-65F43A5254D6}"/>
                </a:ext>
              </a:extLst>
            </p:cNvPr>
            <p:cNvSpPr/>
            <p:nvPr/>
          </p:nvSpPr>
          <p:spPr>
            <a:xfrm>
              <a:off x="-40250475" y="3688025"/>
              <a:ext cx="66950" cy="20500"/>
            </a:xfrm>
            <a:custGeom>
              <a:avLst/>
              <a:gdLst/>
              <a:ahLst/>
              <a:cxnLst/>
              <a:rect l="l" t="t" r="r" b="b"/>
              <a:pathLst>
                <a:path w="2678" h="820" extrusionOk="0">
                  <a:moveTo>
                    <a:pt x="0" y="1"/>
                  </a:moveTo>
                  <a:cubicBezTo>
                    <a:pt x="32" y="127"/>
                    <a:pt x="32" y="284"/>
                    <a:pt x="32" y="379"/>
                  </a:cubicBezTo>
                  <a:cubicBezTo>
                    <a:pt x="32" y="536"/>
                    <a:pt x="32" y="662"/>
                    <a:pt x="0" y="788"/>
                  </a:cubicBezTo>
                  <a:lnTo>
                    <a:pt x="2666" y="788"/>
                  </a:lnTo>
                  <a:cubicBezTo>
                    <a:pt x="2615" y="649"/>
                    <a:pt x="2615" y="555"/>
                    <a:pt x="2615" y="379"/>
                  </a:cubicBezTo>
                  <a:cubicBezTo>
                    <a:pt x="2615" y="284"/>
                    <a:pt x="2615" y="127"/>
                    <a:pt x="2678" y="1"/>
                  </a:cubicBezTo>
                  <a:close/>
                  <a:moveTo>
                    <a:pt x="2666" y="788"/>
                  </a:moveTo>
                  <a:cubicBezTo>
                    <a:pt x="2670" y="799"/>
                    <a:pt x="2674" y="809"/>
                    <a:pt x="2678" y="820"/>
                  </a:cubicBezTo>
                  <a:lnTo>
                    <a:pt x="2678" y="788"/>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6764;p87">
            <a:extLst>
              <a:ext uri="{FF2B5EF4-FFF2-40B4-BE49-F238E27FC236}">
                <a16:creationId xmlns:a16="http://schemas.microsoft.com/office/drawing/2014/main" id="{E80E8A90-08DA-44F8-9382-5DF49EE07EE0}"/>
              </a:ext>
            </a:extLst>
          </p:cNvPr>
          <p:cNvSpPr/>
          <p:nvPr/>
        </p:nvSpPr>
        <p:spPr>
          <a:xfrm>
            <a:off x="6357689" y="2528643"/>
            <a:ext cx="369974" cy="368601"/>
          </a:xfrm>
          <a:custGeom>
            <a:avLst/>
            <a:gdLst/>
            <a:ahLst/>
            <a:cxnLst/>
            <a:rect l="l" t="t" r="r" b="b"/>
            <a:pathLst>
              <a:path w="12666" h="12619" extrusionOk="0">
                <a:moveTo>
                  <a:pt x="9294" y="1"/>
                </a:moveTo>
                <a:cubicBezTo>
                  <a:pt x="9192" y="1"/>
                  <a:pt x="9089" y="40"/>
                  <a:pt x="9011" y="119"/>
                </a:cubicBezTo>
                <a:lnTo>
                  <a:pt x="7593" y="1537"/>
                </a:lnTo>
                <a:lnTo>
                  <a:pt x="9011" y="2954"/>
                </a:lnTo>
                <a:cubicBezTo>
                  <a:pt x="9168" y="3112"/>
                  <a:pt x="9168" y="3395"/>
                  <a:pt x="9011" y="3553"/>
                </a:cubicBezTo>
                <a:cubicBezTo>
                  <a:pt x="8932" y="3632"/>
                  <a:pt x="8822" y="3671"/>
                  <a:pt x="8711" y="3671"/>
                </a:cubicBezTo>
                <a:cubicBezTo>
                  <a:pt x="8601" y="3671"/>
                  <a:pt x="8491" y="3632"/>
                  <a:pt x="8412" y="3553"/>
                </a:cubicBezTo>
                <a:lnTo>
                  <a:pt x="6994" y="2135"/>
                </a:lnTo>
                <a:lnTo>
                  <a:pt x="5923" y="3206"/>
                </a:lnTo>
                <a:lnTo>
                  <a:pt x="7341" y="4624"/>
                </a:lnTo>
                <a:cubicBezTo>
                  <a:pt x="7498" y="4782"/>
                  <a:pt x="7498" y="5034"/>
                  <a:pt x="7341" y="5191"/>
                </a:cubicBezTo>
                <a:cubicBezTo>
                  <a:pt x="7262" y="5270"/>
                  <a:pt x="7160" y="5309"/>
                  <a:pt x="7053" y="5309"/>
                </a:cubicBezTo>
                <a:cubicBezTo>
                  <a:pt x="6947" y="5309"/>
                  <a:pt x="6837" y="5270"/>
                  <a:pt x="6742" y="5191"/>
                </a:cubicBezTo>
                <a:lnTo>
                  <a:pt x="5356" y="3773"/>
                </a:lnTo>
                <a:lnTo>
                  <a:pt x="4285" y="4845"/>
                </a:lnTo>
                <a:lnTo>
                  <a:pt x="5703" y="6262"/>
                </a:lnTo>
                <a:cubicBezTo>
                  <a:pt x="5860" y="6420"/>
                  <a:pt x="5860" y="6703"/>
                  <a:pt x="5703" y="6861"/>
                </a:cubicBezTo>
                <a:cubicBezTo>
                  <a:pt x="5624" y="6940"/>
                  <a:pt x="5514" y="6979"/>
                  <a:pt x="5403" y="6979"/>
                </a:cubicBezTo>
                <a:cubicBezTo>
                  <a:pt x="5293" y="6979"/>
                  <a:pt x="5183" y="6940"/>
                  <a:pt x="5104" y="6861"/>
                </a:cubicBezTo>
                <a:lnTo>
                  <a:pt x="3686" y="5443"/>
                </a:lnTo>
                <a:lnTo>
                  <a:pt x="2615" y="6514"/>
                </a:lnTo>
                <a:lnTo>
                  <a:pt x="4096" y="7932"/>
                </a:lnTo>
                <a:cubicBezTo>
                  <a:pt x="4253" y="8090"/>
                  <a:pt x="4253" y="8373"/>
                  <a:pt x="4096" y="8499"/>
                </a:cubicBezTo>
                <a:cubicBezTo>
                  <a:pt x="4017" y="8578"/>
                  <a:pt x="3907" y="8617"/>
                  <a:pt x="3797" y="8617"/>
                </a:cubicBezTo>
                <a:cubicBezTo>
                  <a:pt x="3686" y="8617"/>
                  <a:pt x="3576" y="8578"/>
                  <a:pt x="3497" y="8499"/>
                </a:cubicBezTo>
                <a:lnTo>
                  <a:pt x="2048" y="7081"/>
                </a:lnTo>
                <a:lnTo>
                  <a:pt x="158" y="8972"/>
                </a:lnTo>
                <a:cubicBezTo>
                  <a:pt x="0" y="9129"/>
                  <a:pt x="0" y="9413"/>
                  <a:pt x="158" y="9570"/>
                </a:cubicBezTo>
                <a:lnTo>
                  <a:pt x="3056" y="12500"/>
                </a:lnTo>
                <a:cubicBezTo>
                  <a:pt x="3135" y="12579"/>
                  <a:pt x="3245" y="12618"/>
                  <a:pt x="3356" y="12618"/>
                </a:cubicBezTo>
                <a:cubicBezTo>
                  <a:pt x="3466" y="12618"/>
                  <a:pt x="3576" y="12579"/>
                  <a:pt x="3655" y="12500"/>
                </a:cubicBezTo>
                <a:lnTo>
                  <a:pt x="12508" y="3616"/>
                </a:lnTo>
                <a:cubicBezTo>
                  <a:pt x="12665" y="3458"/>
                  <a:pt x="12665" y="3206"/>
                  <a:pt x="12508" y="3049"/>
                </a:cubicBezTo>
                <a:lnTo>
                  <a:pt x="9578" y="119"/>
                </a:lnTo>
                <a:cubicBezTo>
                  <a:pt x="9499" y="40"/>
                  <a:pt x="9397" y="1"/>
                  <a:pt x="929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7" name="Google Shape;8275;p90">
            <a:extLst>
              <a:ext uri="{FF2B5EF4-FFF2-40B4-BE49-F238E27FC236}">
                <a16:creationId xmlns:a16="http://schemas.microsoft.com/office/drawing/2014/main" id="{45015C3A-61D6-4616-BB86-6EA0BB6C1EE9}"/>
              </a:ext>
            </a:extLst>
          </p:cNvPr>
          <p:cNvGrpSpPr/>
          <p:nvPr/>
        </p:nvGrpSpPr>
        <p:grpSpPr>
          <a:xfrm>
            <a:off x="6354304" y="3596115"/>
            <a:ext cx="355258" cy="355288"/>
            <a:chOff x="-44924250" y="3206000"/>
            <a:chExt cx="300100" cy="300125"/>
          </a:xfrm>
        </p:grpSpPr>
        <p:sp>
          <p:nvSpPr>
            <p:cNvPr id="78" name="Google Shape;8276;p90">
              <a:extLst>
                <a:ext uri="{FF2B5EF4-FFF2-40B4-BE49-F238E27FC236}">
                  <a16:creationId xmlns:a16="http://schemas.microsoft.com/office/drawing/2014/main" id="{E7507F74-E8E6-467A-A093-89D4E1246817}"/>
                </a:ext>
              </a:extLst>
            </p:cNvPr>
            <p:cNvSpPr/>
            <p:nvPr/>
          </p:nvSpPr>
          <p:spPr>
            <a:xfrm>
              <a:off x="-44747025" y="3365100"/>
              <a:ext cx="122875" cy="87450"/>
            </a:xfrm>
            <a:custGeom>
              <a:avLst/>
              <a:gdLst/>
              <a:ahLst/>
              <a:cxnLst/>
              <a:rect l="l" t="t" r="r" b="b"/>
              <a:pathLst>
                <a:path w="4915" h="3498" extrusionOk="0">
                  <a:moveTo>
                    <a:pt x="0" y="1"/>
                  </a:moveTo>
                  <a:lnTo>
                    <a:pt x="0" y="3498"/>
                  </a:lnTo>
                  <a:lnTo>
                    <a:pt x="4915" y="3498"/>
                  </a:lnTo>
                  <a:lnTo>
                    <a:pt x="49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8277;p90">
              <a:extLst>
                <a:ext uri="{FF2B5EF4-FFF2-40B4-BE49-F238E27FC236}">
                  <a16:creationId xmlns:a16="http://schemas.microsoft.com/office/drawing/2014/main" id="{BD5C12D4-6A2A-4791-8B30-BAC521514216}"/>
                </a:ext>
              </a:extLst>
            </p:cNvPr>
            <p:cNvSpPr/>
            <p:nvPr/>
          </p:nvSpPr>
          <p:spPr>
            <a:xfrm>
              <a:off x="-44747025" y="3470650"/>
              <a:ext cx="122875" cy="35475"/>
            </a:xfrm>
            <a:custGeom>
              <a:avLst/>
              <a:gdLst/>
              <a:ahLst/>
              <a:cxnLst/>
              <a:rect l="l" t="t" r="r" b="b"/>
              <a:pathLst>
                <a:path w="4915" h="1419" extrusionOk="0">
                  <a:moveTo>
                    <a:pt x="0" y="0"/>
                  </a:moveTo>
                  <a:lnTo>
                    <a:pt x="0" y="347"/>
                  </a:lnTo>
                  <a:cubicBezTo>
                    <a:pt x="0" y="946"/>
                    <a:pt x="473" y="1418"/>
                    <a:pt x="1071" y="1418"/>
                  </a:cubicBezTo>
                  <a:lnTo>
                    <a:pt x="3875" y="1418"/>
                  </a:lnTo>
                  <a:cubicBezTo>
                    <a:pt x="4442" y="1418"/>
                    <a:pt x="4915" y="946"/>
                    <a:pt x="4915" y="347"/>
                  </a:cubicBezTo>
                  <a:lnTo>
                    <a:pt x="491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278;p90">
              <a:extLst>
                <a:ext uri="{FF2B5EF4-FFF2-40B4-BE49-F238E27FC236}">
                  <a16:creationId xmlns:a16="http://schemas.microsoft.com/office/drawing/2014/main" id="{B32EEA27-2168-492F-9927-132155A42DC4}"/>
                </a:ext>
              </a:extLst>
            </p:cNvPr>
            <p:cNvSpPr/>
            <p:nvPr/>
          </p:nvSpPr>
          <p:spPr>
            <a:xfrm>
              <a:off x="-44747025" y="3313125"/>
              <a:ext cx="122875" cy="35475"/>
            </a:xfrm>
            <a:custGeom>
              <a:avLst/>
              <a:gdLst/>
              <a:ahLst/>
              <a:cxnLst/>
              <a:rect l="l" t="t" r="r" b="b"/>
              <a:pathLst>
                <a:path w="4915" h="1419" extrusionOk="0">
                  <a:moveTo>
                    <a:pt x="1071" y="1"/>
                  </a:moveTo>
                  <a:cubicBezTo>
                    <a:pt x="473" y="1"/>
                    <a:pt x="0" y="473"/>
                    <a:pt x="0" y="1072"/>
                  </a:cubicBezTo>
                  <a:lnTo>
                    <a:pt x="0" y="1418"/>
                  </a:lnTo>
                  <a:lnTo>
                    <a:pt x="4915" y="1418"/>
                  </a:lnTo>
                  <a:lnTo>
                    <a:pt x="4915" y="1072"/>
                  </a:lnTo>
                  <a:cubicBezTo>
                    <a:pt x="4915" y="473"/>
                    <a:pt x="4442" y="1"/>
                    <a:pt x="387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279;p90">
              <a:extLst>
                <a:ext uri="{FF2B5EF4-FFF2-40B4-BE49-F238E27FC236}">
                  <a16:creationId xmlns:a16="http://schemas.microsoft.com/office/drawing/2014/main" id="{EF5D4BBC-5197-4455-8A15-24D68DD557D7}"/>
                </a:ext>
              </a:extLst>
            </p:cNvPr>
            <p:cNvSpPr/>
            <p:nvPr/>
          </p:nvSpPr>
          <p:spPr>
            <a:xfrm>
              <a:off x="-44924250" y="3384000"/>
              <a:ext cx="159125" cy="69350"/>
            </a:xfrm>
            <a:custGeom>
              <a:avLst/>
              <a:gdLst/>
              <a:ahLst/>
              <a:cxnLst/>
              <a:rect l="l" t="t" r="r" b="b"/>
              <a:pathLst>
                <a:path w="6365" h="2774" extrusionOk="0">
                  <a:moveTo>
                    <a:pt x="1" y="1"/>
                  </a:moveTo>
                  <a:lnTo>
                    <a:pt x="1" y="316"/>
                  </a:lnTo>
                  <a:lnTo>
                    <a:pt x="32" y="316"/>
                  </a:lnTo>
                  <a:cubicBezTo>
                    <a:pt x="32" y="915"/>
                    <a:pt x="505" y="1387"/>
                    <a:pt x="1103" y="1387"/>
                  </a:cubicBezTo>
                  <a:lnTo>
                    <a:pt x="4254" y="1387"/>
                  </a:lnTo>
                  <a:lnTo>
                    <a:pt x="4254" y="2080"/>
                  </a:lnTo>
                  <a:lnTo>
                    <a:pt x="3183" y="2080"/>
                  </a:lnTo>
                  <a:cubicBezTo>
                    <a:pt x="2994" y="2080"/>
                    <a:pt x="2836" y="2238"/>
                    <a:pt x="2836" y="2427"/>
                  </a:cubicBezTo>
                  <a:cubicBezTo>
                    <a:pt x="2836" y="2647"/>
                    <a:pt x="2994" y="2773"/>
                    <a:pt x="3183" y="2773"/>
                  </a:cubicBezTo>
                  <a:lnTo>
                    <a:pt x="6365" y="2773"/>
                  </a:lnTo>
                  <a:lnTo>
                    <a:pt x="636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80;p90">
              <a:extLst>
                <a:ext uri="{FF2B5EF4-FFF2-40B4-BE49-F238E27FC236}">
                  <a16:creationId xmlns:a16="http://schemas.microsoft.com/office/drawing/2014/main" id="{E495F3FE-1C51-40EB-B5EA-CE79287B5205}"/>
                </a:ext>
              </a:extLst>
            </p:cNvPr>
            <p:cNvSpPr/>
            <p:nvPr/>
          </p:nvSpPr>
          <p:spPr>
            <a:xfrm>
              <a:off x="-44924250" y="3206000"/>
              <a:ext cx="264675" cy="159125"/>
            </a:xfrm>
            <a:custGeom>
              <a:avLst/>
              <a:gdLst/>
              <a:ahLst/>
              <a:cxnLst/>
              <a:rect l="l" t="t" r="r" b="b"/>
              <a:pathLst>
                <a:path w="10587" h="6365" extrusionOk="0">
                  <a:moveTo>
                    <a:pt x="1072" y="1"/>
                  </a:moveTo>
                  <a:cubicBezTo>
                    <a:pt x="473" y="1"/>
                    <a:pt x="1" y="473"/>
                    <a:pt x="1" y="1041"/>
                  </a:cubicBezTo>
                  <a:lnTo>
                    <a:pt x="1" y="6365"/>
                  </a:lnTo>
                  <a:lnTo>
                    <a:pt x="6365" y="6365"/>
                  </a:lnTo>
                  <a:lnTo>
                    <a:pt x="6365" y="5357"/>
                  </a:lnTo>
                  <a:cubicBezTo>
                    <a:pt x="6365" y="4349"/>
                    <a:pt x="7152" y="3561"/>
                    <a:pt x="8160" y="3561"/>
                  </a:cubicBezTo>
                  <a:lnTo>
                    <a:pt x="10586" y="3561"/>
                  </a:lnTo>
                  <a:lnTo>
                    <a:pt x="10586" y="1041"/>
                  </a:lnTo>
                  <a:cubicBezTo>
                    <a:pt x="10586" y="473"/>
                    <a:pt x="10114" y="1"/>
                    <a:pt x="951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3" name="Google Shape;8826;p91">
            <a:extLst>
              <a:ext uri="{FF2B5EF4-FFF2-40B4-BE49-F238E27FC236}">
                <a16:creationId xmlns:a16="http://schemas.microsoft.com/office/drawing/2014/main" id="{EC5D5079-028C-4C77-8F6A-FFF1E4FAA518}"/>
              </a:ext>
            </a:extLst>
          </p:cNvPr>
          <p:cNvGrpSpPr/>
          <p:nvPr/>
        </p:nvGrpSpPr>
        <p:grpSpPr>
          <a:xfrm>
            <a:off x="2112107" y="1358797"/>
            <a:ext cx="453980" cy="422540"/>
            <a:chOff x="-21322300" y="4077125"/>
            <a:chExt cx="307200" cy="285925"/>
          </a:xfrm>
        </p:grpSpPr>
        <p:sp>
          <p:nvSpPr>
            <p:cNvPr id="84" name="Google Shape;8827;p91">
              <a:extLst>
                <a:ext uri="{FF2B5EF4-FFF2-40B4-BE49-F238E27FC236}">
                  <a16:creationId xmlns:a16="http://schemas.microsoft.com/office/drawing/2014/main" id="{A0AFE7FA-12D0-463B-A9B8-6969126501BC}"/>
                </a:ext>
              </a:extLst>
            </p:cNvPr>
            <p:cNvSpPr/>
            <p:nvPr/>
          </p:nvSpPr>
          <p:spPr>
            <a:xfrm>
              <a:off x="-21177375" y="4077125"/>
              <a:ext cx="17350" cy="52800"/>
            </a:xfrm>
            <a:custGeom>
              <a:avLst/>
              <a:gdLst/>
              <a:ahLst/>
              <a:cxnLst/>
              <a:rect l="l" t="t" r="r" b="b"/>
              <a:pathLst>
                <a:path w="694" h="2112" extrusionOk="0">
                  <a:moveTo>
                    <a:pt x="347" y="0"/>
                  </a:moveTo>
                  <a:cubicBezTo>
                    <a:pt x="158" y="0"/>
                    <a:pt x="0" y="158"/>
                    <a:pt x="0" y="347"/>
                  </a:cubicBezTo>
                  <a:lnTo>
                    <a:pt x="0" y="1764"/>
                  </a:lnTo>
                  <a:cubicBezTo>
                    <a:pt x="0" y="1953"/>
                    <a:pt x="158" y="2111"/>
                    <a:pt x="347" y="2111"/>
                  </a:cubicBezTo>
                  <a:cubicBezTo>
                    <a:pt x="536" y="2111"/>
                    <a:pt x="693" y="1953"/>
                    <a:pt x="693" y="1764"/>
                  </a:cubicBezTo>
                  <a:lnTo>
                    <a:pt x="693" y="347"/>
                  </a:lnTo>
                  <a:cubicBezTo>
                    <a:pt x="693" y="158"/>
                    <a:pt x="536" y="0"/>
                    <a:pt x="3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828;p91">
              <a:extLst>
                <a:ext uri="{FF2B5EF4-FFF2-40B4-BE49-F238E27FC236}">
                  <a16:creationId xmlns:a16="http://schemas.microsoft.com/office/drawing/2014/main" id="{A89D221F-C3B1-4519-89CB-52B3D15962CF}"/>
                </a:ext>
              </a:extLst>
            </p:cNvPr>
            <p:cNvSpPr/>
            <p:nvPr/>
          </p:nvSpPr>
          <p:spPr>
            <a:xfrm>
              <a:off x="-21279775" y="4117475"/>
              <a:ext cx="46500" cy="44525"/>
            </a:xfrm>
            <a:custGeom>
              <a:avLst/>
              <a:gdLst/>
              <a:ahLst/>
              <a:cxnLst/>
              <a:rect l="l" t="t" r="r" b="b"/>
              <a:pathLst>
                <a:path w="1860" h="1781" extrusionOk="0">
                  <a:moveTo>
                    <a:pt x="410" y="1"/>
                  </a:moveTo>
                  <a:cubicBezTo>
                    <a:pt x="323" y="1"/>
                    <a:pt x="237" y="40"/>
                    <a:pt x="158" y="119"/>
                  </a:cubicBezTo>
                  <a:cubicBezTo>
                    <a:pt x="0" y="276"/>
                    <a:pt x="0" y="466"/>
                    <a:pt x="158" y="623"/>
                  </a:cubicBezTo>
                  <a:lnTo>
                    <a:pt x="1166" y="1663"/>
                  </a:lnTo>
                  <a:cubicBezTo>
                    <a:pt x="1261" y="1741"/>
                    <a:pt x="1355" y="1781"/>
                    <a:pt x="1446" y="1781"/>
                  </a:cubicBezTo>
                  <a:cubicBezTo>
                    <a:pt x="1536" y="1781"/>
                    <a:pt x="1623" y="1741"/>
                    <a:pt x="1702" y="1663"/>
                  </a:cubicBezTo>
                  <a:cubicBezTo>
                    <a:pt x="1859" y="1505"/>
                    <a:pt x="1859" y="1285"/>
                    <a:pt x="1702" y="1127"/>
                  </a:cubicBezTo>
                  <a:lnTo>
                    <a:pt x="662" y="119"/>
                  </a:lnTo>
                  <a:cubicBezTo>
                    <a:pt x="583" y="40"/>
                    <a:pt x="497" y="1"/>
                    <a:pt x="41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829;p91">
              <a:extLst>
                <a:ext uri="{FF2B5EF4-FFF2-40B4-BE49-F238E27FC236}">
                  <a16:creationId xmlns:a16="http://schemas.microsoft.com/office/drawing/2014/main" id="{A7E48305-7967-43EE-B528-AE4D5B3679BC}"/>
                </a:ext>
              </a:extLst>
            </p:cNvPr>
            <p:cNvSpPr/>
            <p:nvPr/>
          </p:nvSpPr>
          <p:spPr>
            <a:xfrm>
              <a:off x="-21103350" y="4117475"/>
              <a:ext cx="45700" cy="44525"/>
            </a:xfrm>
            <a:custGeom>
              <a:avLst/>
              <a:gdLst/>
              <a:ahLst/>
              <a:cxnLst/>
              <a:rect l="l" t="t" r="r" b="b"/>
              <a:pathLst>
                <a:path w="1828" h="1781" extrusionOk="0">
                  <a:moveTo>
                    <a:pt x="1418" y="1"/>
                  </a:moveTo>
                  <a:cubicBezTo>
                    <a:pt x="1332" y="1"/>
                    <a:pt x="1245" y="40"/>
                    <a:pt x="1166" y="119"/>
                  </a:cubicBezTo>
                  <a:lnTo>
                    <a:pt x="158" y="1127"/>
                  </a:lnTo>
                  <a:cubicBezTo>
                    <a:pt x="1" y="1285"/>
                    <a:pt x="1" y="1474"/>
                    <a:pt x="158" y="1663"/>
                  </a:cubicBezTo>
                  <a:cubicBezTo>
                    <a:pt x="237" y="1741"/>
                    <a:pt x="331" y="1781"/>
                    <a:pt x="422" y="1781"/>
                  </a:cubicBezTo>
                  <a:cubicBezTo>
                    <a:pt x="513" y="1781"/>
                    <a:pt x="599" y="1741"/>
                    <a:pt x="662" y="1663"/>
                  </a:cubicBezTo>
                  <a:lnTo>
                    <a:pt x="1670" y="623"/>
                  </a:lnTo>
                  <a:cubicBezTo>
                    <a:pt x="1828" y="466"/>
                    <a:pt x="1828" y="276"/>
                    <a:pt x="1670" y="119"/>
                  </a:cubicBezTo>
                  <a:cubicBezTo>
                    <a:pt x="1592" y="40"/>
                    <a:pt x="1505" y="1"/>
                    <a:pt x="141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830;p91">
              <a:extLst>
                <a:ext uri="{FF2B5EF4-FFF2-40B4-BE49-F238E27FC236}">
                  <a16:creationId xmlns:a16="http://schemas.microsoft.com/office/drawing/2014/main" id="{423B7250-FB99-450C-A812-C71E52DD9F26}"/>
                </a:ext>
              </a:extLst>
            </p:cNvPr>
            <p:cNvSpPr/>
            <p:nvPr/>
          </p:nvSpPr>
          <p:spPr>
            <a:xfrm>
              <a:off x="-21137225" y="4103750"/>
              <a:ext cx="27600" cy="34975"/>
            </a:xfrm>
            <a:custGeom>
              <a:avLst/>
              <a:gdLst/>
              <a:ahLst/>
              <a:cxnLst/>
              <a:rect l="l" t="t" r="r" b="b"/>
              <a:pathLst>
                <a:path w="1104" h="1399" extrusionOk="0">
                  <a:moveTo>
                    <a:pt x="670" y="1"/>
                  </a:moveTo>
                  <a:cubicBezTo>
                    <a:pt x="536" y="1"/>
                    <a:pt x="417" y="89"/>
                    <a:pt x="347" y="227"/>
                  </a:cubicBezTo>
                  <a:lnTo>
                    <a:pt x="95" y="888"/>
                  </a:lnTo>
                  <a:cubicBezTo>
                    <a:pt x="1" y="1109"/>
                    <a:pt x="127" y="1298"/>
                    <a:pt x="284" y="1361"/>
                  </a:cubicBezTo>
                  <a:cubicBezTo>
                    <a:pt x="335" y="1386"/>
                    <a:pt x="386" y="1398"/>
                    <a:pt x="435" y="1398"/>
                  </a:cubicBezTo>
                  <a:cubicBezTo>
                    <a:pt x="568" y="1398"/>
                    <a:pt x="688" y="1310"/>
                    <a:pt x="757" y="1172"/>
                  </a:cubicBezTo>
                  <a:lnTo>
                    <a:pt x="1041" y="510"/>
                  </a:lnTo>
                  <a:cubicBezTo>
                    <a:pt x="1104" y="321"/>
                    <a:pt x="1041" y="101"/>
                    <a:pt x="820" y="38"/>
                  </a:cubicBezTo>
                  <a:cubicBezTo>
                    <a:pt x="769" y="13"/>
                    <a:pt x="719" y="1"/>
                    <a:pt x="67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31;p91">
              <a:extLst>
                <a:ext uri="{FF2B5EF4-FFF2-40B4-BE49-F238E27FC236}">
                  <a16:creationId xmlns:a16="http://schemas.microsoft.com/office/drawing/2014/main" id="{5E8F6D1F-6E11-48A6-9A5A-A2E723569E6E}"/>
                </a:ext>
              </a:extLst>
            </p:cNvPr>
            <p:cNvSpPr/>
            <p:nvPr/>
          </p:nvSpPr>
          <p:spPr>
            <a:xfrm>
              <a:off x="-21227800" y="4103750"/>
              <a:ext cx="27600" cy="34975"/>
            </a:xfrm>
            <a:custGeom>
              <a:avLst/>
              <a:gdLst/>
              <a:ahLst/>
              <a:cxnLst/>
              <a:rect l="l" t="t" r="r" b="b"/>
              <a:pathLst>
                <a:path w="1104" h="1399" extrusionOk="0">
                  <a:moveTo>
                    <a:pt x="434" y="1"/>
                  </a:moveTo>
                  <a:cubicBezTo>
                    <a:pt x="386" y="1"/>
                    <a:pt x="335" y="13"/>
                    <a:pt x="284" y="38"/>
                  </a:cubicBezTo>
                  <a:cubicBezTo>
                    <a:pt x="95" y="101"/>
                    <a:pt x="1" y="321"/>
                    <a:pt x="95" y="510"/>
                  </a:cubicBezTo>
                  <a:lnTo>
                    <a:pt x="347" y="1172"/>
                  </a:lnTo>
                  <a:cubicBezTo>
                    <a:pt x="417" y="1310"/>
                    <a:pt x="536" y="1398"/>
                    <a:pt x="670" y="1398"/>
                  </a:cubicBezTo>
                  <a:cubicBezTo>
                    <a:pt x="719" y="1398"/>
                    <a:pt x="769" y="1386"/>
                    <a:pt x="820" y="1361"/>
                  </a:cubicBezTo>
                  <a:cubicBezTo>
                    <a:pt x="1040" y="1298"/>
                    <a:pt x="1103" y="1109"/>
                    <a:pt x="1040" y="888"/>
                  </a:cubicBezTo>
                  <a:lnTo>
                    <a:pt x="757" y="227"/>
                  </a:lnTo>
                  <a:cubicBezTo>
                    <a:pt x="688" y="89"/>
                    <a:pt x="568" y="1"/>
                    <a:pt x="4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832;p91">
              <a:extLst>
                <a:ext uri="{FF2B5EF4-FFF2-40B4-BE49-F238E27FC236}">
                  <a16:creationId xmlns:a16="http://schemas.microsoft.com/office/drawing/2014/main" id="{FBFBC5AD-901F-4662-BF9B-281D47848D50}"/>
                </a:ext>
              </a:extLst>
            </p:cNvPr>
            <p:cNvSpPr/>
            <p:nvPr/>
          </p:nvSpPr>
          <p:spPr>
            <a:xfrm>
              <a:off x="-21319950" y="4219675"/>
              <a:ext cx="53600" cy="18150"/>
            </a:xfrm>
            <a:custGeom>
              <a:avLst/>
              <a:gdLst/>
              <a:ahLst/>
              <a:cxnLst/>
              <a:rect l="l" t="t" r="r" b="b"/>
              <a:pathLst>
                <a:path w="2144" h="726" extrusionOk="0">
                  <a:moveTo>
                    <a:pt x="347" y="1"/>
                  </a:moveTo>
                  <a:cubicBezTo>
                    <a:pt x="158" y="1"/>
                    <a:pt x="1" y="158"/>
                    <a:pt x="1" y="347"/>
                  </a:cubicBezTo>
                  <a:cubicBezTo>
                    <a:pt x="1" y="568"/>
                    <a:pt x="158" y="725"/>
                    <a:pt x="347" y="725"/>
                  </a:cubicBezTo>
                  <a:lnTo>
                    <a:pt x="1797" y="725"/>
                  </a:lnTo>
                  <a:cubicBezTo>
                    <a:pt x="1986" y="725"/>
                    <a:pt x="2143" y="568"/>
                    <a:pt x="2143" y="347"/>
                  </a:cubicBezTo>
                  <a:cubicBezTo>
                    <a:pt x="2143" y="158"/>
                    <a:pt x="1986" y="1"/>
                    <a:pt x="17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8833;p91">
              <a:extLst>
                <a:ext uri="{FF2B5EF4-FFF2-40B4-BE49-F238E27FC236}">
                  <a16:creationId xmlns:a16="http://schemas.microsoft.com/office/drawing/2014/main" id="{ACEB7D30-92B6-47A6-BE8D-12BABE13116E}"/>
                </a:ext>
              </a:extLst>
            </p:cNvPr>
            <p:cNvSpPr/>
            <p:nvPr/>
          </p:nvSpPr>
          <p:spPr>
            <a:xfrm>
              <a:off x="-21070275" y="4219675"/>
              <a:ext cx="54375" cy="18150"/>
            </a:xfrm>
            <a:custGeom>
              <a:avLst/>
              <a:gdLst/>
              <a:ahLst/>
              <a:cxnLst/>
              <a:rect l="l" t="t" r="r" b="b"/>
              <a:pathLst>
                <a:path w="2175" h="726" extrusionOk="0">
                  <a:moveTo>
                    <a:pt x="347" y="1"/>
                  </a:moveTo>
                  <a:cubicBezTo>
                    <a:pt x="158" y="1"/>
                    <a:pt x="1" y="158"/>
                    <a:pt x="1" y="347"/>
                  </a:cubicBezTo>
                  <a:cubicBezTo>
                    <a:pt x="1" y="568"/>
                    <a:pt x="158" y="725"/>
                    <a:pt x="347" y="725"/>
                  </a:cubicBezTo>
                  <a:lnTo>
                    <a:pt x="1828" y="725"/>
                  </a:lnTo>
                  <a:cubicBezTo>
                    <a:pt x="2017" y="725"/>
                    <a:pt x="2175" y="568"/>
                    <a:pt x="2175" y="347"/>
                  </a:cubicBezTo>
                  <a:cubicBezTo>
                    <a:pt x="2175" y="158"/>
                    <a:pt x="2017" y="1"/>
                    <a:pt x="18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8834;p91">
              <a:extLst>
                <a:ext uri="{FF2B5EF4-FFF2-40B4-BE49-F238E27FC236}">
                  <a16:creationId xmlns:a16="http://schemas.microsoft.com/office/drawing/2014/main" id="{99A76F49-7127-4CE9-A639-284B2E80C207}"/>
                </a:ext>
              </a:extLst>
            </p:cNvPr>
            <p:cNvSpPr/>
            <p:nvPr/>
          </p:nvSpPr>
          <p:spPr>
            <a:xfrm>
              <a:off x="-21078925" y="4171825"/>
              <a:ext cx="37025" cy="25175"/>
            </a:xfrm>
            <a:custGeom>
              <a:avLst/>
              <a:gdLst/>
              <a:ahLst/>
              <a:cxnLst/>
              <a:rect l="l" t="t" r="r" b="b"/>
              <a:pathLst>
                <a:path w="1481" h="1007" extrusionOk="0">
                  <a:moveTo>
                    <a:pt x="1086" y="1"/>
                  </a:moveTo>
                  <a:cubicBezTo>
                    <a:pt x="1040" y="1"/>
                    <a:pt x="993" y="9"/>
                    <a:pt x="945" y="24"/>
                  </a:cubicBezTo>
                  <a:lnTo>
                    <a:pt x="284" y="308"/>
                  </a:lnTo>
                  <a:cubicBezTo>
                    <a:pt x="63" y="371"/>
                    <a:pt x="0" y="623"/>
                    <a:pt x="63" y="780"/>
                  </a:cubicBezTo>
                  <a:cubicBezTo>
                    <a:pt x="132" y="919"/>
                    <a:pt x="252" y="1006"/>
                    <a:pt x="386" y="1006"/>
                  </a:cubicBezTo>
                  <a:cubicBezTo>
                    <a:pt x="435" y="1006"/>
                    <a:pt x="485" y="995"/>
                    <a:pt x="536" y="969"/>
                  </a:cubicBezTo>
                  <a:lnTo>
                    <a:pt x="1229" y="686"/>
                  </a:lnTo>
                  <a:cubicBezTo>
                    <a:pt x="1418" y="623"/>
                    <a:pt x="1481" y="434"/>
                    <a:pt x="1418" y="213"/>
                  </a:cubicBezTo>
                  <a:cubicBezTo>
                    <a:pt x="1347" y="72"/>
                    <a:pt x="1223" y="1"/>
                    <a:pt x="108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8835;p91">
              <a:extLst>
                <a:ext uri="{FF2B5EF4-FFF2-40B4-BE49-F238E27FC236}">
                  <a16:creationId xmlns:a16="http://schemas.microsoft.com/office/drawing/2014/main" id="{684C1401-DBB8-4EAA-A574-848337BA1CBD}"/>
                </a:ext>
              </a:extLst>
            </p:cNvPr>
            <p:cNvSpPr/>
            <p:nvPr/>
          </p:nvSpPr>
          <p:spPr>
            <a:xfrm>
              <a:off x="-21294750" y="4172625"/>
              <a:ext cx="37850" cy="25150"/>
            </a:xfrm>
            <a:custGeom>
              <a:avLst/>
              <a:gdLst/>
              <a:ahLst/>
              <a:cxnLst/>
              <a:rect l="l" t="t" r="r" b="b"/>
              <a:pathLst>
                <a:path w="1514" h="1006" extrusionOk="0">
                  <a:moveTo>
                    <a:pt x="414" y="1"/>
                  </a:moveTo>
                  <a:cubicBezTo>
                    <a:pt x="263" y="1"/>
                    <a:pt x="143" y="77"/>
                    <a:pt x="95" y="244"/>
                  </a:cubicBezTo>
                  <a:cubicBezTo>
                    <a:pt x="1" y="402"/>
                    <a:pt x="127" y="622"/>
                    <a:pt x="284" y="717"/>
                  </a:cubicBezTo>
                  <a:lnTo>
                    <a:pt x="946" y="969"/>
                  </a:lnTo>
                  <a:cubicBezTo>
                    <a:pt x="997" y="994"/>
                    <a:pt x="1050" y="1006"/>
                    <a:pt x="1101" y="1006"/>
                  </a:cubicBezTo>
                  <a:cubicBezTo>
                    <a:pt x="1242" y="1006"/>
                    <a:pt x="1372" y="918"/>
                    <a:pt x="1419" y="780"/>
                  </a:cubicBezTo>
                  <a:cubicBezTo>
                    <a:pt x="1513" y="591"/>
                    <a:pt x="1419" y="402"/>
                    <a:pt x="1230" y="307"/>
                  </a:cubicBezTo>
                  <a:lnTo>
                    <a:pt x="568" y="24"/>
                  </a:lnTo>
                  <a:cubicBezTo>
                    <a:pt x="514" y="8"/>
                    <a:pt x="463" y="1"/>
                    <a:pt x="4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8836;p91">
              <a:extLst>
                <a:ext uri="{FF2B5EF4-FFF2-40B4-BE49-F238E27FC236}">
                  <a16:creationId xmlns:a16="http://schemas.microsoft.com/office/drawing/2014/main" id="{EC5DC17E-654C-4D4B-BF1D-62BF52222988}"/>
                </a:ext>
              </a:extLst>
            </p:cNvPr>
            <p:cNvSpPr/>
            <p:nvPr/>
          </p:nvSpPr>
          <p:spPr>
            <a:xfrm>
              <a:off x="-21321525" y="4328375"/>
              <a:ext cx="306425" cy="34675"/>
            </a:xfrm>
            <a:custGeom>
              <a:avLst/>
              <a:gdLst/>
              <a:ahLst/>
              <a:cxnLst/>
              <a:rect l="l" t="t" r="r" b="b"/>
              <a:pathLst>
                <a:path w="12257" h="1387" extrusionOk="0">
                  <a:moveTo>
                    <a:pt x="1844" y="0"/>
                  </a:moveTo>
                  <a:cubicBezTo>
                    <a:pt x="1403" y="0"/>
                    <a:pt x="962" y="126"/>
                    <a:pt x="568" y="378"/>
                  </a:cubicBezTo>
                  <a:cubicBezTo>
                    <a:pt x="473" y="410"/>
                    <a:pt x="379" y="504"/>
                    <a:pt x="284" y="536"/>
                  </a:cubicBezTo>
                  <a:cubicBezTo>
                    <a:pt x="95" y="630"/>
                    <a:pt x="1" y="819"/>
                    <a:pt x="95" y="1008"/>
                  </a:cubicBezTo>
                  <a:cubicBezTo>
                    <a:pt x="141" y="1147"/>
                    <a:pt x="272" y="1234"/>
                    <a:pt x="413" y="1234"/>
                  </a:cubicBezTo>
                  <a:cubicBezTo>
                    <a:pt x="464" y="1234"/>
                    <a:pt x="517" y="1223"/>
                    <a:pt x="568" y="1197"/>
                  </a:cubicBezTo>
                  <a:cubicBezTo>
                    <a:pt x="725" y="1166"/>
                    <a:pt x="883" y="1103"/>
                    <a:pt x="1009" y="1008"/>
                  </a:cubicBezTo>
                  <a:cubicBezTo>
                    <a:pt x="1261" y="835"/>
                    <a:pt x="1560" y="748"/>
                    <a:pt x="1863" y="748"/>
                  </a:cubicBezTo>
                  <a:cubicBezTo>
                    <a:pt x="2167" y="748"/>
                    <a:pt x="2474" y="835"/>
                    <a:pt x="2742" y="1008"/>
                  </a:cubicBezTo>
                  <a:cubicBezTo>
                    <a:pt x="3135" y="1260"/>
                    <a:pt x="3577" y="1386"/>
                    <a:pt x="4014" y="1386"/>
                  </a:cubicBezTo>
                  <a:cubicBezTo>
                    <a:pt x="4451" y="1386"/>
                    <a:pt x="4884" y="1260"/>
                    <a:pt x="5262" y="1008"/>
                  </a:cubicBezTo>
                  <a:cubicBezTo>
                    <a:pt x="5514" y="835"/>
                    <a:pt x="5813" y="748"/>
                    <a:pt x="6117" y="748"/>
                  </a:cubicBezTo>
                  <a:cubicBezTo>
                    <a:pt x="6420" y="748"/>
                    <a:pt x="6727" y="835"/>
                    <a:pt x="6995" y="1008"/>
                  </a:cubicBezTo>
                  <a:cubicBezTo>
                    <a:pt x="7389" y="1260"/>
                    <a:pt x="7830" y="1386"/>
                    <a:pt x="8267" y="1386"/>
                  </a:cubicBezTo>
                  <a:cubicBezTo>
                    <a:pt x="8704" y="1386"/>
                    <a:pt x="9137" y="1260"/>
                    <a:pt x="9515" y="1008"/>
                  </a:cubicBezTo>
                  <a:cubicBezTo>
                    <a:pt x="9767" y="835"/>
                    <a:pt x="10067" y="748"/>
                    <a:pt x="10374" y="748"/>
                  </a:cubicBezTo>
                  <a:cubicBezTo>
                    <a:pt x="10681" y="748"/>
                    <a:pt x="10996" y="835"/>
                    <a:pt x="11279" y="1008"/>
                  </a:cubicBezTo>
                  <a:cubicBezTo>
                    <a:pt x="11437" y="1103"/>
                    <a:pt x="11563" y="1166"/>
                    <a:pt x="11721" y="1260"/>
                  </a:cubicBezTo>
                  <a:cubicBezTo>
                    <a:pt x="11766" y="1276"/>
                    <a:pt x="11812" y="1284"/>
                    <a:pt x="11857" y="1284"/>
                  </a:cubicBezTo>
                  <a:cubicBezTo>
                    <a:pt x="11996" y="1284"/>
                    <a:pt x="12122" y="1207"/>
                    <a:pt x="12193" y="1040"/>
                  </a:cubicBezTo>
                  <a:cubicBezTo>
                    <a:pt x="12256" y="819"/>
                    <a:pt x="12193" y="567"/>
                    <a:pt x="11973" y="536"/>
                  </a:cubicBezTo>
                  <a:cubicBezTo>
                    <a:pt x="11878" y="504"/>
                    <a:pt x="11784" y="473"/>
                    <a:pt x="11658" y="378"/>
                  </a:cubicBezTo>
                  <a:cubicBezTo>
                    <a:pt x="11264" y="126"/>
                    <a:pt x="10823" y="0"/>
                    <a:pt x="10382" y="0"/>
                  </a:cubicBezTo>
                  <a:cubicBezTo>
                    <a:pt x="9941" y="0"/>
                    <a:pt x="9499" y="126"/>
                    <a:pt x="9106" y="378"/>
                  </a:cubicBezTo>
                  <a:cubicBezTo>
                    <a:pt x="8854" y="552"/>
                    <a:pt x="8546" y="638"/>
                    <a:pt x="8239" y="638"/>
                  </a:cubicBezTo>
                  <a:cubicBezTo>
                    <a:pt x="7932" y="638"/>
                    <a:pt x="7625" y="552"/>
                    <a:pt x="7373" y="378"/>
                  </a:cubicBezTo>
                  <a:cubicBezTo>
                    <a:pt x="6979" y="126"/>
                    <a:pt x="6538" y="0"/>
                    <a:pt x="6101" y="0"/>
                  </a:cubicBezTo>
                  <a:cubicBezTo>
                    <a:pt x="5664" y="0"/>
                    <a:pt x="5231" y="126"/>
                    <a:pt x="4852" y="378"/>
                  </a:cubicBezTo>
                  <a:cubicBezTo>
                    <a:pt x="4600" y="552"/>
                    <a:pt x="4293" y="638"/>
                    <a:pt x="3986" y="638"/>
                  </a:cubicBezTo>
                  <a:cubicBezTo>
                    <a:pt x="3679" y="638"/>
                    <a:pt x="3372" y="552"/>
                    <a:pt x="3120" y="378"/>
                  </a:cubicBezTo>
                  <a:cubicBezTo>
                    <a:pt x="2726" y="126"/>
                    <a:pt x="2285" y="0"/>
                    <a:pt x="18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8837;p91">
              <a:extLst>
                <a:ext uri="{FF2B5EF4-FFF2-40B4-BE49-F238E27FC236}">
                  <a16:creationId xmlns:a16="http://schemas.microsoft.com/office/drawing/2014/main" id="{29DE82A4-9FC6-43A5-8CB4-DF9CF23E2772}"/>
                </a:ext>
              </a:extLst>
            </p:cNvPr>
            <p:cNvSpPr/>
            <p:nvPr/>
          </p:nvSpPr>
          <p:spPr>
            <a:xfrm>
              <a:off x="-21321525" y="4292150"/>
              <a:ext cx="306425" cy="34675"/>
            </a:xfrm>
            <a:custGeom>
              <a:avLst/>
              <a:gdLst/>
              <a:ahLst/>
              <a:cxnLst/>
              <a:rect l="l" t="t" r="r" b="b"/>
              <a:pathLst>
                <a:path w="12257" h="1387" extrusionOk="0">
                  <a:moveTo>
                    <a:pt x="1844" y="0"/>
                  </a:moveTo>
                  <a:cubicBezTo>
                    <a:pt x="1403" y="0"/>
                    <a:pt x="962" y="126"/>
                    <a:pt x="568" y="378"/>
                  </a:cubicBezTo>
                  <a:cubicBezTo>
                    <a:pt x="473" y="410"/>
                    <a:pt x="379" y="504"/>
                    <a:pt x="284" y="536"/>
                  </a:cubicBezTo>
                  <a:cubicBezTo>
                    <a:pt x="95" y="599"/>
                    <a:pt x="1" y="819"/>
                    <a:pt x="95" y="1008"/>
                  </a:cubicBezTo>
                  <a:cubicBezTo>
                    <a:pt x="141" y="1147"/>
                    <a:pt x="272" y="1234"/>
                    <a:pt x="413" y="1234"/>
                  </a:cubicBezTo>
                  <a:cubicBezTo>
                    <a:pt x="464" y="1234"/>
                    <a:pt x="517" y="1223"/>
                    <a:pt x="568" y="1197"/>
                  </a:cubicBezTo>
                  <a:cubicBezTo>
                    <a:pt x="725" y="1166"/>
                    <a:pt x="883" y="1071"/>
                    <a:pt x="1009" y="1008"/>
                  </a:cubicBezTo>
                  <a:cubicBezTo>
                    <a:pt x="1261" y="835"/>
                    <a:pt x="1560" y="748"/>
                    <a:pt x="1863" y="748"/>
                  </a:cubicBezTo>
                  <a:cubicBezTo>
                    <a:pt x="2167" y="748"/>
                    <a:pt x="2474" y="835"/>
                    <a:pt x="2742" y="1008"/>
                  </a:cubicBezTo>
                  <a:cubicBezTo>
                    <a:pt x="3135" y="1260"/>
                    <a:pt x="3577" y="1386"/>
                    <a:pt x="4014" y="1386"/>
                  </a:cubicBezTo>
                  <a:cubicBezTo>
                    <a:pt x="4451" y="1386"/>
                    <a:pt x="4884" y="1260"/>
                    <a:pt x="5262" y="1008"/>
                  </a:cubicBezTo>
                  <a:cubicBezTo>
                    <a:pt x="5514" y="835"/>
                    <a:pt x="5813" y="748"/>
                    <a:pt x="6117" y="748"/>
                  </a:cubicBezTo>
                  <a:cubicBezTo>
                    <a:pt x="6420" y="748"/>
                    <a:pt x="6727" y="835"/>
                    <a:pt x="6995" y="1008"/>
                  </a:cubicBezTo>
                  <a:cubicBezTo>
                    <a:pt x="7389" y="1260"/>
                    <a:pt x="7830" y="1386"/>
                    <a:pt x="8267" y="1386"/>
                  </a:cubicBezTo>
                  <a:cubicBezTo>
                    <a:pt x="8704" y="1386"/>
                    <a:pt x="9137" y="1260"/>
                    <a:pt x="9515" y="1008"/>
                  </a:cubicBezTo>
                  <a:cubicBezTo>
                    <a:pt x="9767" y="835"/>
                    <a:pt x="10067" y="748"/>
                    <a:pt x="10374" y="748"/>
                  </a:cubicBezTo>
                  <a:cubicBezTo>
                    <a:pt x="10681" y="748"/>
                    <a:pt x="10996" y="835"/>
                    <a:pt x="11279" y="1008"/>
                  </a:cubicBezTo>
                  <a:cubicBezTo>
                    <a:pt x="11437" y="1071"/>
                    <a:pt x="11563" y="1166"/>
                    <a:pt x="11721" y="1229"/>
                  </a:cubicBezTo>
                  <a:cubicBezTo>
                    <a:pt x="11771" y="1254"/>
                    <a:pt x="11822" y="1266"/>
                    <a:pt x="11871" y="1266"/>
                  </a:cubicBezTo>
                  <a:cubicBezTo>
                    <a:pt x="12004" y="1266"/>
                    <a:pt x="12124" y="1178"/>
                    <a:pt x="12193" y="1040"/>
                  </a:cubicBezTo>
                  <a:cubicBezTo>
                    <a:pt x="12256" y="819"/>
                    <a:pt x="12193" y="599"/>
                    <a:pt x="11973" y="536"/>
                  </a:cubicBezTo>
                  <a:cubicBezTo>
                    <a:pt x="11878" y="504"/>
                    <a:pt x="11784" y="441"/>
                    <a:pt x="11658" y="378"/>
                  </a:cubicBezTo>
                  <a:cubicBezTo>
                    <a:pt x="11264" y="126"/>
                    <a:pt x="10823" y="0"/>
                    <a:pt x="10382" y="0"/>
                  </a:cubicBezTo>
                  <a:cubicBezTo>
                    <a:pt x="9941" y="0"/>
                    <a:pt x="9499" y="126"/>
                    <a:pt x="9106" y="378"/>
                  </a:cubicBezTo>
                  <a:cubicBezTo>
                    <a:pt x="8854" y="551"/>
                    <a:pt x="8546" y="638"/>
                    <a:pt x="8239" y="638"/>
                  </a:cubicBezTo>
                  <a:cubicBezTo>
                    <a:pt x="7932" y="638"/>
                    <a:pt x="7625" y="551"/>
                    <a:pt x="7373" y="378"/>
                  </a:cubicBezTo>
                  <a:cubicBezTo>
                    <a:pt x="6979" y="126"/>
                    <a:pt x="6538" y="0"/>
                    <a:pt x="6101" y="0"/>
                  </a:cubicBezTo>
                  <a:cubicBezTo>
                    <a:pt x="5664" y="0"/>
                    <a:pt x="5231" y="126"/>
                    <a:pt x="4852" y="378"/>
                  </a:cubicBezTo>
                  <a:cubicBezTo>
                    <a:pt x="4600" y="551"/>
                    <a:pt x="4293" y="638"/>
                    <a:pt x="3986" y="638"/>
                  </a:cubicBezTo>
                  <a:cubicBezTo>
                    <a:pt x="3679" y="638"/>
                    <a:pt x="3372" y="551"/>
                    <a:pt x="3120" y="378"/>
                  </a:cubicBezTo>
                  <a:cubicBezTo>
                    <a:pt x="2726" y="126"/>
                    <a:pt x="2285" y="0"/>
                    <a:pt x="18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8838;p91">
              <a:extLst>
                <a:ext uri="{FF2B5EF4-FFF2-40B4-BE49-F238E27FC236}">
                  <a16:creationId xmlns:a16="http://schemas.microsoft.com/office/drawing/2014/main" id="{62F566F3-1CE0-4653-A909-D748CF0B5509}"/>
                </a:ext>
              </a:extLst>
            </p:cNvPr>
            <p:cNvSpPr/>
            <p:nvPr/>
          </p:nvSpPr>
          <p:spPr>
            <a:xfrm>
              <a:off x="-21322300" y="4148000"/>
              <a:ext cx="307200" cy="143375"/>
            </a:xfrm>
            <a:custGeom>
              <a:avLst/>
              <a:gdLst/>
              <a:ahLst/>
              <a:cxnLst/>
              <a:rect l="l" t="t" r="r" b="b"/>
              <a:pathLst>
                <a:path w="12288" h="5735" extrusionOk="0">
                  <a:moveTo>
                    <a:pt x="6175" y="1"/>
                  </a:moveTo>
                  <a:cubicBezTo>
                    <a:pt x="4411" y="1"/>
                    <a:pt x="2962" y="1450"/>
                    <a:pt x="2962" y="3214"/>
                  </a:cubicBezTo>
                  <a:cubicBezTo>
                    <a:pt x="2962" y="3813"/>
                    <a:pt x="3151" y="4380"/>
                    <a:pt x="3434" y="4884"/>
                  </a:cubicBezTo>
                  <a:cubicBezTo>
                    <a:pt x="3308" y="4852"/>
                    <a:pt x="3245" y="4789"/>
                    <a:pt x="3119" y="4726"/>
                  </a:cubicBezTo>
                  <a:cubicBezTo>
                    <a:pt x="2725" y="4474"/>
                    <a:pt x="2284" y="4348"/>
                    <a:pt x="1843" y="4348"/>
                  </a:cubicBezTo>
                  <a:cubicBezTo>
                    <a:pt x="1402" y="4348"/>
                    <a:pt x="961" y="4474"/>
                    <a:pt x="567" y="4726"/>
                  </a:cubicBezTo>
                  <a:cubicBezTo>
                    <a:pt x="473" y="4758"/>
                    <a:pt x="347" y="4852"/>
                    <a:pt x="284" y="4884"/>
                  </a:cubicBezTo>
                  <a:cubicBezTo>
                    <a:pt x="95" y="4947"/>
                    <a:pt x="0" y="5167"/>
                    <a:pt x="95" y="5356"/>
                  </a:cubicBezTo>
                  <a:cubicBezTo>
                    <a:pt x="141" y="5495"/>
                    <a:pt x="255" y="5583"/>
                    <a:pt x="399" y="5583"/>
                  </a:cubicBezTo>
                  <a:cubicBezTo>
                    <a:pt x="451" y="5583"/>
                    <a:pt x="508" y="5571"/>
                    <a:pt x="567" y="5545"/>
                  </a:cubicBezTo>
                  <a:cubicBezTo>
                    <a:pt x="725" y="5514"/>
                    <a:pt x="882" y="5419"/>
                    <a:pt x="977" y="5356"/>
                  </a:cubicBezTo>
                  <a:cubicBezTo>
                    <a:pt x="1245" y="5183"/>
                    <a:pt x="1552" y="5097"/>
                    <a:pt x="1855" y="5097"/>
                  </a:cubicBezTo>
                  <a:cubicBezTo>
                    <a:pt x="2158" y="5097"/>
                    <a:pt x="2458" y="5183"/>
                    <a:pt x="2710" y="5356"/>
                  </a:cubicBezTo>
                  <a:cubicBezTo>
                    <a:pt x="3103" y="5608"/>
                    <a:pt x="3552" y="5735"/>
                    <a:pt x="3993" y="5735"/>
                  </a:cubicBezTo>
                  <a:cubicBezTo>
                    <a:pt x="4435" y="5735"/>
                    <a:pt x="4868" y="5608"/>
                    <a:pt x="5230" y="5356"/>
                  </a:cubicBezTo>
                  <a:cubicBezTo>
                    <a:pt x="5498" y="5183"/>
                    <a:pt x="5805" y="5097"/>
                    <a:pt x="6108" y="5097"/>
                  </a:cubicBezTo>
                  <a:cubicBezTo>
                    <a:pt x="6411" y="5097"/>
                    <a:pt x="6711" y="5183"/>
                    <a:pt x="6963" y="5356"/>
                  </a:cubicBezTo>
                  <a:cubicBezTo>
                    <a:pt x="7341" y="5608"/>
                    <a:pt x="7790" y="5735"/>
                    <a:pt x="8235" y="5735"/>
                  </a:cubicBezTo>
                  <a:cubicBezTo>
                    <a:pt x="8680" y="5735"/>
                    <a:pt x="9121" y="5608"/>
                    <a:pt x="9483" y="5356"/>
                  </a:cubicBezTo>
                  <a:cubicBezTo>
                    <a:pt x="9751" y="5183"/>
                    <a:pt x="10058" y="5097"/>
                    <a:pt x="10369" y="5097"/>
                  </a:cubicBezTo>
                  <a:cubicBezTo>
                    <a:pt x="10680" y="5097"/>
                    <a:pt x="10995" y="5183"/>
                    <a:pt x="11279" y="5356"/>
                  </a:cubicBezTo>
                  <a:cubicBezTo>
                    <a:pt x="11437" y="5419"/>
                    <a:pt x="11531" y="5514"/>
                    <a:pt x="11689" y="5577"/>
                  </a:cubicBezTo>
                  <a:cubicBezTo>
                    <a:pt x="11748" y="5602"/>
                    <a:pt x="11804" y="5614"/>
                    <a:pt x="11857" y="5614"/>
                  </a:cubicBezTo>
                  <a:cubicBezTo>
                    <a:pt x="12001" y="5614"/>
                    <a:pt x="12115" y="5526"/>
                    <a:pt x="12161" y="5388"/>
                  </a:cubicBezTo>
                  <a:cubicBezTo>
                    <a:pt x="12287" y="5167"/>
                    <a:pt x="12224" y="4947"/>
                    <a:pt x="12004" y="4884"/>
                  </a:cubicBezTo>
                  <a:cubicBezTo>
                    <a:pt x="11909" y="4852"/>
                    <a:pt x="11815" y="4789"/>
                    <a:pt x="11689" y="4726"/>
                  </a:cubicBezTo>
                  <a:cubicBezTo>
                    <a:pt x="11295" y="4474"/>
                    <a:pt x="10854" y="4348"/>
                    <a:pt x="10413" y="4348"/>
                  </a:cubicBezTo>
                  <a:cubicBezTo>
                    <a:pt x="9972" y="4348"/>
                    <a:pt x="9530" y="4474"/>
                    <a:pt x="9137" y="4726"/>
                  </a:cubicBezTo>
                  <a:lnTo>
                    <a:pt x="8916" y="4852"/>
                  </a:lnTo>
                  <a:cubicBezTo>
                    <a:pt x="9168" y="4380"/>
                    <a:pt x="9389" y="3781"/>
                    <a:pt x="9389" y="3214"/>
                  </a:cubicBezTo>
                  <a:cubicBezTo>
                    <a:pt x="9389" y="1450"/>
                    <a:pt x="7971" y="1"/>
                    <a:pt x="617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6" name="Google Shape;7684;p89">
            <a:extLst>
              <a:ext uri="{FF2B5EF4-FFF2-40B4-BE49-F238E27FC236}">
                <a16:creationId xmlns:a16="http://schemas.microsoft.com/office/drawing/2014/main" id="{123F0E7E-4406-40D0-B16E-13E2504313D7}"/>
              </a:ext>
            </a:extLst>
          </p:cNvPr>
          <p:cNvGrpSpPr/>
          <p:nvPr/>
        </p:nvGrpSpPr>
        <p:grpSpPr>
          <a:xfrm>
            <a:off x="2162744" y="2773275"/>
            <a:ext cx="354586" cy="355557"/>
            <a:chOff x="-33645475" y="3944800"/>
            <a:chExt cx="292225" cy="293025"/>
          </a:xfrm>
        </p:grpSpPr>
        <p:sp>
          <p:nvSpPr>
            <p:cNvPr id="97" name="Google Shape;7685;p89">
              <a:extLst>
                <a:ext uri="{FF2B5EF4-FFF2-40B4-BE49-F238E27FC236}">
                  <a16:creationId xmlns:a16="http://schemas.microsoft.com/office/drawing/2014/main" id="{BF802D71-213B-451D-89F4-8EAEAAF257F7}"/>
                </a:ext>
              </a:extLst>
            </p:cNvPr>
            <p:cNvSpPr/>
            <p:nvPr/>
          </p:nvSpPr>
          <p:spPr>
            <a:xfrm>
              <a:off x="-33549375" y="3944800"/>
              <a:ext cx="98475" cy="70900"/>
            </a:xfrm>
            <a:custGeom>
              <a:avLst/>
              <a:gdLst/>
              <a:ahLst/>
              <a:cxnLst/>
              <a:rect l="l" t="t" r="r" b="b"/>
              <a:pathLst>
                <a:path w="3939" h="2836" extrusionOk="0">
                  <a:moveTo>
                    <a:pt x="1985" y="0"/>
                  </a:moveTo>
                  <a:cubicBezTo>
                    <a:pt x="1260" y="0"/>
                    <a:pt x="473" y="946"/>
                    <a:pt x="0" y="2521"/>
                  </a:cubicBezTo>
                  <a:cubicBezTo>
                    <a:pt x="158" y="2615"/>
                    <a:pt x="284" y="2710"/>
                    <a:pt x="410" y="2836"/>
                  </a:cubicBezTo>
                  <a:cubicBezTo>
                    <a:pt x="914" y="2773"/>
                    <a:pt x="1481" y="2773"/>
                    <a:pt x="1985" y="2773"/>
                  </a:cubicBezTo>
                  <a:cubicBezTo>
                    <a:pt x="2489" y="2773"/>
                    <a:pt x="3056" y="2804"/>
                    <a:pt x="3560" y="2836"/>
                  </a:cubicBezTo>
                  <a:cubicBezTo>
                    <a:pt x="3623" y="2678"/>
                    <a:pt x="3781" y="2584"/>
                    <a:pt x="3938" y="2521"/>
                  </a:cubicBezTo>
                  <a:cubicBezTo>
                    <a:pt x="3529" y="946"/>
                    <a:pt x="2741" y="0"/>
                    <a:pt x="19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7686;p89">
              <a:extLst>
                <a:ext uri="{FF2B5EF4-FFF2-40B4-BE49-F238E27FC236}">
                  <a16:creationId xmlns:a16="http://schemas.microsoft.com/office/drawing/2014/main" id="{04CF65E4-300D-40D9-A457-2C4E3C02C42B}"/>
                </a:ext>
              </a:extLst>
            </p:cNvPr>
            <p:cNvSpPr/>
            <p:nvPr/>
          </p:nvSpPr>
          <p:spPr>
            <a:xfrm>
              <a:off x="-33645475" y="4041675"/>
              <a:ext cx="70900" cy="98475"/>
            </a:xfrm>
            <a:custGeom>
              <a:avLst/>
              <a:gdLst/>
              <a:ahLst/>
              <a:cxnLst/>
              <a:rect l="l" t="t" r="r" b="b"/>
              <a:pathLst>
                <a:path w="2836" h="3939" extrusionOk="0">
                  <a:moveTo>
                    <a:pt x="2521" y="0"/>
                  </a:moveTo>
                  <a:cubicBezTo>
                    <a:pt x="946" y="473"/>
                    <a:pt x="32" y="1229"/>
                    <a:pt x="32" y="1954"/>
                  </a:cubicBezTo>
                  <a:cubicBezTo>
                    <a:pt x="1" y="2710"/>
                    <a:pt x="946" y="3466"/>
                    <a:pt x="2521" y="3939"/>
                  </a:cubicBezTo>
                  <a:cubicBezTo>
                    <a:pt x="2584" y="3781"/>
                    <a:pt x="2710" y="3655"/>
                    <a:pt x="2836" y="3529"/>
                  </a:cubicBezTo>
                  <a:cubicBezTo>
                    <a:pt x="2773" y="3025"/>
                    <a:pt x="2773" y="2521"/>
                    <a:pt x="2773" y="1954"/>
                  </a:cubicBezTo>
                  <a:cubicBezTo>
                    <a:pt x="2773" y="1418"/>
                    <a:pt x="2805" y="914"/>
                    <a:pt x="2836" y="379"/>
                  </a:cubicBezTo>
                  <a:cubicBezTo>
                    <a:pt x="2679" y="316"/>
                    <a:pt x="2553" y="158"/>
                    <a:pt x="25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7687;p89">
              <a:extLst>
                <a:ext uri="{FF2B5EF4-FFF2-40B4-BE49-F238E27FC236}">
                  <a16:creationId xmlns:a16="http://schemas.microsoft.com/office/drawing/2014/main" id="{E04D65EE-4D9B-4B3B-9A74-0577F696E8C1}"/>
                </a:ext>
              </a:extLst>
            </p:cNvPr>
            <p:cNvSpPr/>
            <p:nvPr/>
          </p:nvSpPr>
          <p:spPr>
            <a:xfrm>
              <a:off x="-33424150" y="4042450"/>
              <a:ext cx="70900" cy="52025"/>
            </a:xfrm>
            <a:custGeom>
              <a:avLst/>
              <a:gdLst/>
              <a:ahLst/>
              <a:cxnLst/>
              <a:rect l="l" t="t" r="r" b="b"/>
              <a:pathLst>
                <a:path w="2836" h="2081" extrusionOk="0">
                  <a:moveTo>
                    <a:pt x="316" y="1"/>
                  </a:moveTo>
                  <a:cubicBezTo>
                    <a:pt x="253" y="159"/>
                    <a:pt x="127" y="285"/>
                    <a:pt x="1" y="379"/>
                  </a:cubicBezTo>
                  <a:cubicBezTo>
                    <a:pt x="32" y="600"/>
                    <a:pt x="32" y="789"/>
                    <a:pt x="32" y="978"/>
                  </a:cubicBezTo>
                  <a:cubicBezTo>
                    <a:pt x="158" y="978"/>
                    <a:pt x="284" y="946"/>
                    <a:pt x="442" y="946"/>
                  </a:cubicBezTo>
                  <a:cubicBezTo>
                    <a:pt x="1387" y="946"/>
                    <a:pt x="2237" y="1387"/>
                    <a:pt x="2804" y="2080"/>
                  </a:cubicBezTo>
                  <a:lnTo>
                    <a:pt x="2804" y="1954"/>
                  </a:lnTo>
                  <a:cubicBezTo>
                    <a:pt x="2836" y="1230"/>
                    <a:pt x="1891" y="474"/>
                    <a:pt x="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7688;p89">
              <a:extLst>
                <a:ext uri="{FF2B5EF4-FFF2-40B4-BE49-F238E27FC236}">
                  <a16:creationId xmlns:a16="http://schemas.microsoft.com/office/drawing/2014/main" id="{38C883CD-F696-48E6-8B4A-91C35EE316DC}"/>
                </a:ext>
              </a:extLst>
            </p:cNvPr>
            <p:cNvSpPr/>
            <p:nvPr/>
          </p:nvSpPr>
          <p:spPr>
            <a:xfrm>
              <a:off x="-33549375" y="4165325"/>
              <a:ext cx="86650" cy="70925"/>
            </a:xfrm>
            <a:custGeom>
              <a:avLst/>
              <a:gdLst/>
              <a:ahLst/>
              <a:cxnLst/>
              <a:rect l="l" t="t" r="r" b="b"/>
              <a:pathLst>
                <a:path w="3466" h="2837" extrusionOk="0">
                  <a:moveTo>
                    <a:pt x="410" y="1"/>
                  </a:moveTo>
                  <a:cubicBezTo>
                    <a:pt x="315" y="158"/>
                    <a:pt x="158" y="284"/>
                    <a:pt x="0" y="316"/>
                  </a:cubicBezTo>
                  <a:cubicBezTo>
                    <a:pt x="473" y="1891"/>
                    <a:pt x="1260" y="2836"/>
                    <a:pt x="1985" y="2836"/>
                  </a:cubicBezTo>
                  <a:cubicBezTo>
                    <a:pt x="2489" y="2836"/>
                    <a:pt x="3056" y="2364"/>
                    <a:pt x="3466" y="1544"/>
                  </a:cubicBezTo>
                  <a:lnTo>
                    <a:pt x="3119" y="1072"/>
                  </a:lnTo>
                  <a:cubicBezTo>
                    <a:pt x="2836" y="851"/>
                    <a:pt x="2678" y="473"/>
                    <a:pt x="2521" y="95"/>
                  </a:cubicBezTo>
                  <a:lnTo>
                    <a:pt x="1985" y="95"/>
                  </a:lnTo>
                  <a:cubicBezTo>
                    <a:pt x="1418" y="95"/>
                    <a:pt x="882" y="64"/>
                    <a:pt x="41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7689;p89">
              <a:extLst>
                <a:ext uri="{FF2B5EF4-FFF2-40B4-BE49-F238E27FC236}">
                  <a16:creationId xmlns:a16="http://schemas.microsoft.com/office/drawing/2014/main" id="{D18A4998-C25D-4260-B68B-A8F386C91708}"/>
                </a:ext>
              </a:extLst>
            </p:cNvPr>
            <p:cNvSpPr/>
            <p:nvPr/>
          </p:nvSpPr>
          <p:spPr>
            <a:xfrm>
              <a:off x="-33558825" y="4030650"/>
              <a:ext cx="118950" cy="120525"/>
            </a:xfrm>
            <a:custGeom>
              <a:avLst/>
              <a:gdLst/>
              <a:ahLst/>
              <a:cxnLst/>
              <a:rect l="l" t="t" r="r" b="b"/>
              <a:pathLst>
                <a:path w="4758" h="4821" extrusionOk="0">
                  <a:moveTo>
                    <a:pt x="2395" y="0"/>
                  </a:moveTo>
                  <a:cubicBezTo>
                    <a:pt x="1922" y="0"/>
                    <a:pt x="1418" y="32"/>
                    <a:pt x="1008" y="95"/>
                  </a:cubicBezTo>
                  <a:cubicBezTo>
                    <a:pt x="977" y="599"/>
                    <a:pt x="599" y="977"/>
                    <a:pt x="63" y="1040"/>
                  </a:cubicBezTo>
                  <a:cubicBezTo>
                    <a:pt x="32" y="1450"/>
                    <a:pt x="0" y="1922"/>
                    <a:pt x="0" y="2395"/>
                  </a:cubicBezTo>
                  <a:cubicBezTo>
                    <a:pt x="0" y="2867"/>
                    <a:pt x="32" y="3340"/>
                    <a:pt x="63" y="3781"/>
                  </a:cubicBezTo>
                  <a:cubicBezTo>
                    <a:pt x="599" y="3812"/>
                    <a:pt x="977" y="4222"/>
                    <a:pt x="1008" y="4726"/>
                  </a:cubicBezTo>
                  <a:cubicBezTo>
                    <a:pt x="1449" y="4758"/>
                    <a:pt x="1922" y="4821"/>
                    <a:pt x="2395" y="4821"/>
                  </a:cubicBezTo>
                  <a:lnTo>
                    <a:pt x="2804" y="4821"/>
                  </a:lnTo>
                  <a:cubicBezTo>
                    <a:pt x="2804" y="4695"/>
                    <a:pt x="2741" y="4569"/>
                    <a:pt x="2741" y="4506"/>
                  </a:cubicBezTo>
                  <a:cubicBezTo>
                    <a:pt x="2741" y="3151"/>
                    <a:pt x="3592" y="2017"/>
                    <a:pt x="4757" y="1576"/>
                  </a:cubicBezTo>
                  <a:cubicBezTo>
                    <a:pt x="4757" y="1387"/>
                    <a:pt x="4726" y="1229"/>
                    <a:pt x="4726" y="1040"/>
                  </a:cubicBezTo>
                  <a:cubicBezTo>
                    <a:pt x="4222" y="977"/>
                    <a:pt x="3812" y="599"/>
                    <a:pt x="3781" y="95"/>
                  </a:cubicBezTo>
                  <a:cubicBezTo>
                    <a:pt x="3340" y="32"/>
                    <a:pt x="2867" y="0"/>
                    <a:pt x="239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7690;p89">
              <a:extLst>
                <a:ext uri="{FF2B5EF4-FFF2-40B4-BE49-F238E27FC236}">
                  <a16:creationId xmlns:a16="http://schemas.microsoft.com/office/drawing/2014/main" id="{B086F910-E734-43FC-AE0B-F75545D1F181}"/>
                </a:ext>
              </a:extLst>
            </p:cNvPr>
            <p:cNvSpPr/>
            <p:nvPr/>
          </p:nvSpPr>
          <p:spPr>
            <a:xfrm>
              <a:off x="-33639950" y="4129900"/>
              <a:ext cx="100825" cy="100825"/>
            </a:xfrm>
            <a:custGeom>
              <a:avLst/>
              <a:gdLst/>
              <a:ahLst/>
              <a:cxnLst/>
              <a:rect l="l" t="t" r="r" b="b"/>
              <a:pathLst>
                <a:path w="4033" h="4033" extrusionOk="0">
                  <a:moveTo>
                    <a:pt x="0" y="0"/>
                  </a:moveTo>
                  <a:lnTo>
                    <a:pt x="0" y="0"/>
                  </a:lnTo>
                  <a:cubicBezTo>
                    <a:pt x="567" y="1953"/>
                    <a:pt x="2111" y="3466"/>
                    <a:pt x="4033" y="4033"/>
                  </a:cubicBezTo>
                  <a:cubicBezTo>
                    <a:pt x="3592" y="3466"/>
                    <a:pt x="3245" y="2741"/>
                    <a:pt x="2962" y="1827"/>
                  </a:cubicBezTo>
                  <a:cubicBezTo>
                    <a:pt x="2584" y="1733"/>
                    <a:pt x="2300" y="1481"/>
                    <a:pt x="2206" y="1071"/>
                  </a:cubicBezTo>
                  <a:cubicBezTo>
                    <a:pt x="1323" y="851"/>
                    <a:pt x="567" y="441"/>
                    <a:pt x="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7691;p89">
              <a:extLst>
                <a:ext uri="{FF2B5EF4-FFF2-40B4-BE49-F238E27FC236}">
                  <a16:creationId xmlns:a16="http://schemas.microsoft.com/office/drawing/2014/main" id="{3A17D40A-D7C3-4002-AAEF-C6A950A4C56E}"/>
                </a:ext>
              </a:extLst>
            </p:cNvPr>
            <p:cNvSpPr/>
            <p:nvPr/>
          </p:nvSpPr>
          <p:spPr>
            <a:xfrm>
              <a:off x="-33459600" y="3951875"/>
              <a:ext cx="100850" cy="100075"/>
            </a:xfrm>
            <a:custGeom>
              <a:avLst/>
              <a:gdLst/>
              <a:ahLst/>
              <a:cxnLst/>
              <a:rect l="l" t="t" r="r" b="b"/>
              <a:pathLst>
                <a:path w="4034" h="4003" extrusionOk="0">
                  <a:moveTo>
                    <a:pt x="1" y="1"/>
                  </a:moveTo>
                  <a:lnTo>
                    <a:pt x="1" y="1"/>
                  </a:lnTo>
                  <a:cubicBezTo>
                    <a:pt x="442" y="537"/>
                    <a:pt x="788" y="1293"/>
                    <a:pt x="1072" y="2206"/>
                  </a:cubicBezTo>
                  <a:cubicBezTo>
                    <a:pt x="1419" y="2238"/>
                    <a:pt x="1734" y="2553"/>
                    <a:pt x="1828" y="2962"/>
                  </a:cubicBezTo>
                  <a:cubicBezTo>
                    <a:pt x="2710" y="3183"/>
                    <a:pt x="3466" y="3592"/>
                    <a:pt x="4033" y="4002"/>
                  </a:cubicBezTo>
                  <a:cubicBezTo>
                    <a:pt x="3466" y="2080"/>
                    <a:pt x="1923" y="537"/>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7692;p89">
              <a:extLst>
                <a:ext uri="{FF2B5EF4-FFF2-40B4-BE49-F238E27FC236}">
                  <a16:creationId xmlns:a16="http://schemas.microsoft.com/office/drawing/2014/main" id="{3853DC99-A3D5-498E-8D42-012981109CB9}"/>
                </a:ext>
              </a:extLst>
            </p:cNvPr>
            <p:cNvSpPr/>
            <p:nvPr/>
          </p:nvSpPr>
          <p:spPr>
            <a:xfrm>
              <a:off x="-33639950" y="3951100"/>
              <a:ext cx="100825" cy="100050"/>
            </a:xfrm>
            <a:custGeom>
              <a:avLst/>
              <a:gdLst/>
              <a:ahLst/>
              <a:cxnLst/>
              <a:rect l="l" t="t" r="r" b="b"/>
              <a:pathLst>
                <a:path w="4033" h="4002" extrusionOk="0">
                  <a:moveTo>
                    <a:pt x="4033" y="0"/>
                  </a:moveTo>
                  <a:lnTo>
                    <a:pt x="4033" y="0"/>
                  </a:lnTo>
                  <a:cubicBezTo>
                    <a:pt x="2111" y="536"/>
                    <a:pt x="567" y="2080"/>
                    <a:pt x="0" y="4002"/>
                  </a:cubicBezTo>
                  <a:cubicBezTo>
                    <a:pt x="567" y="3592"/>
                    <a:pt x="1323" y="3214"/>
                    <a:pt x="2206" y="2962"/>
                  </a:cubicBezTo>
                  <a:cubicBezTo>
                    <a:pt x="2300" y="2552"/>
                    <a:pt x="2615" y="2269"/>
                    <a:pt x="2962" y="2206"/>
                  </a:cubicBezTo>
                  <a:cubicBezTo>
                    <a:pt x="3214" y="1292"/>
                    <a:pt x="3592" y="505"/>
                    <a:pt x="40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7693;p89">
              <a:extLst>
                <a:ext uri="{FF2B5EF4-FFF2-40B4-BE49-F238E27FC236}">
                  <a16:creationId xmlns:a16="http://schemas.microsoft.com/office/drawing/2014/main" id="{675B7FBA-6A28-4E56-8A6D-C06C66E812DB}"/>
                </a:ext>
              </a:extLst>
            </p:cNvPr>
            <p:cNvSpPr/>
            <p:nvPr/>
          </p:nvSpPr>
          <p:spPr>
            <a:xfrm>
              <a:off x="-33472975" y="4082625"/>
              <a:ext cx="119725" cy="155200"/>
            </a:xfrm>
            <a:custGeom>
              <a:avLst/>
              <a:gdLst/>
              <a:ahLst/>
              <a:cxnLst/>
              <a:rect l="l" t="t" r="r" b="b"/>
              <a:pathLst>
                <a:path w="4789" h="6208" extrusionOk="0">
                  <a:moveTo>
                    <a:pt x="2395" y="1355"/>
                  </a:moveTo>
                  <a:cubicBezTo>
                    <a:pt x="2930" y="1355"/>
                    <a:pt x="3403" y="1828"/>
                    <a:pt x="3403" y="2364"/>
                  </a:cubicBezTo>
                  <a:cubicBezTo>
                    <a:pt x="3403" y="2962"/>
                    <a:pt x="2930" y="3403"/>
                    <a:pt x="2395" y="3403"/>
                  </a:cubicBezTo>
                  <a:cubicBezTo>
                    <a:pt x="1827" y="3403"/>
                    <a:pt x="1355" y="2931"/>
                    <a:pt x="1355" y="2364"/>
                  </a:cubicBezTo>
                  <a:cubicBezTo>
                    <a:pt x="1355" y="1828"/>
                    <a:pt x="1827" y="1355"/>
                    <a:pt x="2395" y="1355"/>
                  </a:cubicBezTo>
                  <a:close/>
                  <a:moveTo>
                    <a:pt x="2395" y="1"/>
                  </a:moveTo>
                  <a:cubicBezTo>
                    <a:pt x="1040" y="1"/>
                    <a:pt x="0" y="1072"/>
                    <a:pt x="0" y="2427"/>
                  </a:cubicBezTo>
                  <a:cubicBezTo>
                    <a:pt x="0" y="2994"/>
                    <a:pt x="221" y="3592"/>
                    <a:pt x="630" y="4002"/>
                  </a:cubicBezTo>
                  <a:lnTo>
                    <a:pt x="2111" y="6050"/>
                  </a:lnTo>
                  <a:cubicBezTo>
                    <a:pt x="2206" y="6113"/>
                    <a:pt x="2269" y="6207"/>
                    <a:pt x="2395" y="6207"/>
                  </a:cubicBezTo>
                  <a:cubicBezTo>
                    <a:pt x="2521" y="6207"/>
                    <a:pt x="2584" y="6144"/>
                    <a:pt x="2678" y="6050"/>
                  </a:cubicBezTo>
                  <a:lnTo>
                    <a:pt x="4442" y="3592"/>
                  </a:lnTo>
                  <a:cubicBezTo>
                    <a:pt x="4663" y="3246"/>
                    <a:pt x="4757" y="2805"/>
                    <a:pt x="4757" y="2364"/>
                  </a:cubicBezTo>
                  <a:cubicBezTo>
                    <a:pt x="4789" y="1072"/>
                    <a:pt x="3686" y="1"/>
                    <a:pt x="239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7694;p89">
              <a:extLst>
                <a:ext uri="{FF2B5EF4-FFF2-40B4-BE49-F238E27FC236}">
                  <a16:creationId xmlns:a16="http://schemas.microsoft.com/office/drawing/2014/main" id="{1F55D072-4B1C-4A32-A90A-D03B39F72C2A}"/>
                </a:ext>
              </a:extLst>
            </p:cNvPr>
            <p:cNvSpPr/>
            <p:nvPr/>
          </p:nvSpPr>
          <p:spPr>
            <a:xfrm>
              <a:off x="-33421775" y="4133825"/>
              <a:ext cx="17350" cy="18150"/>
            </a:xfrm>
            <a:custGeom>
              <a:avLst/>
              <a:gdLst/>
              <a:ahLst/>
              <a:cxnLst/>
              <a:rect l="l" t="t" r="r" b="b"/>
              <a:pathLst>
                <a:path w="694" h="726" extrusionOk="0">
                  <a:moveTo>
                    <a:pt x="347" y="1"/>
                  </a:moveTo>
                  <a:cubicBezTo>
                    <a:pt x="158" y="1"/>
                    <a:pt x="0" y="158"/>
                    <a:pt x="0" y="379"/>
                  </a:cubicBezTo>
                  <a:cubicBezTo>
                    <a:pt x="0" y="568"/>
                    <a:pt x="158" y="725"/>
                    <a:pt x="347" y="725"/>
                  </a:cubicBezTo>
                  <a:cubicBezTo>
                    <a:pt x="536" y="725"/>
                    <a:pt x="693" y="568"/>
                    <a:pt x="693" y="379"/>
                  </a:cubicBezTo>
                  <a:cubicBezTo>
                    <a:pt x="693" y="158"/>
                    <a:pt x="536" y="1"/>
                    <a:pt x="34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7" name="Google Shape;1418;p48">
            <a:extLst>
              <a:ext uri="{FF2B5EF4-FFF2-40B4-BE49-F238E27FC236}">
                <a16:creationId xmlns:a16="http://schemas.microsoft.com/office/drawing/2014/main" id="{69BD1ECF-15E3-4D86-82D7-F420E206F64F}"/>
              </a:ext>
            </a:extLst>
          </p:cNvPr>
          <p:cNvSpPr txBox="1">
            <a:spLocks/>
          </p:cNvSpPr>
          <p:nvPr/>
        </p:nvSpPr>
        <p:spPr>
          <a:xfrm>
            <a:off x="5396419" y="402867"/>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Music</a:t>
            </a:r>
          </a:p>
        </p:txBody>
      </p:sp>
      <p:sp>
        <p:nvSpPr>
          <p:cNvPr id="108" name="Google Shape;1416;p48">
            <a:extLst>
              <a:ext uri="{FF2B5EF4-FFF2-40B4-BE49-F238E27FC236}">
                <a16:creationId xmlns:a16="http://schemas.microsoft.com/office/drawing/2014/main" id="{2F7E6ACD-5F30-47E9-A645-E8CCBAAAF18B}"/>
              </a:ext>
            </a:extLst>
          </p:cNvPr>
          <p:cNvSpPr txBox="1">
            <a:spLocks/>
          </p:cNvSpPr>
          <p:nvPr/>
        </p:nvSpPr>
        <p:spPr>
          <a:xfrm>
            <a:off x="5699812" y="754008"/>
            <a:ext cx="1497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Dynamics, Pitch and Texture </a:t>
            </a:r>
            <a:br>
              <a:rPr lang="en-GB" dirty="0"/>
            </a:b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Google Shape;1413;p48"/>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Spring Term</a:t>
            </a:r>
            <a:endParaRPr dirty="0"/>
          </a:p>
        </p:txBody>
      </p:sp>
      <p:sp>
        <p:nvSpPr>
          <p:cNvPr id="1414" name="Google Shape;1414;p48"/>
          <p:cNvSpPr txBox="1">
            <a:spLocks noGrp="1"/>
          </p:cNvSpPr>
          <p:nvPr>
            <p:ph type="subTitle" idx="3"/>
          </p:nvPr>
        </p:nvSpPr>
        <p:spPr>
          <a:xfrm>
            <a:off x="1302788" y="1758758"/>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RE</a:t>
            </a:r>
            <a:endParaRPr dirty="0"/>
          </a:p>
        </p:txBody>
      </p:sp>
      <p:sp>
        <p:nvSpPr>
          <p:cNvPr id="1415" name="Google Shape;1415;p48"/>
          <p:cNvSpPr txBox="1">
            <a:spLocks noGrp="1"/>
          </p:cNvSpPr>
          <p:nvPr>
            <p:ph type="subTitle" idx="1"/>
          </p:nvPr>
        </p:nvSpPr>
        <p:spPr>
          <a:xfrm>
            <a:off x="3251049" y="1048469"/>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Science</a:t>
            </a:r>
            <a:endParaRPr dirty="0"/>
          </a:p>
        </p:txBody>
      </p:sp>
      <p:sp>
        <p:nvSpPr>
          <p:cNvPr id="1416" name="Google Shape;1416;p48"/>
          <p:cNvSpPr txBox="1">
            <a:spLocks noGrp="1"/>
          </p:cNvSpPr>
          <p:nvPr>
            <p:ph type="subTitle" idx="2"/>
          </p:nvPr>
        </p:nvSpPr>
        <p:spPr>
          <a:xfrm>
            <a:off x="3025891" y="1382008"/>
            <a:ext cx="2538007"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Evolution &amp; Inheritance</a:t>
            </a:r>
            <a:br>
              <a:rPr lang="en-GB" dirty="0"/>
            </a:br>
            <a:r>
              <a:rPr lang="en-GB" dirty="0"/>
              <a:t>Circuits, Batteries &amp; Switches</a:t>
            </a:r>
            <a:endParaRPr dirty="0"/>
          </a:p>
        </p:txBody>
      </p:sp>
      <p:sp>
        <p:nvSpPr>
          <p:cNvPr id="1417" name="Google Shape;1417;p48"/>
          <p:cNvSpPr txBox="1">
            <a:spLocks noGrp="1"/>
          </p:cNvSpPr>
          <p:nvPr>
            <p:ph type="subTitle" idx="4"/>
          </p:nvPr>
        </p:nvSpPr>
        <p:spPr>
          <a:xfrm>
            <a:off x="1334489" y="2090351"/>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Galilee to Jerusalem</a:t>
            </a:r>
            <a:br>
              <a:rPr lang="en-GB" dirty="0"/>
            </a:br>
            <a:r>
              <a:rPr lang="en-GB" dirty="0"/>
              <a:t>Desert to Garden</a:t>
            </a:r>
            <a:endParaRPr dirty="0"/>
          </a:p>
        </p:txBody>
      </p:sp>
      <p:sp>
        <p:nvSpPr>
          <p:cNvPr id="1418" name="Google Shape;1418;p48"/>
          <p:cNvSpPr txBox="1">
            <a:spLocks noGrp="1"/>
          </p:cNvSpPr>
          <p:nvPr>
            <p:ph type="subTitle" idx="5"/>
          </p:nvPr>
        </p:nvSpPr>
        <p:spPr>
          <a:xfrm>
            <a:off x="3286013" y="2382444"/>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History</a:t>
            </a:r>
            <a:endParaRPr dirty="0"/>
          </a:p>
        </p:txBody>
      </p:sp>
      <p:sp>
        <p:nvSpPr>
          <p:cNvPr id="1419" name="Google Shape;1419;p48"/>
          <p:cNvSpPr txBox="1">
            <a:spLocks noGrp="1"/>
          </p:cNvSpPr>
          <p:nvPr>
            <p:ph type="subTitle" idx="6"/>
          </p:nvPr>
        </p:nvSpPr>
        <p:spPr>
          <a:xfrm>
            <a:off x="3083734" y="2731719"/>
            <a:ext cx="2480164"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What Was The Impact Of WW2 On The People Of Britain?</a:t>
            </a:r>
            <a:endParaRPr dirty="0"/>
          </a:p>
        </p:txBody>
      </p:sp>
      <p:sp>
        <p:nvSpPr>
          <p:cNvPr id="1420" name="Google Shape;1420;p48"/>
          <p:cNvSpPr txBox="1">
            <a:spLocks noGrp="1"/>
          </p:cNvSpPr>
          <p:nvPr>
            <p:ph type="subTitle" idx="7"/>
          </p:nvPr>
        </p:nvSpPr>
        <p:spPr>
          <a:xfrm>
            <a:off x="1334489" y="3047277"/>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Geography</a:t>
            </a:r>
            <a:endParaRPr dirty="0"/>
          </a:p>
        </p:txBody>
      </p:sp>
      <p:sp>
        <p:nvSpPr>
          <p:cNvPr id="1421" name="Google Shape;1421;p48"/>
          <p:cNvSpPr txBox="1">
            <a:spLocks noGrp="1"/>
          </p:cNvSpPr>
          <p:nvPr>
            <p:ph type="subTitle" idx="8"/>
          </p:nvPr>
        </p:nvSpPr>
        <p:spPr>
          <a:xfrm>
            <a:off x="1314297" y="3366229"/>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Why Does Population Change?</a:t>
            </a:r>
          </a:p>
          <a:p>
            <a:pPr marL="0" lvl="0" indent="0" algn="ctr" rtl="0">
              <a:spcBef>
                <a:spcPts val="0"/>
              </a:spcBef>
              <a:spcAft>
                <a:spcPts val="0"/>
              </a:spcAft>
              <a:buNone/>
            </a:pPr>
            <a:endParaRPr dirty="0"/>
          </a:p>
        </p:txBody>
      </p:sp>
      <p:grpSp>
        <p:nvGrpSpPr>
          <p:cNvPr id="1448" name="Google Shape;1448;p48"/>
          <p:cNvGrpSpPr/>
          <p:nvPr/>
        </p:nvGrpSpPr>
        <p:grpSpPr>
          <a:xfrm rot="10800000" flipH="1">
            <a:off x="-326391" y="401"/>
            <a:ext cx="9470383" cy="5142678"/>
            <a:chOff x="-326516" y="796"/>
            <a:chExt cx="9470383" cy="5142678"/>
          </a:xfrm>
        </p:grpSpPr>
        <p:sp>
          <p:nvSpPr>
            <p:cNvPr id="1449" name="Google Shape;1449;p48"/>
            <p:cNvSpPr/>
            <p:nvPr/>
          </p:nvSpPr>
          <p:spPr>
            <a:xfrm>
              <a:off x="6605861" y="3322487"/>
              <a:ext cx="2538007" cy="1820988"/>
            </a:xfrm>
            <a:custGeom>
              <a:avLst/>
              <a:gdLst/>
              <a:ahLst/>
              <a:cxnLst/>
              <a:rect l="l" t="t" r="r" b="b"/>
              <a:pathLst>
                <a:path w="24213" h="20593" extrusionOk="0">
                  <a:moveTo>
                    <a:pt x="23614" y="0"/>
                  </a:moveTo>
                  <a:cubicBezTo>
                    <a:pt x="14949" y="0"/>
                    <a:pt x="6606" y="5690"/>
                    <a:pt x="2513" y="13167"/>
                  </a:cubicBezTo>
                  <a:cubicBezTo>
                    <a:pt x="1833" y="14404"/>
                    <a:pt x="1266" y="15698"/>
                    <a:pt x="829" y="17038"/>
                  </a:cubicBezTo>
                  <a:cubicBezTo>
                    <a:pt x="438" y="18192"/>
                    <a:pt x="159" y="19383"/>
                    <a:pt x="0" y="20592"/>
                  </a:cubicBezTo>
                  <a:lnTo>
                    <a:pt x="24212" y="20592"/>
                  </a:lnTo>
                  <a:lnTo>
                    <a:pt x="24212" y="9"/>
                  </a:lnTo>
                  <a:cubicBezTo>
                    <a:pt x="24013" y="3"/>
                    <a:pt x="23813" y="0"/>
                    <a:pt x="236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0" name="Google Shape;1450;p48"/>
            <p:cNvSpPr/>
            <p:nvPr/>
          </p:nvSpPr>
          <p:spPr>
            <a:xfrm>
              <a:off x="6729754" y="3420285"/>
              <a:ext cx="2414109" cy="1723187"/>
            </a:xfrm>
            <a:custGeom>
              <a:avLst/>
              <a:gdLst/>
              <a:ahLst/>
              <a:cxnLst/>
              <a:rect l="l" t="t" r="r" b="b"/>
              <a:pathLst>
                <a:path w="23031" h="19487" extrusionOk="0">
                  <a:moveTo>
                    <a:pt x="22131" y="0"/>
                  </a:moveTo>
                  <a:cubicBezTo>
                    <a:pt x="14020" y="0"/>
                    <a:pt x="6212" y="5327"/>
                    <a:pt x="2373" y="12331"/>
                  </a:cubicBezTo>
                  <a:cubicBezTo>
                    <a:pt x="1740" y="13484"/>
                    <a:pt x="1210" y="14703"/>
                    <a:pt x="800" y="15950"/>
                  </a:cubicBezTo>
                  <a:cubicBezTo>
                    <a:pt x="410" y="17104"/>
                    <a:pt x="140" y="18286"/>
                    <a:pt x="0" y="19486"/>
                  </a:cubicBezTo>
                  <a:lnTo>
                    <a:pt x="23030" y="19486"/>
                  </a:lnTo>
                  <a:lnTo>
                    <a:pt x="23030" y="20"/>
                  </a:lnTo>
                  <a:lnTo>
                    <a:pt x="22984" y="20"/>
                  </a:lnTo>
                  <a:cubicBezTo>
                    <a:pt x="22699" y="7"/>
                    <a:pt x="22415" y="0"/>
                    <a:pt x="221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1" name="Google Shape;1451;p48"/>
            <p:cNvSpPr/>
            <p:nvPr/>
          </p:nvSpPr>
          <p:spPr>
            <a:xfrm>
              <a:off x="6900396" y="3555398"/>
              <a:ext cx="2243462" cy="1588069"/>
            </a:xfrm>
            <a:custGeom>
              <a:avLst/>
              <a:gdLst/>
              <a:ahLst/>
              <a:cxnLst/>
              <a:rect l="l" t="t" r="r" b="b"/>
              <a:pathLst>
                <a:path w="21403" h="17959" extrusionOk="0">
                  <a:moveTo>
                    <a:pt x="20091" y="0"/>
                  </a:moveTo>
                  <a:cubicBezTo>
                    <a:pt x="12734" y="0"/>
                    <a:pt x="5658" y="4836"/>
                    <a:pt x="2178" y="11175"/>
                  </a:cubicBezTo>
                  <a:cubicBezTo>
                    <a:pt x="1601" y="12226"/>
                    <a:pt x="1126" y="13324"/>
                    <a:pt x="754" y="14460"/>
                  </a:cubicBezTo>
                  <a:cubicBezTo>
                    <a:pt x="363" y="15595"/>
                    <a:pt x="112" y="16767"/>
                    <a:pt x="1" y="17958"/>
                  </a:cubicBezTo>
                  <a:lnTo>
                    <a:pt x="21402" y="17958"/>
                  </a:lnTo>
                  <a:lnTo>
                    <a:pt x="21402" y="55"/>
                  </a:lnTo>
                  <a:cubicBezTo>
                    <a:pt x="21225" y="37"/>
                    <a:pt x="21039" y="27"/>
                    <a:pt x="20863" y="18"/>
                  </a:cubicBezTo>
                  <a:cubicBezTo>
                    <a:pt x="20605" y="6"/>
                    <a:pt x="20348" y="0"/>
                    <a:pt x="200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48"/>
            <p:cNvSpPr/>
            <p:nvPr/>
          </p:nvSpPr>
          <p:spPr>
            <a:xfrm>
              <a:off x="7034980" y="3660005"/>
              <a:ext cx="2108874" cy="1483460"/>
            </a:xfrm>
            <a:custGeom>
              <a:avLst/>
              <a:gdLst/>
              <a:ahLst/>
              <a:cxnLst/>
              <a:rect l="l" t="t" r="r" b="b"/>
              <a:pathLst>
                <a:path w="20119" h="16776" extrusionOk="0">
                  <a:moveTo>
                    <a:pt x="18486" y="0"/>
                  </a:moveTo>
                  <a:cubicBezTo>
                    <a:pt x="11721" y="0"/>
                    <a:pt x="5202" y="4445"/>
                    <a:pt x="2011" y="10280"/>
                  </a:cubicBezTo>
                  <a:cubicBezTo>
                    <a:pt x="1480" y="11248"/>
                    <a:pt x="1043" y="12253"/>
                    <a:pt x="698" y="13304"/>
                  </a:cubicBezTo>
                  <a:cubicBezTo>
                    <a:pt x="317" y="14421"/>
                    <a:pt x="75" y="15594"/>
                    <a:pt x="1" y="16775"/>
                  </a:cubicBezTo>
                  <a:lnTo>
                    <a:pt x="20118" y="16775"/>
                  </a:lnTo>
                  <a:lnTo>
                    <a:pt x="20118" y="91"/>
                  </a:lnTo>
                  <a:cubicBezTo>
                    <a:pt x="19811" y="54"/>
                    <a:pt x="19504" y="35"/>
                    <a:pt x="19197" y="17"/>
                  </a:cubicBezTo>
                  <a:cubicBezTo>
                    <a:pt x="18960" y="6"/>
                    <a:pt x="18723" y="0"/>
                    <a:pt x="18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48"/>
            <p:cNvSpPr/>
            <p:nvPr/>
          </p:nvSpPr>
          <p:spPr>
            <a:xfrm>
              <a:off x="7141265" y="3744098"/>
              <a:ext cx="2002586" cy="1399365"/>
            </a:xfrm>
            <a:custGeom>
              <a:avLst/>
              <a:gdLst/>
              <a:ahLst/>
              <a:cxnLst/>
              <a:rect l="l" t="t" r="r" b="b"/>
              <a:pathLst>
                <a:path w="19105" h="15825" extrusionOk="0">
                  <a:moveTo>
                    <a:pt x="17225" y="0"/>
                  </a:moveTo>
                  <a:cubicBezTo>
                    <a:pt x="10932" y="0"/>
                    <a:pt x="4867" y="4129"/>
                    <a:pt x="1890" y="9562"/>
                  </a:cubicBezTo>
                  <a:cubicBezTo>
                    <a:pt x="1397" y="10455"/>
                    <a:pt x="987" y="11404"/>
                    <a:pt x="671" y="12372"/>
                  </a:cubicBezTo>
                  <a:cubicBezTo>
                    <a:pt x="289" y="13489"/>
                    <a:pt x="66" y="14652"/>
                    <a:pt x="1" y="15824"/>
                  </a:cubicBezTo>
                  <a:lnTo>
                    <a:pt x="19104" y="15824"/>
                  </a:lnTo>
                  <a:lnTo>
                    <a:pt x="19104" y="136"/>
                  </a:lnTo>
                  <a:cubicBezTo>
                    <a:pt x="18695" y="71"/>
                    <a:pt x="18285" y="34"/>
                    <a:pt x="17876" y="15"/>
                  </a:cubicBezTo>
                  <a:cubicBezTo>
                    <a:pt x="17659" y="5"/>
                    <a:pt x="17442" y="0"/>
                    <a:pt x="1722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48"/>
            <p:cNvSpPr/>
            <p:nvPr/>
          </p:nvSpPr>
          <p:spPr>
            <a:xfrm>
              <a:off x="7296393" y="3829163"/>
              <a:ext cx="1847453" cy="1314298"/>
            </a:xfrm>
            <a:custGeom>
              <a:avLst/>
              <a:gdLst/>
              <a:ahLst/>
              <a:cxnLst/>
              <a:rect l="l" t="t" r="r" b="b"/>
              <a:pathLst>
                <a:path w="17625" h="14863" extrusionOk="0">
                  <a:moveTo>
                    <a:pt x="16110" y="0"/>
                  </a:moveTo>
                  <a:cubicBezTo>
                    <a:pt x="13016" y="0"/>
                    <a:pt x="9791" y="1769"/>
                    <a:pt x="7314" y="3799"/>
                  </a:cubicBezTo>
                  <a:cubicBezTo>
                    <a:pt x="4886" y="5790"/>
                    <a:pt x="2838" y="8386"/>
                    <a:pt x="1322" y="11308"/>
                  </a:cubicBezTo>
                  <a:cubicBezTo>
                    <a:pt x="745" y="12424"/>
                    <a:pt x="233" y="13606"/>
                    <a:pt x="0" y="14862"/>
                  </a:cubicBezTo>
                  <a:lnTo>
                    <a:pt x="17624" y="14862"/>
                  </a:lnTo>
                  <a:lnTo>
                    <a:pt x="17624" y="151"/>
                  </a:lnTo>
                  <a:cubicBezTo>
                    <a:pt x="17126" y="48"/>
                    <a:pt x="16620" y="0"/>
                    <a:pt x="1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48"/>
            <p:cNvSpPr/>
            <p:nvPr/>
          </p:nvSpPr>
          <p:spPr>
            <a:xfrm>
              <a:off x="7450474" y="3954107"/>
              <a:ext cx="1693367" cy="1189350"/>
            </a:xfrm>
            <a:custGeom>
              <a:avLst/>
              <a:gdLst/>
              <a:ahLst/>
              <a:cxnLst/>
              <a:rect l="l" t="t" r="r" b="b"/>
              <a:pathLst>
                <a:path w="16155" h="13450" extrusionOk="0">
                  <a:moveTo>
                    <a:pt x="14190" y="0"/>
                  </a:moveTo>
                  <a:cubicBezTo>
                    <a:pt x="11480" y="0"/>
                    <a:pt x="8653" y="1556"/>
                    <a:pt x="6486" y="3335"/>
                  </a:cubicBezTo>
                  <a:cubicBezTo>
                    <a:pt x="4355" y="5084"/>
                    <a:pt x="2559" y="7354"/>
                    <a:pt x="1229" y="9913"/>
                  </a:cubicBezTo>
                  <a:cubicBezTo>
                    <a:pt x="689" y="10955"/>
                    <a:pt x="224" y="12053"/>
                    <a:pt x="38" y="13235"/>
                  </a:cubicBezTo>
                  <a:cubicBezTo>
                    <a:pt x="19" y="13300"/>
                    <a:pt x="10" y="13375"/>
                    <a:pt x="1" y="13449"/>
                  </a:cubicBezTo>
                  <a:lnTo>
                    <a:pt x="16154" y="13449"/>
                  </a:lnTo>
                  <a:lnTo>
                    <a:pt x="16154" y="301"/>
                  </a:lnTo>
                  <a:cubicBezTo>
                    <a:pt x="15514" y="94"/>
                    <a:pt x="14856" y="0"/>
                    <a:pt x="1419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48"/>
            <p:cNvSpPr/>
            <p:nvPr/>
          </p:nvSpPr>
          <p:spPr>
            <a:xfrm>
              <a:off x="7640716" y="4103546"/>
              <a:ext cx="1503119" cy="1039907"/>
            </a:xfrm>
            <a:custGeom>
              <a:avLst/>
              <a:gdLst/>
              <a:ahLst/>
              <a:cxnLst/>
              <a:rect l="l" t="t" r="r" b="b"/>
              <a:pathLst>
                <a:path w="14340" h="11760" extrusionOk="0">
                  <a:moveTo>
                    <a:pt x="11840" y="1"/>
                  </a:moveTo>
                  <a:cubicBezTo>
                    <a:pt x="9584" y="1"/>
                    <a:pt x="7234" y="1288"/>
                    <a:pt x="5434" y="2771"/>
                  </a:cubicBezTo>
                  <a:cubicBezTo>
                    <a:pt x="3620" y="4287"/>
                    <a:pt x="2140" y="6148"/>
                    <a:pt x="1061" y="8251"/>
                  </a:cubicBezTo>
                  <a:cubicBezTo>
                    <a:pt x="614" y="9107"/>
                    <a:pt x="223" y="10029"/>
                    <a:pt x="65" y="11006"/>
                  </a:cubicBezTo>
                  <a:cubicBezTo>
                    <a:pt x="28" y="11257"/>
                    <a:pt x="9" y="11508"/>
                    <a:pt x="0" y="11759"/>
                  </a:cubicBezTo>
                  <a:lnTo>
                    <a:pt x="14339" y="11759"/>
                  </a:lnTo>
                  <a:lnTo>
                    <a:pt x="14339" y="621"/>
                  </a:lnTo>
                  <a:cubicBezTo>
                    <a:pt x="13544" y="187"/>
                    <a:pt x="12699" y="1"/>
                    <a:pt x="118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48"/>
            <p:cNvSpPr/>
            <p:nvPr/>
          </p:nvSpPr>
          <p:spPr>
            <a:xfrm>
              <a:off x="7883576" y="4275798"/>
              <a:ext cx="1260251" cy="867651"/>
            </a:xfrm>
            <a:custGeom>
              <a:avLst/>
              <a:gdLst/>
              <a:ahLst/>
              <a:cxnLst/>
              <a:rect l="l" t="t" r="r" b="b"/>
              <a:pathLst>
                <a:path w="12023" h="9812" extrusionOk="0">
                  <a:moveTo>
                    <a:pt x="9795" y="1"/>
                  </a:moveTo>
                  <a:cubicBezTo>
                    <a:pt x="7930" y="1"/>
                    <a:pt x="5981" y="1070"/>
                    <a:pt x="4485" y="2302"/>
                  </a:cubicBezTo>
                  <a:cubicBezTo>
                    <a:pt x="2987" y="3549"/>
                    <a:pt x="1759" y="5094"/>
                    <a:pt x="875" y="6834"/>
                  </a:cubicBezTo>
                  <a:cubicBezTo>
                    <a:pt x="503" y="7541"/>
                    <a:pt x="177" y="8304"/>
                    <a:pt x="47" y="9113"/>
                  </a:cubicBezTo>
                  <a:cubicBezTo>
                    <a:pt x="9" y="9346"/>
                    <a:pt x="0" y="9579"/>
                    <a:pt x="0" y="9811"/>
                  </a:cubicBezTo>
                  <a:lnTo>
                    <a:pt x="12022" y="9811"/>
                  </a:lnTo>
                  <a:lnTo>
                    <a:pt x="12022" y="609"/>
                  </a:lnTo>
                  <a:cubicBezTo>
                    <a:pt x="11319" y="182"/>
                    <a:pt x="10564" y="1"/>
                    <a:pt x="97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48"/>
            <p:cNvSpPr/>
            <p:nvPr/>
          </p:nvSpPr>
          <p:spPr>
            <a:xfrm>
              <a:off x="8085453" y="4416748"/>
              <a:ext cx="1058368" cy="726697"/>
            </a:xfrm>
            <a:custGeom>
              <a:avLst/>
              <a:gdLst/>
              <a:ahLst/>
              <a:cxnLst/>
              <a:rect l="l" t="t" r="r" b="b"/>
              <a:pathLst>
                <a:path w="10097" h="8218" extrusionOk="0">
                  <a:moveTo>
                    <a:pt x="7591" y="0"/>
                  </a:moveTo>
                  <a:cubicBezTo>
                    <a:pt x="6147" y="0"/>
                    <a:pt x="4641" y="825"/>
                    <a:pt x="3490" y="1769"/>
                  </a:cubicBezTo>
                  <a:cubicBezTo>
                    <a:pt x="2336" y="2737"/>
                    <a:pt x="1387" y="3928"/>
                    <a:pt x="698" y="5268"/>
                  </a:cubicBezTo>
                  <a:cubicBezTo>
                    <a:pt x="391" y="5817"/>
                    <a:pt x="177" y="6412"/>
                    <a:pt x="65" y="7036"/>
                  </a:cubicBezTo>
                  <a:cubicBezTo>
                    <a:pt x="0" y="7426"/>
                    <a:pt x="10" y="7826"/>
                    <a:pt x="93" y="8217"/>
                  </a:cubicBezTo>
                  <a:lnTo>
                    <a:pt x="10096" y="8217"/>
                  </a:lnTo>
                  <a:lnTo>
                    <a:pt x="10096" y="1117"/>
                  </a:lnTo>
                  <a:cubicBezTo>
                    <a:pt x="9994" y="1006"/>
                    <a:pt x="9873" y="894"/>
                    <a:pt x="9761" y="792"/>
                  </a:cubicBezTo>
                  <a:cubicBezTo>
                    <a:pt x="9096" y="229"/>
                    <a:pt x="8352" y="0"/>
                    <a:pt x="75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48"/>
            <p:cNvSpPr/>
            <p:nvPr/>
          </p:nvSpPr>
          <p:spPr>
            <a:xfrm>
              <a:off x="8269721" y="4559820"/>
              <a:ext cx="858476" cy="583622"/>
            </a:xfrm>
            <a:custGeom>
              <a:avLst/>
              <a:gdLst/>
              <a:ahLst/>
              <a:cxnLst/>
              <a:rect l="l" t="t" r="r" b="b"/>
              <a:pathLst>
                <a:path w="8190" h="6600" extrusionOk="0">
                  <a:moveTo>
                    <a:pt x="5320" y="1"/>
                  </a:moveTo>
                  <a:cubicBezTo>
                    <a:pt x="4313" y="1"/>
                    <a:pt x="3266" y="578"/>
                    <a:pt x="2467" y="1230"/>
                  </a:cubicBezTo>
                  <a:cubicBezTo>
                    <a:pt x="1657" y="1909"/>
                    <a:pt x="997" y="2738"/>
                    <a:pt x="522" y="3677"/>
                  </a:cubicBezTo>
                  <a:cubicBezTo>
                    <a:pt x="308" y="4059"/>
                    <a:pt x="159" y="4468"/>
                    <a:pt x="85" y="4906"/>
                  </a:cubicBezTo>
                  <a:cubicBezTo>
                    <a:pt x="1" y="5334"/>
                    <a:pt x="66" y="5780"/>
                    <a:pt x="271" y="6171"/>
                  </a:cubicBezTo>
                  <a:cubicBezTo>
                    <a:pt x="373" y="6339"/>
                    <a:pt x="503" y="6478"/>
                    <a:pt x="662" y="6599"/>
                  </a:cubicBezTo>
                  <a:lnTo>
                    <a:pt x="6701" y="6599"/>
                  </a:lnTo>
                  <a:cubicBezTo>
                    <a:pt x="7203" y="6227"/>
                    <a:pt x="7594" y="5734"/>
                    <a:pt x="7845" y="5166"/>
                  </a:cubicBezTo>
                  <a:cubicBezTo>
                    <a:pt x="8106" y="4515"/>
                    <a:pt x="8189" y="3808"/>
                    <a:pt x="8087" y="3110"/>
                  </a:cubicBezTo>
                  <a:cubicBezTo>
                    <a:pt x="8059" y="2831"/>
                    <a:pt x="7994" y="2561"/>
                    <a:pt x="7910" y="2291"/>
                  </a:cubicBezTo>
                  <a:cubicBezTo>
                    <a:pt x="7696" y="1612"/>
                    <a:pt x="7333" y="988"/>
                    <a:pt x="6831" y="551"/>
                  </a:cubicBezTo>
                  <a:cubicBezTo>
                    <a:pt x="6366" y="160"/>
                    <a:pt x="5848" y="1"/>
                    <a:pt x="53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48"/>
            <p:cNvSpPr/>
            <p:nvPr/>
          </p:nvSpPr>
          <p:spPr>
            <a:xfrm>
              <a:off x="-326516"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48"/>
            <p:cNvSpPr/>
            <p:nvPr/>
          </p:nvSpPr>
          <p:spPr>
            <a:xfrm>
              <a:off x="-108078"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48"/>
            <p:cNvSpPr/>
            <p:nvPr/>
          </p:nvSpPr>
          <p:spPr>
            <a:xfrm>
              <a:off x="143587"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1414;p48">
            <a:extLst>
              <a:ext uri="{FF2B5EF4-FFF2-40B4-BE49-F238E27FC236}">
                <a16:creationId xmlns:a16="http://schemas.microsoft.com/office/drawing/2014/main" id="{85604410-6256-4916-B11E-E35402611A06}"/>
              </a:ext>
            </a:extLst>
          </p:cNvPr>
          <p:cNvSpPr txBox="1">
            <a:spLocks/>
          </p:cNvSpPr>
          <p:nvPr/>
        </p:nvSpPr>
        <p:spPr>
          <a:xfrm>
            <a:off x="5385970" y="1056451"/>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Art</a:t>
            </a:r>
          </a:p>
        </p:txBody>
      </p:sp>
      <p:sp>
        <p:nvSpPr>
          <p:cNvPr id="53" name="Google Shape;1416;p48">
            <a:extLst>
              <a:ext uri="{FF2B5EF4-FFF2-40B4-BE49-F238E27FC236}">
                <a16:creationId xmlns:a16="http://schemas.microsoft.com/office/drawing/2014/main" id="{5FD5BA70-F775-4530-A7C3-5FC0CBEAC64D}"/>
              </a:ext>
            </a:extLst>
          </p:cNvPr>
          <p:cNvSpPr txBox="1">
            <a:spLocks/>
          </p:cNvSpPr>
          <p:nvPr/>
        </p:nvSpPr>
        <p:spPr>
          <a:xfrm>
            <a:off x="5389015" y="1387647"/>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Architecture</a:t>
            </a:r>
          </a:p>
        </p:txBody>
      </p:sp>
      <p:sp>
        <p:nvSpPr>
          <p:cNvPr id="54" name="Google Shape;1418;p48">
            <a:extLst>
              <a:ext uri="{FF2B5EF4-FFF2-40B4-BE49-F238E27FC236}">
                <a16:creationId xmlns:a16="http://schemas.microsoft.com/office/drawing/2014/main" id="{EBDF23E0-C0F2-44F4-A3C0-5E7D383229BA}"/>
              </a:ext>
            </a:extLst>
          </p:cNvPr>
          <p:cNvSpPr txBox="1">
            <a:spLocks/>
          </p:cNvSpPr>
          <p:nvPr/>
        </p:nvSpPr>
        <p:spPr>
          <a:xfrm>
            <a:off x="5385970" y="2454008"/>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DT</a:t>
            </a:r>
          </a:p>
        </p:txBody>
      </p:sp>
      <p:sp>
        <p:nvSpPr>
          <p:cNvPr id="55" name="Google Shape;1419;p48">
            <a:extLst>
              <a:ext uri="{FF2B5EF4-FFF2-40B4-BE49-F238E27FC236}">
                <a16:creationId xmlns:a16="http://schemas.microsoft.com/office/drawing/2014/main" id="{C4997052-3DF0-480D-83B7-AE1ADD4F70AD}"/>
              </a:ext>
            </a:extLst>
          </p:cNvPr>
          <p:cNvSpPr txBox="1">
            <a:spLocks/>
          </p:cNvSpPr>
          <p:nvPr/>
        </p:nvSpPr>
        <p:spPr>
          <a:xfrm>
            <a:off x="5445072" y="2794608"/>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Structures</a:t>
            </a:r>
          </a:p>
        </p:txBody>
      </p:sp>
      <p:sp>
        <p:nvSpPr>
          <p:cNvPr id="56" name="Google Shape;1418;p48">
            <a:extLst>
              <a:ext uri="{FF2B5EF4-FFF2-40B4-BE49-F238E27FC236}">
                <a16:creationId xmlns:a16="http://schemas.microsoft.com/office/drawing/2014/main" id="{0ADCB836-D27E-4947-BE2D-5F5269E96CD2}"/>
              </a:ext>
            </a:extLst>
          </p:cNvPr>
          <p:cNvSpPr txBox="1">
            <a:spLocks/>
          </p:cNvSpPr>
          <p:nvPr/>
        </p:nvSpPr>
        <p:spPr>
          <a:xfrm>
            <a:off x="3277268" y="3757190"/>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PE</a:t>
            </a:r>
          </a:p>
        </p:txBody>
      </p:sp>
      <p:sp>
        <p:nvSpPr>
          <p:cNvPr id="57" name="Google Shape;1419;p48">
            <a:extLst>
              <a:ext uri="{FF2B5EF4-FFF2-40B4-BE49-F238E27FC236}">
                <a16:creationId xmlns:a16="http://schemas.microsoft.com/office/drawing/2014/main" id="{097E86D4-96B3-4B4C-BA20-D2F3C8D1A8F1}"/>
              </a:ext>
            </a:extLst>
          </p:cNvPr>
          <p:cNvSpPr txBox="1">
            <a:spLocks/>
          </p:cNvSpPr>
          <p:nvPr/>
        </p:nvSpPr>
        <p:spPr>
          <a:xfrm>
            <a:off x="3286013" y="4075359"/>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Games</a:t>
            </a:r>
          </a:p>
        </p:txBody>
      </p:sp>
      <p:sp>
        <p:nvSpPr>
          <p:cNvPr id="58" name="Google Shape;1418;p48">
            <a:extLst>
              <a:ext uri="{FF2B5EF4-FFF2-40B4-BE49-F238E27FC236}">
                <a16:creationId xmlns:a16="http://schemas.microsoft.com/office/drawing/2014/main" id="{1D79620D-8F25-49E2-9774-A92F0FD402E4}"/>
              </a:ext>
            </a:extLst>
          </p:cNvPr>
          <p:cNvSpPr txBox="1">
            <a:spLocks/>
          </p:cNvSpPr>
          <p:nvPr/>
        </p:nvSpPr>
        <p:spPr>
          <a:xfrm>
            <a:off x="5445072" y="3754565"/>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Computing</a:t>
            </a:r>
          </a:p>
        </p:txBody>
      </p:sp>
      <p:sp>
        <p:nvSpPr>
          <p:cNvPr id="59" name="Google Shape;1419;p48">
            <a:extLst>
              <a:ext uri="{FF2B5EF4-FFF2-40B4-BE49-F238E27FC236}">
                <a16:creationId xmlns:a16="http://schemas.microsoft.com/office/drawing/2014/main" id="{89ABE25A-8A9B-4F35-B530-0E72504EA2FA}"/>
              </a:ext>
            </a:extLst>
          </p:cNvPr>
          <p:cNvSpPr txBox="1">
            <a:spLocks/>
          </p:cNvSpPr>
          <p:nvPr/>
        </p:nvSpPr>
        <p:spPr>
          <a:xfrm>
            <a:off x="5534489" y="4083922"/>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Programming</a:t>
            </a:r>
            <a:br>
              <a:rPr lang="en-GB" dirty="0"/>
            </a:br>
            <a:r>
              <a:rPr lang="en-GB" dirty="0"/>
              <a:t>Data &amp; Information</a:t>
            </a:r>
          </a:p>
        </p:txBody>
      </p:sp>
      <p:grpSp>
        <p:nvGrpSpPr>
          <p:cNvPr id="60" name="Google Shape;6549;p86">
            <a:extLst>
              <a:ext uri="{FF2B5EF4-FFF2-40B4-BE49-F238E27FC236}">
                <a16:creationId xmlns:a16="http://schemas.microsoft.com/office/drawing/2014/main" id="{E5C60214-08B9-4752-9A74-764E55649E74}"/>
              </a:ext>
            </a:extLst>
          </p:cNvPr>
          <p:cNvGrpSpPr/>
          <p:nvPr/>
        </p:nvGrpSpPr>
        <p:grpSpPr>
          <a:xfrm>
            <a:off x="4139242" y="3442740"/>
            <a:ext cx="338566" cy="338373"/>
            <a:chOff x="5643000" y="2621375"/>
            <a:chExt cx="480850" cy="480575"/>
          </a:xfrm>
        </p:grpSpPr>
        <p:sp>
          <p:nvSpPr>
            <p:cNvPr id="61" name="Google Shape;6550;p86">
              <a:extLst>
                <a:ext uri="{FF2B5EF4-FFF2-40B4-BE49-F238E27FC236}">
                  <a16:creationId xmlns:a16="http://schemas.microsoft.com/office/drawing/2014/main" id="{8E9AF936-DA41-4F61-BF0D-B9B8AD4E607B}"/>
                </a:ext>
              </a:extLst>
            </p:cNvPr>
            <p:cNvSpPr/>
            <p:nvPr/>
          </p:nvSpPr>
          <p:spPr>
            <a:xfrm>
              <a:off x="5837150" y="2812950"/>
              <a:ext cx="92625" cy="88125"/>
            </a:xfrm>
            <a:custGeom>
              <a:avLst/>
              <a:gdLst/>
              <a:ahLst/>
              <a:cxnLst/>
              <a:rect l="l" t="t" r="r" b="b"/>
              <a:pathLst>
                <a:path w="3705" h="3525" extrusionOk="0">
                  <a:moveTo>
                    <a:pt x="1853" y="1"/>
                  </a:moveTo>
                  <a:lnTo>
                    <a:pt x="1" y="1347"/>
                  </a:lnTo>
                  <a:lnTo>
                    <a:pt x="706" y="3524"/>
                  </a:lnTo>
                  <a:lnTo>
                    <a:pt x="2997" y="3524"/>
                  </a:lnTo>
                  <a:lnTo>
                    <a:pt x="3705" y="1347"/>
                  </a:lnTo>
                  <a:lnTo>
                    <a:pt x="185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2" name="Google Shape;6551;p86">
              <a:extLst>
                <a:ext uri="{FF2B5EF4-FFF2-40B4-BE49-F238E27FC236}">
                  <a16:creationId xmlns:a16="http://schemas.microsoft.com/office/drawing/2014/main" id="{6D0AE86E-20EF-4C02-B096-A65F2F6718B7}"/>
                </a:ext>
              </a:extLst>
            </p:cNvPr>
            <p:cNvSpPr/>
            <p:nvPr/>
          </p:nvSpPr>
          <p:spPr>
            <a:xfrm>
              <a:off x="5643000" y="2631975"/>
              <a:ext cx="480850" cy="469975"/>
            </a:xfrm>
            <a:custGeom>
              <a:avLst/>
              <a:gdLst/>
              <a:ahLst/>
              <a:cxnLst/>
              <a:rect l="l" t="t" r="r" b="b"/>
              <a:pathLst>
                <a:path w="19234" h="18799" extrusionOk="0">
                  <a:moveTo>
                    <a:pt x="9617" y="5978"/>
                  </a:moveTo>
                  <a:cubicBezTo>
                    <a:pt x="9734" y="5978"/>
                    <a:pt x="9851" y="6014"/>
                    <a:pt x="9950" y="6087"/>
                  </a:cubicBezTo>
                  <a:lnTo>
                    <a:pt x="12464" y="7914"/>
                  </a:lnTo>
                  <a:cubicBezTo>
                    <a:pt x="12663" y="8059"/>
                    <a:pt x="12745" y="8312"/>
                    <a:pt x="12669" y="8547"/>
                  </a:cubicBezTo>
                  <a:lnTo>
                    <a:pt x="11709" y="11504"/>
                  </a:lnTo>
                  <a:cubicBezTo>
                    <a:pt x="11633" y="11736"/>
                    <a:pt x="11417" y="11892"/>
                    <a:pt x="11173" y="11892"/>
                  </a:cubicBezTo>
                  <a:lnTo>
                    <a:pt x="8062" y="11892"/>
                  </a:lnTo>
                  <a:cubicBezTo>
                    <a:pt x="7818" y="11892"/>
                    <a:pt x="7601" y="11736"/>
                    <a:pt x="7526" y="11504"/>
                  </a:cubicBezTo>
                  <a:lnTo>
                    <a:pt x="6565" y="8547"/>
                  </a:lnTo>
                  <a:cubicBezTo>
                    <a:pt x="6490" y="8312"/>
                    <a:pt x="6571" y="8059"/>
                    <a:pt x="6770" y="7914"/>
                  </a:cubicBezTo>
                  <a:lnTo>
                    <a:pt x="9285" y="6087"/>
                  </a:lnTo>
                  <a:cubicBezTo>
                    <a:pt x="9384" y="6014"/>
                    <a:pt x="9501" y="5978"/>
                    <a:pt x="9617" y="5978"/>
                  </a:cubicBezTo>
                  <a:close/>
                  <a:moveTo>
                    <a:pt x="6785" y="1"/>
                  </a:moveTo>
                  <a:lnTo>
                    <a:pt x="6785" y="1"/>
                  </a:lnTo>
                  <a:cubicBezTo>
                    <a:pt x="5289" y="462"/>
                    <a:pt x="3928" y="1284"/>
                    <a:pt x="2822" y="2395"/>
                  </a:cubicBezTo>
                  <a:cubicBezTo>
                    <a:pt x="2431" y="2783"/>
                    <a:pt x="2076" y="3208"/>
                    <a:pt x="1756" y="3656"/>
                  </a:cubicBezTo>
                  <a:lnTo>
                    <a:pt x="3072" y="3834"/>
                  </a:lnTo>
                  <a:cubicBezTo>
                    <a:pt x="3289" y="3864"/>
                    <a:pt x="3467" y="4015"/>
                    <a:pt x="3533" y="4220"/>
                  </a:cubicBezTo>
                  <a:lnTo>
                    <a:pt x="4497" y="7177"/>
                  </a:lnTo>
                  <a:cubicBezTo>
                    <a:pt x="4572" y="7408"/>
                    <a:pt x="4488" y="7664"/>
                    <a:pt x="4289" y="7809"/>
                  </a:cubicBezTo>
                  <a:lnTo>
                    <a:pt x="1775" y="9637"/>
                  </a:lnTo>
                  <a:cubicBezTo>
                    <a:pt x="1677" y="9708"/>
                    <a:pt x="1560" y="9743"/>
                    <a:pt x="1444" y="9743"/>
                  </a:cubicBezTo>
                  <a:cubicBezTo>
                    <a:pt x="1351" y="9743"/>
                    <a:pt x="1259" y="9721"/>
                    <a:pt x="1175" y="9676"/>
                  </a:cubicBezTo>
                  <a:lnTo>
                    <a:pt x="7" y="9047"/>
                  </a:lnTo>
                  <a:cubicBezTo>
                    <a:pt x="7" y="9092"/>
                    <a:pt x="7" y="9140"/>
                    <a:pt x="7" y="9188"/>
                  </a:cubicBezTo>
                  <a:cubicBezTo>
                    <a:pt x="1" y="11269"/>
                    <a:pt x="675" y="13292"/>
                    <a:pt x="1925" y="14955"/>
                  </a:cubicBezTo>
                  <a:lnTo>
                    <a:pt x="2500" y="13756"/>
                  </a:lnTo>
                  <a:cubicBezTo>
                    <a:pt x="2594" y="13560"/>
                    <a:pt x="2792" y="13437"/>
                    <a:pt x="3009" y="13437"/>
                  </a:cubicBezTo>
                  <a:lnTo>
                    <a:pt x="6120" y="13437"/>
                  </a:lnTo>
                  <a:cubicBezTo>
                    <a:pt x="6364" y="13437"/>
                    <a:pt x="6580" y="13594"/>
                    <a:pt x="6656" y="13828"/>
                  </a:cubicBezTo>
                  <a:lnTo>
                    <a:pt x="7616" y="16786"/>
                  </a:lnTo>
                  <a:cubicBezTo>
                    <a:pt x="7683" y="16990"/>
                    <a:pt x="7625" y="17216"/>
                    <a:pt x="7469" y="17367"/>
                  </a:cubicBezTo>
                  <a:lnTo>
                    <a:pt x="6508" y="18288"/>
                  </a:lnTo>
                  <a:cubicBezTo>
                    <a:pt x="7515" y="18628"/>
                    <a:pt x="8566" y="18799"/>
                    <a:pt x="9616" y="18799"/>
                  </a:cubicBezTo>
                  <a:cubicBezTo>
                    <a:pt x="10667" y="18799"/>
                    <a:pt x="11718" y="18628"/>
                    <a:pt x="12726" y="18288"/>
                  </a:cubicBezTo>
                  <a:lnTo>
                    <a:pt x="11763" y="17367"/>
                  </a:lnTo>
                  <a:cubicBezTo>
                    <a:pt x="11606" y="17216"/>
                    <a:pt x="11549" y="16990"/>
                    <a:pt x="11615" y="16786"/>
                  </a:cubicBezTo>
                  <a:lnTo>
                    <a:pt x="12576" y="13828"/>
                  </a:lnTo>
                  <a:cubicBezTo>
                    <a:pt x="12651" y="13594"/>
                    <a:pt x="12868" y="13437"/>
                    <a:pt x="13115" y="13437"/>
                  </a:cubicBezTo>
                  <a:lnTo>
                    <a:pt x="16223" y="13437"/>
                  </a:lnTo>
                  <a:cubicBezTo>
                    <a:pt x="16439" y="13437"/>
                    <a:pt x="16638" y="13560"/>
                    <a:pt x="16731" y="13756"/>
                  </a:cubicBezTo>
                  <a:lnTo>
                    <a:pt x="17307" y="14955"/>
                  </a:lnTo>
                  <a:cubicBezTo>
                    <a:pt x="18559" y="13292"/>
                    <a:pt x="19234" y="11269"/>
                    <a:pt x="19228" y="9188"/>
                  </a:cubicBezTo>
                  <a:cubicBezTo>
                    <a:pt x="19228" y="9140"/>
                    <a:pt x="19228" y="9092"/>
                    <a:pt x="19225" y="9044"/>
                  </a:cubicBezTo>
                  <a:lnTo>
                    <a:pt x="18059" y="9673"/>
                  </a:lnTo>
                  <a:cubicBezTo>
                    <a:pt x="17975" y="9719"/>
                    <a:pt x="17883" y="9742"/>
                    <a:pt x="17791" y="9742"/>
                  </a:cubicBezTo>
                  <a:cubicBezTo>
                    <a:pt x="17674" y="9742"/>
                    <a:pt x="17557" y="9705"/>
                    <a:pt x="17457" y="9634"/>
                  </a:cubicBezTo>
                  <a:lnTo>
                    <a:pt x="14943" y="7806"/>
                  </a:lnTo>
                  <a:cubicBezTo>
                    <a:pt x="14744" y="7661"/>
                    <a:pt x="14663" y="7408"/>
                    <a:pt x="14738" y="7174"/>
                  </a:cubicBezTo>
                  <a:lnTo>
                    <a:pt x="15702" y="4220"/>
                  </a:lnTo>
                  <a:cubicBezTo>
                    <a:pt x="15768" y="4012"/>
                    <a:pt x="15945" y="3864"/>
                    <a:pt x="16162" y="3834"/>
                  </a:cubicBezTo>
                  <a:lnTo>
                    <a:pt x="17478" y="3656"/>
                  </a:lnTo>
                  <a:cubicBezTo>
                    <a:pt x="17162" y="3208"/>
                    <a:pt x="16804" y="2783"/>
                    <a:pt x="16415" y="2395"/>
                  </a:cubicBezTo>
                  <a:cubicBezTo>
                    <a:pt x="15307" y="1284"/>
                    <a:pt x="13946" y="462"/>
                    <a:pt x="12449" y="1"/>
                  </a:cubicBezTo>
                  <a:lnTo>
                    <a:pt x="12449" y="1"/>
                  </a:lnTo>
                  <a:lnTo>
                    <a:pt x="12690" y="1311"/>
                  </a:lnTo>
                  <a:cubicBezTo>
                    <a:pt x="12726" y="1524"/>
                    <a:pt x="12642" y="1741"/>
                    <a:pt x="12464" y="1868"/>
                  </a:cubicBezTo>
                  <a:lnTo>
                    <a:pt x="9950" y="3696"/>
                  </a:lnTo>
                  <a:cubicBezTo>
                    <a:pt x="9851" y="3768"/>
                    <a:pt x="9734" y="3804"/>
                    <a:pt x="9618" y="3804"/>
                  </a:cubicBezTo>
                  <a:cubicBezTo>
                    <a:pt x="9501" y="3804"/>
                    <a:pt x="9385" y="3768"/>
                    <a:pt x="9288" y="3696"/>
                  </a:cubicBezTo>
                  <a:lnTo>
                    <a:pt x="6770" y="1868"/>
                  </a:lnTo>
                  <a:cubicBezTo>
                    <a:pt x="6596" y="1741"/>
                    <a:pt x="6508" y="1524"/>
                    <a:pt x="6547" y="1311"/>
                  </a:cubicBezTo>
                  <a:lnTo>
                    <a:pt x="67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3" name="Google Shape;6552;p86">
              <a:extLst>
                <a:ext uri="{FF2B5EF4-FFF2-40B4-BE49-F238E27FC236}">
                  <a16:creationId xmlns:a16="http://schemas.microsoft.com/office/drawing/2014/main" id="{5C692A0A-4266-4A4D-84E9-FFDEFD7A887A}"/>
                </a:ext>
              </a:extLst>
            </p:cNvPr>
            <p:cNvSpPr/>
            <p:nvPr/>
          </p:nvSpPr>
          <p:spPr>
            <a:xfrm>
              <a:off x="6041550" y="2749725"/>
              <a:ext cx="79750" cy="95025"/>
            </a:xfrm>
            <a:custGeom>
              <a:avLst/>
              <a:gdLst/>
              <a:ahLst/>
              <a:cxnLst/>
              <a:rect l="l" t="t" r="r" b="b"/>
              <a:pathLst>
                <a:path w="3190" h="3801" extrusionOk="0">
                  <a:moveTo>
                    <a:pt x="2184" y="0"/>
                  </a:moveTo>
                  <a:lnTo>
                    <a:pt x="723" y="196"/>
                  </a:lnTo>
                  <a:lnTo>
                    <a:pt x="0" y="2424"/>
                  </a:lnTo>
                  <a:lnTo>
                    <a:pt x="1895" y="3801"/>
                  </a:lnTo>
                  <a:lnTo>
                    <a:pt x="3189" y="3102"/>
                  </a:lnTo>
                  <a:cubicBezTo>
                    <a:pt x="3036" y="2018"/>
                    <a:pt x="2696" y="967"/>
                    <a:pt x="218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4" name="Google Shape;6553;p86">
              <a:extLst>
                <a:ext uri="{FF2B5EF4-FFF2-40B4-BE49-F238E27FC236}">
                  <a16:creationId xmlns:a16="http://schemas.microsoft.com/office/drawing/2014/main" id="{37643880-27DF-4AA7-B544-E92C7887D3D1}"/>
                </a:ext>
              </a:extLst>
            </p:cNvPr>
            <p:cNvSpPr/>
            <p:nvPr/>
          </p:nvSpPr>
          <p:spPr>
            <a:xfrm>
              <a:off x="5963025" y="2996125"/>
              <a:ext cx="92625" cy="81175"/>
            </a:xfrm>
            <a:custGeom>
              <a:avLst/>
              <a:gdLst/>
              <a:ahLst/>
              <a:cxnLst/>
              <a:rect l="l" t="t" r="r" b="b"/>
              <a:pathLst>
                <a:path w="3705" h="3247" extrusionOk="0">
                  <a:moveTo>
                    <a:pt x="723" y="0"/>
                  </a:moveTo>
                  <a:lnTo>
                    <a:pt x="1" y="2229"/>
                  </a:lnTo>
                  <a:lnTo>
                    <a:pt x="1067" y="3246"/>
                  </a:lnTo>
                  <a:cubicBezTo>
                    <a:pt x="2009" y="2780"/>
                    <a:pt x="2870" y="2162"/>
                    <a:pt x="3614" y="1416"/>
                  </a:cubicBezTo>
                  <a:cubicBezTo>
                    <a:pt x="3644" y="1388"/>
                    <a:pt x="3674" y="1355"/>
                    <a:pt x="3705" y="1325"/>
                  </a:cubicBezTo>
                  <a:lnTo>
                    <a:pt x="306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5" name="Google Shape;6554;p86">
              <a:extLst>
                <a:ext uri="{FF2B5EF4-FFF2-40B4-BE49-F238E27FC236}">
                  <a16:creationId xmlns:a16="http://schemas.microsoft.com/office/drawing/2014/main" id="{60B9EC10-BF67-452E-B6B5-782F16902687}"/>
                </a:ext>
              </a:extLst>
            </p:cNvPr>
            <p:cNvSpPr/>
            <p:nvPr/>
          </p:nvSpPr>
          <p:spPr>
            <a:xfrm>
              <a:off x="5711225" y="2996200"/>
              <a:ext cx="92600" cy="81100"/>
            </a:xfrm>
            <a:custGeom>
              <a:avLst/>
              <a:gdLst/>
              <a:ahLst/>
              <a:cxnLst/>
              <a:rect l="l" t="t" r="r" b="b"/>
              <a:pathLst>
                <a:path w="3704" h="3244" extrusionOk="0">
                  <a:moveTo>
                    <a:pt x="635" y="0"/>
                  </a:moveTo>
                  <a:lnTo>
                    <a:pt x="0" y="1322"/>
                  </a:lnTo>
                  <a:cubicBezTo>
                    <a:pt x="30" y="1355"/>
                    <a:pt x="60" y="1385"/>
                    <a:pt x="93" y="1416"/>
                  </a:cubicBezTo>
                  <a:cubicBezTo>
                    <a:pt x="834" y="2162"/>
                    <a:pt x="1695" y="2780"/>
                    <a:pt x="2638" y="3243"/>
                  </a:cubicBezTo>
                  <a:lnTo>
                    <a:pt x="3704" y="2229"/>
                  </a:lnTo>
                  <a:lnTo>
                    <a:pt x="298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6" name="Google Shape;6555;p86">
              <a:extLst>
                <a:ext uri="{FF2B5EF4-FFF2-40B4-BE49-F238E27FC236}">
                  <a16:creationId xmlns:a16="http://schemas.microsoft.com/office/drawing/2014/main" id="{3450C964-CCC9-4375-B2FD-8AD0E565A324}"/>
                </a:ext>
              </a:extLst>
            </p:cNvPr>
            <p:cNvSpPr/>
            <p:nvPr/>
          </p:nvSpPr>
          <p:spPr>
            <a:xfrm>
              <a:off x="5645575" y="2749725"/>
              <a:ext cx="79825" cy="95100"/>
            </a:xfrm>
            <a:custGeom>
              <a:avLst/>
              <a:gdLst/>
              <a:ahLst/>
              <a:cxnLst/>
              <a:rect l="l" t="t" r="r" b="b"/>
              <a:pathLst>
                <a:path w="3193" h="3804" extrusionOk="0">
                  <a:moveTo>
                    <a:pt x="1009" y="0"/>
                  </a:moveTo>
                  <a:cubicBezTo>
                    <a:pt x="497" y="967"/>
                    <a:pt x="154" y="2018"/>
                    <a:pt x="0" y="3105"/>
                  </a:cubicBezTo>
                  <a:lnTo>
                    <a:pt x="1295" y="3804"/>
                  </a:lnTo>
                  <a:lnTo>
                    <a:pt x="3192" y="2424"/>
                  </a:lnTo>
                  <a:lnTo>
                    <a:pt x="2467" y="196"/>
                  </a:lnTo>
                  <a:lnTo>
                    <a:pt x="100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 name="Google Shape;6556;p86">
              <a:extLst>
                <a:ext uri="{FF2B5EF4-FFF2-40B4-BE49-F238E27FC236}">
                  <a16:creationId xmlns:a16="http://schemas.microsoft.com/office/drawing/2014/main" id="{19FAF224-8210-4B26-A2AF-DB140EA6BD16}"/>
                </a:ext>
              </a:extLst>
            </p:cNvPr>
            <p:cNvSpPr/>
            <p:nvPr/>
          </p:nvSpPr>
          <p:spPr>
            <a:xfrm>
              <a:off x="5836025" y="2621375"/>
              <a:ext cx="94800" cy="74100"/>
            </a:xfrm>
            <a:custGeom>
              <a:avLst/>
              <a:gdLst/>
              <a:ahLst/>
              <a:cxnLst/>
              <a:rect l="l" t="t" r="r" b="b"/>
              <a:pathLst>
                <a:path w="3792" h="2964" extrusionOk="0">
                  <a:moveTo>
                    <a:pt x="1897" y="1"/>
                  </a:moveTo>
                  <a:cubicBezTo>
                    <a:pt x="1351" y="1"/>
                    <a:pt x="805" y="47"/>
                    <a:pt x="266" y="139"/>
                  </a:cubicBezTo>
                  <a:lnTo>
                    <a:pt x="1" y="1587"/>
                  </a:lnTo>
                  <a:lnTo>
                    <a:pt x="1898" y="2963"/>
                  </a:lnTo>
                  <a:lnTo>
                    <a:pt x="3792" y="1587"/>
                  </a:lnTo>
                  <a:lnTo>
                    <a:pt x="3530" y="139"/>
                  </a:lnTo>
                  <a:cubicBezTo>
                    <a:pt x="2989" y="47"/>
                    <a:pt x="2443" y="1"/>
                    <a:pt x="18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
        <p:nvSpPr>
          <p:cNvPr id="68" name="Google Shape;6869;p87">
            <a:extLst>
              <a:ext uri="{FF2B5EF4-FFF2-40B4-BE49-F238E27FC236}">
                <a16:creationId xmlns:a16="http://schemas.microsoft.com/office/drawing/2014/main" id="{29FF40A1-8ABD-491D-BE03-5C8ADCD732AB}"/>
              </a:ext>
            </a:extLst>
          </p:cNvPr>
          <p:cNvSpPr/>
          <p:nvPr/>
        </p:nvSpPr>
        <p:spPr>
          <a:xfrm>
            <a:off x="6247272" y="725761"/>
            <a:ext cx="383790" cy="370266"/>
          </a:xfrm>
          <a:custGeom>
            <a:avLst/>
            <a:gdLst/>
            <a:ahLst/>
            <a:cxnLst/>
            <a:rect l="l" t="t" r="r" b="b"/>
            <a:pathLst>
              <a:path w="13139" h="12676" extrusionOk="0">
                <a:moveTo>
                  <a:pt x="7184" y="1702"/>
                </a:moveTo>
                <a:cubicBezTo>
                  <a:pt x="7909" y="1702"/>
                  <a:pt x="8444" y="2237"/>
                  <a:pt x="8444" y="2962"/>
                </a:cubicBezTo>
                <a:cubicBezTo>
                  <a:pt x="8444" y="3623"/>
                  <a:pt x="7877" y="4222"/>
                  <a:pt x="7184" y="4222"/>
                </a:cubicBezTo>
                <a:cubicBezTo>
                  <a:pt x="6491" y="4222"/>
                  <a:pt x="5955" y="3655"/>
                  <a:pt x="5955" y="2962"/>
                </a:cubicBezTo>
                <a:cubicBezTo>
                  <a:pt x="5955" y="2237"/>
                  <a:pt x="6491" y="1702"/>
                  <a:pt x="7184" y="1702"/>
                </a:cubicBezTo>
                <a:close/>
                <a:moveTo>
                  <a:pt x="3813" y="2521"/>
                </a:moveTo>
                <a:cubicBezTo>
                  <a:pt x="4506" y="2521"/>
                  <a:pt x="5073" y="3056"/>
                  <a:pt x="5073" y="3781"/>
                </a:cubicBezTo>
                <a:cubicBezTo>
                  <a:pt x="5073" y="4474"/>
                  <a:pt x="4506" y="5041"/>
                  <a:pt x="3813" y="5041"/>
                </a:cubicBezTo>
                <a:cubicBezTo>
                  <a:pt x="3088" y="5041"/>
                  <a:pt x="2553" y="4474"/>
                  <a:pt x="2553" y="3781"/>
                </a:cubicBezTo>
                <a:cubicBezTo>
                  <a:pt x="2521" y="3056"/>
                  <a:pt x="3088" y="2521"/>
                  <a:pt x="3813" y="2521"/>
                </a:cubicBezTo>
                <a:close/>
                <a:moveTo>
                  <a:pt x="2931" y="5892"/>
                </a:moveTo>
                <a:cubicBezTo>
                  <a:pt x="3656" y="5892"/>
                  <a:pt x="4191" y="6459"/>
                  <a:pt x="4191" y="7152"/>
                </a:cubicBezTo>
                <a:cubicBezTo>
                  <a:pt x="4191" y="7877"/>
                  <a:pt x="3656" y="8412"/>
                  <a:pt x="2931" y="8412"/>
                </a:cubicBezTo>
                <a:cubicBezTo>
                  <a:pt x="2238" y="8412"/>
                  <a:pt x="1671" y="7877"/>
                  <a:pt x="1671" y="7152"/>
                </a:cubicBezTo>
                <a:cubicBezTo>
                  <a:pt x="1671" y="6459"/>
                  <a:pt x="2238" y="5892"/>
                  <a:pt x="2931" y="5892"/>
                </a:cubicBezTo>
                <a:close/>
                <a:moveTo>
                  <a:pt x="5514" y="8475"/>
                </a:moveTo>
                <a:cubicBezTo>
                  <a:pt x="6207" y="8475"/>
                  <a:pt x="6775" y="9011"/>
                  <a:pt x="6775" y="9735"/>
                </a:cubicBezTo>
                <a:cubicBezTo>
                  <a:pt x="6775" y="10397"/>
                  <a:pt x="6176" y="10996"/>
                  <a:pt x="5514" y="10996"/>
                </a:cubicBezTo>
                <a:cubicBezTo>
                  <a:pt x="4790" y="10996"/>
                  <a:pt x="4254" y="10429"/>
                  <a:pt x="4254" y="9735"/>
                </a:cubicBezTo>
                <a:cubicBezTo>
                  <a:pt x="4254" y="9011"/>
                  <a:pt x="4790" y="8475"/>
                  <a:pt x="5514" y="8475"/>
                </a:cubicBezTo>
                <a:close/>
                <a:moveTo>
                  <a:pt x="6333" y="0"/>
                </a:moveTo>
                <a:cubicBezTo>
                  <a:pt x="2836" y="0"/>
                  <a:pt x="1" y="2836"/>
                  <a:pt x="1" y="6333"/>
                </a:cubicBezTo>
                <a:cubicBezTo>
                  <a:pt x="1" y="9420"/>
                  <a:pt x="2143" y="11878"/>
                  <a:pt x="4916" y="12508"/>
                </a:cubicBezTo>
                <a:cubicBezTo>
                  <a:pt x="5408" y="12621"/>
                  <a:pt x="5838" y="12675"/>
                  <a:pt x="6211" y="12675"/>
                </a:cubicBezTo>
                <a:cubicBezTo>
                  <a:pt x="7914" y="12675"/>
                  <a:pt x="8444" y="11545"/>
                  <a:pt x="8444" y="9735"/>
                </a:cubicBezTo>
                <a:cubicBezTo>
                  <a:pt x="8444" y="9011"/>
                  <a:pt x="9011" y="8475"/>
                  <a:pt x="9705" y="8475"/>
                </a:cubicBezTo>
                <a:cubicBezTo>
                  <a:pt x="11878" y="8475"/>
                  <a:pt x="13139" y="7719"/>
                  <a:pt x="12508" y="4915"/>
                </a:cubicBezTo>
                <a:cubicBezTo>
                  <a:pt x="11878" y="2206"/>
                  <a:pt x="9452" y="0"/>
                  <a:pt x="63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9" name="Google Shape;6848;p87">
            <a:extLst>
              <a:ext uri="{FF2B5EF4-FFF2-40B4-BE49-F238E27FC236}">
                <a16:creationId xmlns:a16="http://schemas.microsoft.com/office/drawing/2014/main" id="{08E25B34-0972-41F2-9014-55BEDCB9234A}"/>
              </a:ext>
            </a:extLst>
          </p:cNvPr>
          <p:cNvGrpSpPr/>
          <p:nvPr/>
        </p:nvGrpSpPr>
        <p:grpSpPr>
          <a:xfrm>
            <a:off x="4139764" y="694507"/>
            <a:ext cx="337522" cy="370909"/>
            <a:chOff x="-39998250" y="3605325"/>
            <a:chExt cx="288875" cy="317450"/>
          </a:xfrm>
        </p:grpSpPr>
        <p:sp>
          <p:nvSpPr>
            <p:cNvPr id="70" name="Google Shape;6849;p87">
              <a:extLst>
                <a:ext uri="{FF2B5EF4-FFF2-40B4-BE49-F238E27FC236}">
                  <a16:creationId xmlns:a16="http://schemas.microsoft.com/office/drawing/2014/main" id="{CBC5DF84-0C92-4FAB-A477-9D3283D81B2E}"/>
                </a:ext>
              </a:extLst>
            </p:cNvPr>
            <p:cNvSpPr/>
            <p:nvPr/>
          </p:nvSpPr>
          <p:spPr>
            <a:xfrm>
              <a:off x="-39998250" y="3799600"/>
              <a:ext cx="288875" cy="123175"/>
            </a:xfrm>
            <a:custGeom>
              <a:avLst/>
              <a:gdLst/>
              <a:ahLst/>
              <a:cxnLst/>
              <a:rect l="l" t="t" r="r" b="b"/>
              <a:pathLst>
                <a:path w="11555" h="4927" extrusionOk="0">
                  <a:moveTo>
                    <a:pt x="3679" y="2028"/>
                  </a:moveTo>
                  <a:cubicBezTo>
                    <a:pt x="3931" y="2028"/>
                    <a:pt x="4088" y="2217"/>
                    <a:pt x="4088" y="2469"/>
                  </a:cubicBezTo>
                  <a:cubicBezTo>
                    <a:pt x="4088" y="2721"/>
                    <a:pt x="3868" y="2878"/>
                    <a:pt x="3679" y="2878"/>
                  </a:cubicBezTo>
                  <a:cubicBezTo>
                    <a:pt x="3458" y="2878"/>
                    <a:pt x="3238" y="2658"/>
                    <a:pt x="3238" y="2469"/>
                  </a:cubicBezTo>
                  <a:cubicBezTo>
                    <a:pt x="3238" y="2185"/>
                    <a:pt x="3458" y="2028"/>
                    <a:pt x="3679" y="2028"/>
                  </a:cubicBezTo>
                  <a:close/>
                  <a:moveTo>
                    <a:pt x="7806" y="1618"/>
                  </a:moveTo>
                  <a:cubicBezTo>
                    <a:pt x="8278" y="1618"/>
                    <a:pt x="8656" y="1965"/>
                    <a:pt x="8656" y="2437"/>
                  </a:cubicBezTo>
                  <a:cubicBezTo>
                    <a:pt x="8656" y="2910"/>
                    <a:pt x="8278" y="3256"/>
                    <a:pt x="7806" y="3256"/>
                  </a:cubicBezTo>
                  <a:cubicBezTo>
                    <a:pt x="7333" y="3256"/>
                    <a:pt x="6987" y="2910"/>
                    <a:pt x="6987" y="2437"/>
                  </a:cubicBezTo>
                  <a:cubicBezTo>
                    <a:pt x="6987" y="1965"/>
                    <a:pt x="7333" y="1618"/>
                    <a:pt x="7806" y="1618"/>
                  </a:cubicBezTo>
                  <a:close/>
                  <a:moveTo>
                    <a:pt x="5348" y="2878"/>
                  </a:moveTo>
                  <a:cubicBezTo>
                    <a:pt x="5569" y="2878"/>
                    <a:pt x="5758" y="3067"/>
                    <a:pt x="5758" y="3256"/>
                  </a:cubicBezTo>
                  <a:cubicBezTo>
                    <a:pt x="5758" y="3509"/>
                    <a:pt x="5569" y="3698"/>
                    <a:pt x="5348" y="3698"/>
                  </a:cubicBezTo>
                  <a:cubicBezTo>
                    <a:pt x="5096" y="3698"/>
                    <a:pt x="4907" y="3509"/>
                    <a:pt x="4907" y="3256"/>
                  </a:cubicBezTo>
                  <a:cubicBezTo>
                    <a:pt x="4907" y="3004"/>
                    <a:pt x="5096" y="2878"/>
                    <a:pt x="5348" y="2878"/>
                  </a:cubicBezTo>
                  <a:close/>
                  <a:moveTo>
                    <a:pt x="8249" y="1"/>
                  </a:moveTo>
                  <a:cubicBezTo>
                    <a:pt x="6319" y="1"/>
                    <a:pt x="5400" y="1530"/>
                    <a:pt x="3381" y="1530"/>
                  </a:cubicBezTo>
                  <a:cubicBezTo>
                    <a:pt x="2909" y="1530"/>
                    <a:pt x="2377" y="1447"/>
                    <a:pt x="1757" y="1240"/>
                  </a:cubicBezTo>
                  <a:lnTo>
                    <a:pt x="560" y="2973"/>
                  </a:lnTo>
                  <a:cubicBezTo>
                    <a:pt x="0" y="3812"/>
                    <a:pt x="544" y="4927"/>
                    <a:pt x="1557" y="4927"/>
                  </a:cubicBezTo>
                  <a:cubicBezTo>
                    <a:pt x="1571" y="4927"/>
                    <a:pt x="1585" y="4927"/>
                    <a:pt x="1599" y="4926"/>
                  </a:cubicBezTo>
                  <a:lnTo>
                    <a:pt x="9980" y="4926"/>
                  </a:lnTo>
                  <a:cubicBezTo>
                    <a:pt x="10956" y="4926"/>
                    <a:pt x="11555" y="3761"/>
                    <a:pt x="11019" y="2941"/>
                  </a:cubicBezTo>
                  <a:lnTo>
                    <a:pt x="9003" y="75"/>
                  </a:lnTo>
                  <a:cubicBezTo>
                    <a:pt x="8734" y="24"/>
                    <a:pt x="8484" y="1"/>
                    <a:pt x="824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6850;p87">
              <a:extLst>
                <a:ext uri="{FF2B5EF4-FFF2-40B4-BE49-F238E27FC236}">
                  <a16:creationId xmlns:a16="http://schemas.microsoft.com/office/drawing/2014/main" id="{6A48766C-3443-4358-B100-B39FDFFD8984}"/>
                </a:ext>
              </a:extLst>
            </p:cNvPr>
            <p:cNvSpPr/>
            <p:nvPr/>
          </p:nvSpPr>
          <p:spPr>
            <a:xfrm>
              <a:off x="-39940950" y="3605325"/>
              <a:ext cx="160700" cy="212050"/>
            </a:xfrm>
            <a:custGeom>
              <a:avLst/>
              <a:gdLst/>
              <a:ahLst/>
              <a:cxnLst/>
              <a:rect l="l" t="t" r="r" b="b"/>
              <a:pathLst>
                <a:path w="6428" h="8482" extrusionOk="0">
                  <a:moveTo>
                    <a:pt x="1891" y="1"/>
                  </a:moveTo>
                  <a:cubicBezTo>
                    <a:pt x="1229" y="1"/>
                    <a:pt x="694" y="568"/>
                    <a:pt x="694" y="1261"/>
                  </a:cubicBezTo>
                  <a:cubicBezTo>
                    <a:pt x="694" y="1828"/>
                    <a:pt x="1040" y="2238"/>
                    <a:pt x="1513" y="2395"/>
                  </a:cubicBezTo>
                  <a:lnTo>
                    <a:pt x="1513" y="5829"/>
                  </a:lnTo>
                  <a:cubicBezTo>
                    <a:pt x="1481" y="6459"/>
                    <a:pt x="1072" y="6774"/>
                    <a:pt x="0" y="8318"/>
                  </a:cubicBezTo>
                  <a:cubicBezTo>
                    <a:pt x="441" y="8433"/>
                    <a:pt x="822" y="8482"/>
                    <a:pt x="1162" y="8482"/>
                  </a:cubicBezTo>
                  <a:cubicBezTo>
                    <a:pt x="3061" y="8482"/>
                    <a:pt x="3671" y="6963"/>
                    <a:pt x="6049" y="6963"/>
                  </a:cubicBezTo>
                  <a:lnTo>
                    <a:pt x="6112" y="6963"/>
                  </a:lnTo>
                  <a:cubicBezTo>
                    <a:pt x="5829" y="6585"/>
                    <a:pt x="5608" y="6333"/>
                    <a:pt x="5608" y="5861"/>
                  </a:cubicBezTo>
                  <a:lnTo>
                    <a:pt x="5608" y="2458"/>
                  </a:lnTo>
                  <a:cubicBezTo>
                    <a:pt x="6081" y="2301"/>
                    <a:pt x="6427" y="1828"/>
                    <a:pt x="6427" y="1261"/>
                  </a:cubicBezTo>
                  <a:cubicBezTo>
                    <a:pt x="6427" y="599"/>
                    <a:pt x="5892" y="1"/>
                    <a:pt x="519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2" name="Google Shape;6815;p87">
            <a:extLst>
              <a:ext uri="{FF2B5EF4-FFF2-40B4-BE49-F238E27FC236}">
                <a16:creationId xmlns:a16="http://schemas.microsoft.com/office/drawing/2014/main" id="{CC103AF2-2375-46AE-A366-8FBEB6C8B4BE}"/>
              </a:ext>
            </a:extLst>
          </p:cNvPr>
          <p:cNvGrpSpPr/>
          <p:nvPr/>
        </p:nvGrpSpPr>
        <p:grpSpPr>
          <a:xfrm>
            <a:off x="4126751" y="2018934"/>
            <a:ext cx="363548" cy="369974"/>
            <a:chOff x="-40372575" y="3604550"/>
            <a:chExt cx="311150" cy="316650"/>
          </a:xfrm>
        </p:grpSpPr>
        <p:sp>
          <p:nvSpPr>
            <p:cNvPr id="73" name="Google Shape;6816;p87">
              <a:extLst>
                <a:ext uri="{FF2B5EF4-FFF2-40B4-BE49-F238E27FC236}">
                  <a16:creationId xmlns:a16="http://schemas.microsoft.com/office/drawing/2014/main" id="{9A5418DA-16D2-464D-9799-8765AD992C70}"/>
                </a:ext>
              </a:extLst>
            </p:cNvPr>
            <p:cNvSpPr/>
            <p:nvPr/>
          </p:nvSpPr>
          <p:spPr>
            <a:xfrm>
              <a:off x="-40372575" y="3604550"/>
              <a:ext cx="311150" cy="134475"/>
            </a:xfrm>
            <a:custGeom>
              <a:avLst/>
              <a:gdLst/>
              <a:ahLst/>
              <a:cxnLst/>
              <a:rect l="l" t="t" r="r" b="b"/>
              <a:pathLst>
                <a:path w="12446" h="5379" extrusionOk="0">
                  <a:moveTo>
                    <a:pt x="3088" y="0"/>
                  </a:moveTo>
                  <a:cubicBezTo>
                    <a:pt x="1639" y="0"/>
                    <a:pt x="316" y="1008"/>
                    <a:pt x="95" y="2489"/>
                  </a:cubicBezTo>
                  <a:cubicBezTo>
                    <a:pt x="1" y="3214"/>
                    <a:pt x="190" y="3938"/>
                    <a:pt x="568" y="4506"/>
                  </a:cubicBezTo>
                  <a:cubicBezTo>
                    <a:pt x="962" y="5071"/>
                    <a:pt x="1607" y="5366"/>
                    <a:pt x="2240" y="5366"/>
                  </a:cubicBezTo>
                  <a:cubicBezTo>
                    <a:pt x="2772" y="5366"/>
                    <a:pt x="3296" y="5157"/>
                    <a:pt x="3655" y="4726"/>
                  </a:cubicBezTo>
                  <a:cubicBezTo>
                    <a:pt x="4569" y="3655"/>
                    <a:pt x="3844" y="2489"/>
                    <a:pt x="2836" y="2489"/>
                  </a:cubicBezTo>
                  <a:cubicBezTo>
                    <a:pt x="2584" y="2489"/>
                    <a:pt x="2427" y="2678"/>
                    <a:pt x="2427" y="2899"/>
                  </a:cubicBezTo>
                  <a:cubicBezTo>
                    <a:pt x="2427" y="3151"/>
                    <a:pt x="2616" y="3308"/>
                    <a:pt x="2836" y="3340"/>
                  </a:cubicBezTo>
                  <a:cubicBezTo>
                    <a:pt x="3057" y="3340"/>
                    <a:pt x="3214" y="3529"/>
                    <a:pt x="3214" y="3749"/>
                  </a:cubicBezTo>
                  <a:cubicBezTo>
                    <a:pt x="3214" y="3970"/>
                    <a:pt x="3025" y="4127"/>
                    <a:pt x="2836" y="4127"/>
                  </a:cubicBezTo>
                  <a:cubicBezTo>
                    <a:pt x="2049" y="4127"/>
                    <a:pt x="1450" y="3434"/>
                    <a:pt x="1608" y="2584"/>
                  </a:cubicBezTo>
                  <a:cubicBezTo>
                    <a:pt x="1754" y="1999"/>
                    <a:pt x="2279" y="1632"/>
                    <a:pt x="2882" y="1632"/>
                  </a:cubicBezTo>
                  <a:cubicBezTo>
                    <a:pt x="2930" y="1632"/>
                    <a:pt x="2977" y="1634"/>
                    <a:pt x="3025" y="1639"/>
                  </a:cubicBezTo>
                  <a:cubicBezTo>
                    <a:pt x="3624" y="1733"/>
                    <a:pt x="4128" y="2048"/>
                    <a:pt x="4474" y="2489"/>
                  </a:cubicBezTo>
                  <a:lnTo>
                    <a:pt x="7908" y="2489"/>
                  </a:lnTo>
                  <a:cubicBezTo>
                    <a:pt x="8255" y="2017"/>
                    <a:pt x="8759" y="1702"/>
                    <a:pt x="9358" y="1639"/>
                  </a:cubicBezTo>
                  <a:cubicBezTo>
                    <a:pt x="9406" y="1634"/>
                    <a:pt x="9453" y="1632"/>
                    <a:pt x="9501" y="1632"/>
                  </a:cubicBezTo>
                  <a:cubicBezTo>
                    <a:pt x="10104" y="1632"/>
                    <a:pt x="10629" y="1999"/>
                    <a:pt x="10775" y="2584"/>
                  </a:cubicBezTo>
                  <a:cubicBezTo>
                    <a:pt x="10964" y="3434"/>
                    <a:pt x="10334" y="4127"/>
                    <a:pt x="9547" y="4127"/>
                  </a:cubicBezTo>
                  <a:cubicBezTo>
                    <a:pt x="9326" y="4127"/>
                    <a:pt x="9137" y="3938"/>
                    <a:pt x="9137" y="3749"/>
                  </a:cubicBezTo>
                  <a:cubicBezTo>
                    <a:pt x="9137" y="3497"/>
                    <a:pt x="9326" y="3340"/>
                    <a:pt x="9547" y="3340"/>
                  </a:cubicBezTo>
                  <a:cubicBezTo>
                    <a:pt x="9799" y="3340"/>
                    <a:pt x="9956" y="3151"/>
                    <a:pt x="9956" y="2899"/>
                  </a:cubicBezTo>
                  <a:cubicBezTo>
                    <a:pt x="9956" y="2678"/>
                    <a:pt x="9767" y="2521"/>
                    <a:pt x="9547" y="2489"/>
                  </a:cubicBezTo>
                  <a:cubicBezTo>
                    <a:pt x="8539" y="2489"/>
                    <a:pt x="7814" y="3686"/>
                    <a:pt x="8728" y="4726"/>
                  </a:cubicBezTo>
                  <a:cubicBezTo>
                    <a:pt x="9099" y="5169"/>
                    <a:pt x="9626" y="5379"/>
                    <a:pt x="10158" y="5379"/>
                  </a:cubicBezTo>
                  <a:cubicBezTo>
                    <a:pt x="10800" y="5379"/>
                    <a:pt x="11451" y="5074"/>
                    <a:pt x="11847" y="4506"/>
                  </a:cubicBezTo>
                  <a:cubicBezTo>
                    <a:pt x="12225" y="3970"/>
                    <a:pt x="12445" y="3277"/>
                    <a:pt x="12319" y="2489"/>
                  </a:cubicBezTo>
                  <a:cubicBezTo>
                    <a:pt x="12130" y="1008"/>
                    <a:pt x="10775" y="0"/>
                    <a:pt x="932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6817;p87">
              <a:extLst>
                <a:ext uri="{FF2B5EF4-FFF2-40B4-BE49-F238E27FC236}">
                  <a16:creationId xmlns:a16="http://schemas.microsoft.com/office/drawing/2014/main" id="{93BD78CC-DFF5-47D7-B18C-BF88D7F1DF2F}"/>
                </a:ext>
              </a:extLst>
            </p:cNvPr>
            <p:cNvSpPr/>
            <p:nvPr/>
          </p:nvSpPr>
          <p:spPr>
            <a:xfrm>
              <a:off x="-40312700" y="3730575"/>
              <a:ext cx="185100" cy="190625"/>
            </a:xfrm>
            <a:custGeom>
              <a:avLst/>
              <a:gdLst/>
              <a:ahLst/>
              <a:cxnLst/>
              <a:rect l="l" t="t" r="r" b="b"/>
              <a:pathLst>
                <a:path w="7404" h="7625" extrusionOk="0">
                  <a:moveTo>
                    <a:pt x="2426" y="0"/>
                  </a:moveTo>
                  <a:lnTo>
                    <a:pt x="2426" y="5639"/>
                  </a:lnTo>
                  <a:cubicBezTo>
                    <a:pt x="2426" y="5860"/>
                    <a:pt x="2237" y="6017"/>
                    <a:pt x="2048" y="6017"/>
                  </a:cubicBezTo>
                  <a:cubicBezTo>
                    <a:pt x="1796" y="6017"/>
                    <a:pt x="1638" y="5828"/>
                    <a:pt x="1638" y="5639"/>
                  </a:cubicBezTo>
                  <a:lnTo>
                    <a:pt x="1638" y="473"/>
                  </a:lnTo>
                  <a:cubicBezTo>
                    <a:pt x="1229" y="851"/>
                    <a:pt x="630" y="1103"/>
                    <a:pt x="0" y="1134"/>
                  </a:cubicBezTo>
                  <a:lnTo>
                    <a:pt x="0" y="7246"/>
                  </a:lnTo>
                  <a:cubicBezTo>
                    <a:pt x="0" y="7467"/>
                    <a:pt x="189" y="7624"/>
                    <a:pt x="378" y="7624"/>
                  </a:cubicBezTo>
                  <a:lnTo>
                    <a:pt x="6994" y="7624"/>
                  </a:lnTo>
                  <a:cubicBezTo>
                    <a:pt x="7246" y="7624"/>
                    <a:pt x="7404" y="7435"/>
                    <a:pt x="7404" y="7246"/>
                  </a:cubicBezTo>
                  <a:lnTo>
                    <a:pt x="7404" y="1134"/>
                  </a:lnTo>
                  <a:cubicBezTo>
                    <a:pt x="6774" y="1071"/>
                    <a:pt x="6175" y="788"/>
                    <a:pt x="5734" y="315"/>
                  </a:cubicBezTo>
                  <a:lnTo>
                    <a:pt x="5734" y="5639"/>
                  </a:lnTo>
                  <a:cubicBezTo>
                    <a:pt x="5734" y="5860"/>
                    <a:pt x="5545" y="6017"/>
                    <a:pt x="5324" y="6017"/>
                  </a:cubicBezTo>
                  <a:cubicBezTo>
                    <a:pt x="5072" y="6017"/>
                    <a:pt x="4915" y="5828"/>
                    <a:pt x="4915" y="5639"/>
                  </a:cubicBezTo>
                  <a:lnTo>
                    <a:pt x="4915" y="0"/>
                  </a:lnTo>
                  <a:lnTo>
                    <a:pt x="4096" y="0"/>
                  </a:lnTo>
                  <a:lnTo>
                    <a:pt x="4096" y="5639"/>
                  </a:lnTo>
                  <a:cubicBezTo>
                    <a:pt x="4096" y="5860"/>
                    <a:pt x="3907" y="6017"/>
                    <a:pt x="3686" y="6017"/>
                  </a:cubicBezTo>
                  <a:cubicBezTo>
                    <a:pt x="3466" y="6017"/>
                    <a:pt x="3277" y="5828"/>
                    <a:pt x="3277" y="5639"/>
                  </a:cubicBezTo>
                  <a:lnTo>
                    <a:pt x="327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6818;p87">
              <a:extLst>
                <a:ext uri="{FF2B5EF4-FFF2-40B4-BE49-F238E27FC236}">
                  <a16:creationId xmlns:a16="http://schemas.microsoft.com/office/drawing/2014/main" id="{3495B536-C135-4FA8-A17C-65F43A5254D6}"/>
                </a:ext>
              </a:extLst>
            </p:cNvPr>
            <p:cNvSpPr/>
            <p:nvPr/>
          </p:nvSpPr>
          <p:spPr>
            <a:xfrm>
              <a:off x="-40250475" y="3688025"/>
              <a:ext cx="66950" cy="20500"/>
            </a:xfrm>
            <a:custGeom>
              <a:avLst/>
              <a:gdLst/>
              <a:ahLst/>
              <a:cxnLst/>
              <a:rect l="l" t="t" r="r" b="b"/>
              <a:pathLst>
                <a:path w="2678" h="820" extrusionOk="0">
                  <a:moveTo>
                    <a:pt x="0" y="1"/>
                  </a:moveTo>
                  <a:cubicBezTo>
                    <a:pt x="32" y="127"/>
                    <a:pt x="32" y="284"/>
                    <a:pt x="32" y="379"/>
                  </a:cubicBezTo>
                  <a:cubicBezTo>
                    <a:pt x="32" y="536"/>
                    <a:pt x="32" y="662"/>
                    <a:pt x="0" y="788"/>
                  </a:cubicBezTo>
                  <a:lnTo>
                    <a:pt x="2666" y="788"/>
                  </a:lnTo>
                  <a:cubicBezTo>
                    <a:pt x="2615" y="649"/>
                    <a:pt x="2615" y="555"/>
                    <a:pt x="2615" y="379"/>
                  </a:cubicBezTo>
                  <a:cubicBezTo>
                    <a:pt x="2615" y="284"/>
                    <a:pt x="2615" y="127"/>
                    <a:pt x="2678" y="1"/>
                  </a:cubicBezTo>
                  <a:close/>
                  <a:moveTo>
                    <a:pt x="2666" y="788"/>
                  </a:moveTo>
                  <a:cubicBezTo>
                    <a:pt x="2670" y="799"/>
                    <a:pt x="2674" y="809"/>
                    <a:pt x="2678" y="820"/>
                  </a:cubicBezTo>
                  <a:lnTo>
                    <a:pt x="2678" y="788"/>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6764;p87">
            <a:extLst>
              <a:ext uri="{FF2B5EF4-FFF2-40B4-BE49-F238E27FC236}">
                <a16:creationId xmlns:a16="http://schemas.microsoft.com/office/drawing/2014/main" id="{E80E8A90-08DA-44F8-9382-5DF49EE07EE0}"/>
              </a:ext>
            </a:extLst>
          </p:cNvPr>
          <p:cNvSpPr/>
          <p:nvPr/>
        </p:nvSpPr>
        <p:spPr>
          <a:xfrm>
            <a:off x="6225783" y="2067666"/>
            <a:ext cx="369974" cy="368601"/>
          </a:xfrm>
          <a:custGeom>
            <a:avLst/>
            <a:gdLst/>
            <a:ahLst/>
            <a:cxnLst/>
            <a:rect l="l" t="t" r="r" b="b"/>
            <a:pathLst>
              <a:path w="12666" h="12619" extrusionOk="0">
                <a:moveTo>
                  <a:pt x="9294" y="1"/>
                </a:moveTo>
                <a:cubicBezTo>
                  <a:pt x="9192" y="1"/>
                  <a:pt x="9089" y="40"/>
                  <a:pt x="9011" y="119"/>
                </a:cubicBezTo>
                <a:lnTo>
                  <a:pt x="7593" y="1537"/>
                </a:lnTo>
                <a:lnTo>
                  <a:pt x="9011" y="2954"/>
                </a:lnTo>
                <a:cubicBezTo>
                  <a:pt x="9168" y="3112"/>
                  <a:pt x="9168" y="3395"/>
                  <a:pt x="9011" y="3553"/>
                </a:cubicBezTo>
                <a:cubicBezTo>
                  <a:pt x="8932" y="3632"/>
                  <a:pt x="8822" y="3671"/>
                  <a:pt x="8711" y="3671"/>
                </a:cubicBezTo>
                <a:cubicBezTo>
                  <a:pt x="8601" y="3671"/>
                  <a:pt x="8491" y="3632"/>
                  <a:pt x="8412" y="3553"/>
                </a:cubicBezTo>
                <a:lnTo>
                  <a:pt x="6994" y="2135"/>
                </a:lnTo>
                <a:lnTo>
                  <a:pt x="5923" y="3206"/>
                </a:lnTo>
                <a:lnTo>
                  <a:pt x="7341" y="4624"/>
                </a:lnTo>
                <a:cubicBezTo>
                  <a:pt x="7498" y="4782"/>
                  <a:pt x="7498" y="5034"/>
                  <a:pt x="7341" y="5191"/>
                </a:cubicBezTo>
                <a:cubicBezTo>
                  <a:pt x="7262" y="5270"/>
                  <a:pt x="7160" y="5309"/>
                  <a:pt x="7053" y="5309"/>
                </a:cubicBezTo>
                <a:cubicBezTo>
                  <a:pt x="6947" y="5309"/>
                  <a:pt x="6837" y="5270"/>
                  <a:pt x="6742" y="5191"/>
                </a:cubicBezTo>
                <a:lnTo>
                  <a:pt x="5356" y="3773"/>
                </a:lnTo>
                <a:lnTo>
                  <a:pt x="4285" y="4845"/>
                </a:lnTo>
                <a:lnTo>
                  <a:pt x="5703" y="6262"/>
                </a:lnTo>
                <a:cubicBezTo>
                  <a:pt x="5860" y="6420"/>
                  <a:pt x="5860" y="6703"/>
                  <a:pt x="5703" y="6861"/>
                </a:cubicBezTo>
                <a:cubicBezTo>
                  <a:pt x="5624" y="6940"/>
                  <a:pt x="5514" y="6979"/>
                  <a:pt x="5403" y="6979"/>
                </a:cubicBezTo>
                <a:cubicBezTo>
                  <a:pt x="5293" y="6979"/>
                  <a:pt x="5183" y="6940"/>
                  <a:pt x="5104" y="6861"/>
                </a:cubicBezTo>
                <a:lnTo>
                  <a:pt x="3686" y="5443"/>
                </a:lnTo>
                <a:lnTo>
                  <a:pt x="2615" y="6514"/>
                </a:lnTo>
                <a:lnTo>
                  <a:pt x="4096" y="7932"/>
                </a:lnTo>
                <a:cubicBezTo>
                  <a:pt x="4253" y="8090"/>
                  <a:pt x="4253" y="8373"/>
                  <a:pt x="4096" y="8499"/>
                </a:cubicBezTo>
                <a:cubicBezTo>
                  <a:pt x="4017" y="8578"/>
                  <a:pt x="3907" y="8617"/>
                  <a:pt x="3797" y="8617"/>
                </a:cubicBezTo>
                <a:cubicBezTo>
                  <a:pt x="3686" y="8617"/>
                  <a:pt x="3576" y="8578"/>
                  <a:pt x="3497" y="8499"/>
                </a:cubicBezTo>
                <a:lnTo>
                  <a:pt x="2048" y="7081"/>
                </a:lnTo>
                <a:lnTo>
                  <a:pt x="158" y="8972"/>
                </a:lnTo>
                <a:cubicBezTo>
                  <a:pt x="0" y="9129"/>
                  <a:pt x="0" y="9413"/>
                  <a:pt x="158" y="9570"/>
                </a:cubicBezTo>
                <a:lnTo>
                  <a:pt x="3056" y="12500"/>
                </a:lnTo>
                <a:cubicBezTo>
                  <a:pt x="3135" y="12579"/>
                  <a:pt x="3245" y="12618"/>
                  <a:pt x="3356" y="12618"/>
                </a:cubicBezTo>
                <a:cubicBezTo>
                  <a:pt x="3466" y="12618"/>
                  <a:pt x="3576" y="12579"/>
                  <a:pt x="3655" y="12500"/>
                </a:cubicBezTo>
                <a:lnTo>
                  <a:pt x="12508" y="3616"/>
                </a:lnTo>
                <a:cubicBezTo>
                  <a:pt x="12665" y="3458"/>
                  <a:pt x="12665" y="3206"/>
                  <a:pt x="12508" y="3049"/>
                </a:cubicBezTo>
                <a:lnTo>
                  <a:pt x="9578" y="119"/>
                </a:lnTo>
                <a:cubicBezTo>
                  <a:pt x="9499" y="40"/>
                  <a:pt x="9397" y="1"/>
                  <a:pt x="929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7" name="Google Shape;8275;p90">
            <a:extLst>
              <a:ext uri="{FF2B5EF4-FFF2-40B4-BE49-F238E27FC236}">
                <a16:creationId xmlns:a16="http://schemas.microsoft.com/office/drawing/2014/main" id="{45015C3A-61D6-4616-BB86-6EA0BB6C1EE9}"/>
              </a:ext>
            </a:extLst>
          </p:cNvPr>
          <p:cNvGrpSpPr/>
          <p:nvPr/>
        </p:nvGrpSpPr>
        <p:grpSpPr>
          <a:xfrm>
            <a:off x="6294132" y="3445063"/>
            <a:ext cx="355258" cy="355288"/>
            <a:chOff x="-44924250" y="3206000"/>
            <a:chExt cx="300100" cy="300125"/>
          </a:xfrm>
        </p:grpSpPr>
        <p:sp>
          <p:nvSpPr>
            <p:cNvPr id="78" name="Google Shape;8276;p90">
              <a:extLst>
                <a:ext uri="{FF2B5EF4-FFF2-40B4-BE49-F238E27FC236}">
                  <a16:creationId xmlns:a16="http://schemas.microsoft.com/office/drawing/2014/main" id="{E7507F74-E8E6-467A-A093-89D4E1246817}"/>
                </a:ext>
              </a:extLst>
            </p:cNvPr>
            <p:cNvSpPr/>
            <p:nvPr/>
          </p:nvSpPr>
          <p:spPr>
            <a:xfrm>
              <a:off x="-44747025" y="3365100"/>
              <a:ext cx="122875" cy="87450"/>
            </a:xfrm>
            <a:custGeom>
              <a:avLst/>
              <a:gdLst/>
              <a:ahLst/>
              <a:cxnLst/>
              <a:rect l="l" t="t" r="r" b="b"/>
              <a:pathLst>
                <a:path w="4915" h="3498" extrusionOk="0">
                  <a:moveTo>
                    <a:pt x="0" y="1"/>
                  </a:moveTo>
                  <a:lnTo>
                    <a:pt x="0" y="3498"/>
                  </a:lnTo>
                  <a:lnTo>
                    <a:pt x="4915" y="3498"/>
                  </a:lnTo>
                  <a:lnTo>
                    <a:pt x="49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8277;p90">
              <a:extLst>
                <a:ext uri="{FF2B5EF4-FFF2-40B4-BE49-F238E27FC236}">
                  <a16:creationId xmlns:a16="http://schemas.microsoft.com/office/drawing/2014/main" id="{BD5C12D4-6A2A-4791-8B30-BAC521514216}"/>
                </a:ext>
              </a:extLst>
            </p:cNvPr>
            <p:cNvSpPr/>
            <p:nvPr/>
          </p:nvSpPr>
          <p:spPr>
            <a:xfrm>
              <a:off x="-44747025" y="3470650"/>
              <a:ext cx="122875" cy="35475"/>
            </a:xfrm>
            <a:custGeom>
              <a:avLst/>
              <a:gdLst/>
              <a:ahLst/>
              <a:cxnLst/>
              <a:rect l="l" t="t" r="r" b="b"/>
              <a:pathLst>
                <a:path w="4915" h="1419" extrusionOk="0">
                  <a:moveTo>
                    <a:pt x="0" y="0"/>
                  </a:moveTo>
                  <a:lnTo>
                    <a:pt x="0" y="347"/>
                  </a:lnTo>
                  <a:cubicBezTo>
                    <a:pt x="0" y="946"/>
                    <a:pt x="473" y="1418"/>
                    <a:pt x="1071" y="1418"/>
                  </a:cubicBezTo>
                  <a:lnTo>
                    <a:pt x="3875" y="1418"/>
                  </a:lnTo>
                  <a:cubicBezTo>
                    <a:pt x="4442" y="1418"/>
                    <a:pt x="4915" y="946"/>
                    <a:pt x="4915" y="347"/>
                  </a:cubicBezTo>
                  <a:lnTo>
                    <a:pt x="491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278;p90">
              <a:extLst>
                <a:ext uri="{FF2B5EF4-FFF2-40B4-BE49-F238E27FC236}">
                  <a16:creationId xmlns:a16="http://schemas.microsoft.com/office/drawing/2014/main" id="{B32EEA27-2168-492F-9927-132155A42DC4}"/>
                </a:ext>
              </a:extLst>
            </p:cNvPr>
            <p:cNvSpPr/>
            <p:nvPr/>
          </p:nvSpPr>
          <p:spPr>
            <a:xfrm>
              <a:off x="-44747025" y="3313125"/>
              <a:ext cx="122875" cy="35475"/>
            </a:xfrm>
            <a:custGeom>
              <a:avLst/>
              <a:gdLst/>
              <a:ahLst/>
              <a:cxnLst/>
              <a:rect l="l" t="t" r="r" b="b"/>
              <a:pathLst>
                <a:path w="4915" h="1419" extrusionOk="0">
                  <a:moveTo>
                    <a:pt x="1071" y="1"/>
                  </a:moveTo>
                  <a:cubicBezTo>
                    <a:pt x="473" y="1"/>
                    <a:pt x="0" y="473"/>
                    <a:pt x="0" y="1072"/>
                  </a:cubicBezTo>
                  <a:lnTo>
                    <a:pt x="0" y="1418"/>
                  </a:lnTo>
                  <a:lnTo>
                    <a:pt x="4915" y="1418"/>
                  </a:lnTo>
                  <a:lnTo>
                    <a:pt x="4915" y="1072"/>
                  </a:lnTo>
                  <a:cubicBezTo>
                    <a:pt x="4915" y="473"/>
                    <a:pt x="4442" y="1"/>
                    <a:pt x="387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279;p90">
              <a:extLst>
                <a:ext uri="{FF2B5EF4-FFF2-40B4-BE49-F238E27FC236}">
                  <a16:creationId xmlns:a16="http://schemas.microsoft.com/office/drawing/2014/main" id="{EF5D4BBC-5197-4455-8A15-24D68DD557D7}"/>
                </a:ext>
              </a:extLst>
            </p:cNvPr>
            <p:cNvSpPr/>
            <p:nvPr/>
          </p:nvSpPr>
          <p:spPr>
            <a:xfrm>
              <a:off x="-44924250" y="3384000"/>
              <a:ext cx="159125" cy="69350"/>
            </a:xfrm>
            <a:custGeom>
              <a:avLst/>
              <a:gdLst/>
              <a:ahLst/>
              <a:cxnLst/>
              <a:rect l="l" t="t" r="r" b="b"/>
              <a:pathLst>
                <a:path w="6365" h="2774" extrusionOk="0">
                  <a:moveTo>
                    <a:pt x="1" y="1"/>
                  </a:moveTo>
                  <a:lnTo>
                    <a:pt x="1" y="316"/>
                  </a:lnTo>
                  <a:lnTo>
                    <a:pt x="32" y="316"/>
                  </a:lnTo>
                  <a:cubicBezTo>
                    <a:pt x="32" y="915"/>
                    <a:pt x="505" y="1387"/>
                    <a:pt x="1103" y="1387"/>
                  </a:cubicBezTo>
                  <a:lnTo>
                    <a:pt x="4254" y="1387"/>
                  </a:lnTo>
                  <a:lnTo>
                    <a:pt x="4254" y="2080"/>
                  </a:lnTo>
                  <a:lnTo>
                    <a:pt x="3183" y="2080"/>
                  </a:lnTo>
                  <a:cubicBezTo>
                    <a:pt x="2994" y="2080"/>
                    <a:pt x="2836" y="2238"/>
                    <a:pt x="2836" y="2427"/>
                  </a:cubicBezTo>
                  <a:cubicBezTo>
                    <a:pt x="2836" y="2647"/>
                    <a:pt x="2994" y="2773"/>
                    <a:pt x="3183" y="2773"/>
                  </a:cubicBezTo>
                  <a:lnTo>
                    <a:pt x="6365" y="2773"/>
                  </a:lnTo>
                  <a:lnTo>
                    <a:pt x="636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80;p90">
              <a:extLst>
                <a:ext uri="{FF2B5EF4-FFF2-40B4-BE49-F238E27FC236}">
                  <a16:creationId xmlns:a16="http://schemas.microsoft.com/office/drawing/2014/main" id="{E495F3FE-1C51-40EB-B5EA-CE79287B5205}"/>
                </a:ext>
              </a:extLst>
            </p:cNvPr>
            <p:cNvSpPr/>
            <p:nvPr/>
          </p:nvSpPr>
          <p:spPr>
            <a:xfrm>
              <a:off x="-44924250" y="3206000"/>
              <a:ext cx="264675" cy="159125"/>
            </a:xfrm>
            <a:custGeom>
              <a:avLst/>
              <a:gdLst/>
              <a:ahLst/>
              <a:cxnLst/>
              <a:rect l="l" t="t" r="r" b="b"/>
              <a:pathLst>
                <a:path w="10587" h="6365" extrusionOk="0">
                  <a:moveTo>
                    <a:pt x="1072" y="1"/>
                  </a:moveTo>
                  <a:cubicBezTo>
                    <a:pt x="473" y="1"/>
                    <a:pt x="1" y="473"/>
                    <a:pt x="1" y="1041"/>
                  </a:cubicBezTo>
                  <a:lnTo>
                    <a:pt x="1" y="6365"/>
                  </a:lnTo>
                  <a:lnTo>
                    <a:pt x="6365" y="6365"/>
                  </a:lnTo>
                  <a:lnTo>
                    <a:pt x="6365" y="5357"/>
                  </a:lnTo>
                  <a:cubicBezTo>
                    <a:pt x="6365" y="4349"/>
                    <a:pt x="7152" y="3561"/>
                    <a:pt x="8160" y="3561"/>
                  </a:cubicBezTo>
                  <a:lnTo>
                    <a:pt x="10586" y="3561"/>
                  </a:lnTo>
                  <a:lnTo>
                    <a:pt x="10586" y="1041"/>
                  </a:lnTo>
                  <a:cubicBezTo>
                    <a:pt x="10586" y="473"/>
                    <a:pt x="10114" y="1"/>
                    <a:pt x="951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3" name="Google Shape;8826;p91">
            <a:extLst>
              <a:ext uri="{FF2B5EF4-FFF2-40B4-BE49-F238E27FC236}">
                <a16:creationId xmlns:a16="http://schemas.microsoft.com/office/drawing/2014/main" id="{EC5D5079-028C-4C77-8F6A-FFF1E4FAA518}"/>
              </a:ext>
            </a:extLst>
          </p:cNvPr>
          <p:cNvGrpSpPr/>
          <p:nvPr/>
        </p:nvGrpSpPr>
        <p:grpSpPr>
          <a:xfrm>
            <a:off x="2130313" y="1358797"/>
            <a:ext cx="453980" cy="422540"/>
            <a:chOff x="-21322300" y="4077125"/>
            <a:chExt cx="307200" cy="285925"/>
          </a:xfrm>
        </p:grpSpPr>
        <p:sp>
          <p:nvSpPr>
            <p:cNvPr id="84" name="Google Shape;8827;p91">
              <a:extLst>
                <a:ext uri="{FF2B5EF4-FFF2-40B4-BE49-F238E27FC236}">
                  <a16:creationId xmlns:a16="http://schemas.microsoft.com/office/drawing/2014/main" id="{A0AFE7FA-12D0-463B-A9B8-6969126501BC}"/>
                </a:ext>
              </a:extLst>
            </p:cNvPr>
            <p:cNvSpPr/>
            <p:nvPr/>
          </p:nvSpPr>
          <p:spPr>
            <a:xfrm>
              <a:off x="-21177375" y="4077125"/>
              <a:ext cx="17350" cy="52800"/>
            </a:xfrm>
            <a:custGeom>
              <a:avLst/>
              <a:gdLst/>
              <a:ahLst/>
              <a:cxnLst/>
              <a:rect l="l" t="t" r="r" b="b"/>
              <a:pathLst>
                <a:path w="694" h="2112" extrusionOk="0">
                  <a:moveTo>
                    <a:pt x="347" y="0"/>
                  </a:moveTo>
                  <a:cubicBezTo>
                    <a:pt x="158" y="0"/>
                    <a:pt x="0" y="158"/>
                    <a:pt x="0" y="347"/>
                  </a:cubicBezTo>
                  <a:lnTo>
                    <a:pt x="0" y="1764"/>
                  </a:lnTo>
                  <a:cubicBezTo>
                    <a:pt x="0" y="1953"/>
                    <a:pt x="158" y="2111"/>
                    <a:pt x="347" y="2111"/>
                  </a:cubicBezTo>
                  <a:cubicBezTo>
                    <a:pt x="536" y="2111"/>
                    <a:pt x="693" y="1953"/>
                    <a:pt x="693" y="1764"/>
                  </a:cubicBezTo>
                  <a:lnTo>
                    <a:pt x="693" y="347"/>
                  </a:lnTo>
                  <a:cubicBezTo>
                    <a:pt x="693" y="158"/>
                    <a:pt x="536" y="0"/>
                    <a:pt x="3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828;p91">
              <a:extLst>
                <a:ext uri="{FF2B5EF4-FFF2-40B4-BE49-F238E27FC236}">
                  <a16:creationId xmlns:a16="http://schemas.microsoft.com/office/drawing/2014/main" id="{A89D221F-C3B1-4519-89CB-52B3D15962CF}"/>
                </a:ext>
              </a:extLst>
            </p:cNvPr>
            <p:cNvSpPr/>
            <p:nvPr/>
          </p:nvSpPr>
          <p:spPr>
            <a:xfrm>
              <a:off x="-21279775" y="4117475"/>
              <a:ext cx="46500" cy="44525"/>
            </a:xfrm>
            <a:custGeom>
              <a:avLst/>
              <a:gdLst/>
              <a:ahLst/>
              <a:cxnLst/>
              <a:rect l="l" t="t" r="r" b="b"/>
              <a:pathLst>
                <a:path w="1860" h="1781" extrusionOk="0">
                  <a:moveTo>
                    <a:pt x="410" y="1"/>
                  </a:moveTo>
                  <a:cubicBezTo>
                    <a:pt x="323" y="1"/>
                    <a:pt x="237" y="40"/>
                    <a:pt x="158" y="119"/>
                  </a:cubicBezTo>
                  <a:cubicBezTo>
                    <a:pt x="0" y="276"/>
                    <a:pt x="0" y="466"/>
                    <a:pt x="158" y="623"/>
                  </a:cubicBezTo>
                  <a:lnTo>
                    <a:pt x="1166" y="1663"/>
                  </a:lnTo>
                  <a:cubicBezTo>
                    <a:pt x="1261" y="1741"/>
                    <a:pt x="1355" y="1781"/>
                    <a:pt x="1446" y="1781"/>
                  </a:cubicBezTo>
                  <a:cubicBezTo>
                    <a:pt x="1536" y="1781"/>
                    <a:pt x="1623" y="1741"/>
                    <a:pt x="1702" y="1663"/>
                  </a:cubicBezTo>
                  <a:cubicBezTo>
                    <a:pt x="1859" y="1505"/>
                    <a:pt x="1859" y="1285"/>
                    <a:pt x="1702" y="1127"/>
                  </a:cubicBezTo>
                  <a:lnTo>
                    <a:pt x="662" y="119"/>
                  </a:lnTo>
                  <a:cubicBezTo>
                    <a:pt x="583" y="40"/>
                    <a:pt x="497" y="1"/>
                    <a:pt x="41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829;p91">
              <a:extLst>
                <a:ext uri="{FF2B5EF4-FFF2-40B4-BE49-F238E27FC236}">
                  <a16:creationId xmlns:a16="http://schemas.microsoft.com/office/drawing/2014/main" id="{A7E48305-7967-43EE-B528-AE4D5B3679BC}"/>
                </a:ext>
              </a:extLst>
            </p:cNvPr>
            <p:cNvSpPr/>
            <p:nvPr/>
          </p:nvSpPr>
          <p:spPr>
            <a:xfrm>
              <a:off x="-21103350" y="4117475"/>
              <a:ext cx="45700" cy="44525"/>
            </a:xfrm>
            <a:custGeom>
              <a:avLst/>
              <a:gdLst/>
              <a:ahLst/>
              <a:cxnLst/>
              <a:rect l="l" t="t" r="r" b="b"/>
              <a:pathLst>
                <a:path w="1828" h="1781" extrusionOk="0">
                  <a:moveTo>
                    <a:pt x="1418" y="1"/>
                  </a:moveTo>
                  <a:cubicBezTo>
                    <a:pt x="1332" y="1"/>
                    <a:pt x="1245" y="40"/>
                    <a:pt x="1166" y="119"/>
                  </a:cubicBezTo>
                  <a:lnTo>
                    <a:pt x="158" y="1127"/>
                  </a:lnTo>
                  <a:cubicBezTo>
                    <a:pt x="1" y="1285"/>
                    <a:pt x="1" y="1474"/>
                    <a:pt x="158" y="1663"/>
                  </a:cubicBezTo>
                  <a:cubicBezTo>
                    <a:pt x="237" y="1741"/>
                    <a:pt x="331" y="1781"/>
                    <a:pt x="422" y="1781"/>
                  </a:cubicBezTo>
                  <a:cubicBezTo>
                    <a:pt x="513" y="1781"/>
                    <a:pt x="599" y="1741"/>
                    <a:pt x="662" y="1663"/>
                  </a:cubicBezTo>
                  <a:lnTo>
                    <a:pt x="1670" y="623"/>
                  </a:lnTo>
                  <a:cubicBezTo>
                    <a:pt x="1828" y="466"/>
                    <a:pt x="1828" y="276"/>
                    <a:pt x="1670" y="119"/>
                  </a:cubicBezTo>
                  <a:cubicBezTo>
                    <a:pt x="1592" y="40"/>
                    <a:pt x="1505" y="1"/>
                    <a:pt x="141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830;p91">
              <a:extLst>
                <a:ext uri="{FF2B5EF4-FFF2-40B4-BE49-F238E27FC236}">
                  <a16:creationId xmlns:a16="http://schemas.microsoft.com/office/drawing/2014/main" id="{423B7250-FB99-450C-A812-C71E52DD9F26}"/>
                </a:ext>
              </a:extLst>
            </p:cNvPr>
            <p:cNvSpPr/>
            <p:nvPr/>
          </p:nvSpPr>
          <p:spPr>
            <a:xfrm>
              <a:off x="-21137225" y="4103750"/>
              <a:ext cx="27600" cy="34975"/>
            </a:xfrm>
            <a:custGeom>
              <a:avLst/>
              <a:gdLst/>
              <a:ahLst/>
              <a:cxnLst/>
              <a:rect l="l" t="t" r="r" b="b"/>
              <a:pathLst>
                <a:path w="1104" h="1399" extrusionOk="0">
                  <a:moveTo>
                    <a:pt x="670" y="1"/>
                  </a:moveTo>
                  <a:cubicBezTo>
                    <a:pt x="536" y="1"/>
                    <a:pt x="417" y="89"/>
                    <a:pt x="347" y="227"/>
                  </a:cubicBezTo>
                  <a:lnTo>
                    <a:pt x="95" y="888"/>
                  </a:lnTo>
                  <a:cubicBezTo>
                    <a:pt x="1" y="1109"/>
                    <a:pt x="127" y="1298"/>
                    <a:pt x="284" y="1361"/>
                  </a:cubicBezTo>
                  <a:cubicBezTo>
                    <a:pt x="335" y="1386"/>
                    <a:pt x="386" y="1398"/>
                    <a:pt x="435" y="1398"/>
                  </a:cubicBezTo>
                  <a:cubicBezTo>
                    <a:pt x="568" y="1398"/>
                    <a:pt x="688" y="1310"/>
                    <a:pt x="757" y="1172"/>
                  </a:cubicBezTo>
                  <a:lnTo>
                    <a:pt x="1041" y="510"/>
                  </a:lnTo>
                  <a:cubicBezTo>
                    <a:pt x="1104" y="321"/>
                    <a:pt x="1041" y="101"/>
                    <a:pt x="820" y="38"/>
                  </a:cubicBezTo>
                  <a:cubicBezTo>
                    <a:pt x="769" y="13"/>
                    <a:pt x="719" y="1"/>
                    <a:pt x="67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31;p91">
              <a:extLst>
                <a:ext uri="{FF2B5EF4-FFF2-40B4-BE49-F238E27FC236}">
                  <a16:creationId xmlns:a16="http://schemas.microsoft.com/office/drawing/2014/main" id="{5E8F6D1F-6E11-48A6-9A5A-A2E723569E6E}"/>
                </a:ext>
              </a:extLst>
            </p:cNvPr>
            <p:cNvSpPr/>
            <p:nvPr/>
          </p:nvSpPr>
          <p:spPr>
            <a:xfrm>
              <a:off x="-21227800" y="4103750"/>
              <a:ext cx="27600" cy="34975"/>
            </a:xfrm>
            <a:custGeom>
              <a:avLst/>
              <a:gdLst/>
              <a:ahLst/>
              <a:cxnLst/>
              <a:rect l="l" t="t" r="r" b="b"/>
              <a:pathLst>
                <a:path w="1104" h="1399" extrusionOk="0">
                  <a:moveTo>
                    <a:pt x="434" y="1"/>
                  </a:moveTo>
                  <a:cubicBezTo>
                    <a:pt x="386" y="1"/>
                    <a:pt x="335" y="13"/>
                    <a:pt x="284" y="38"/>
                  </a:cubicBezTo>
                  <a:cubicBezTo>
                    <a:pt x="95" y="101"/>
                    <a:pt x="1" y="321"/>
                    <a:pt x="95" y="510"/>
                  </a:cubicBezTo>
                  <a:lnTo>
                    <a:pt x="347" y="1172"/>
                  </a:lnTo>
                  <a:cubicBezTo>
                    <a:pt x="417" y="1310"/>
                    <a:pt x="536" y="1398"/>
                    <a:pt x="670" y="1398"/>
                  </a:cubicBezTo>
                  <a:cubicBezTo>
                    <a:pt x="719" y="1398"/>
                    <a:pt x="769" y="1386"/>
                    <a:pt x="820" y="1361"/>
                  </a:cubicBezTo>
                  <a:cubicBezTo>
                    <a:pt x="1040" y="1298"/>
                    <a:pt x="1103" y="1109"/>
                    <a:pt x="1040" y="888"/>
                  </a:cubicBezTo>
                  <a:lnTo>
                    <a:pt x="757" y="227"/>
                  </a:lnTo>
                  <a:cubicBezTo>
                    <a:pt x="688" y="89"/>
                    <a:pt x="568" y="1"/>
                    <a:pt x="4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832;p91">
              <a:extLst>
                <a:ext uri="{FF2B5EF4-FFF2-40B4-BE49-F238E27FC236}">
                  <a16:creationId xmlns:a16="http://schemas.microsoft.com/office/drawing/2014/main" id="{FBFBC5AD-901F-4662-BF9B-281D47848D50}"/>
                </a:ext>
              </a:extLst>
            </p:cNvPr>
            <p:cNvSpPr/>
            <p:nvPr/>
          </p:nvSpPr>
          <p:spPr>
            <a:xfrm>
              <a:off x="-21319950" y="4219675"/>
              <a:ext cx="53600" cy="18150"/>
            </a:xfrm>
            <a:custGeom>
              <a:avLst/>
              <a:gdLst/>
              <a:ahLst/>
              <a:cxnLst/>
              <a:rect l="l" t="t" r="r" b="b"/>
              <a:pathLst>
                <a:path w="2144" h="726" extrusionOk="0">
                  <a:moveTo>
                    <a:pt x="347" y="1"/>
                  </a:moveTo>
                  <a:cubicBezTo>
                    <a:pt x="158" y="1"/>
                    <a:pt x="1" y="158"/>
                    <a:pt x="1" y="347"/>
                  </a:cubicBezTo>
                  <a:cubicBezTo>
                    <a:pt x="1" y="568"/>
                    <a:pt x="158" y="725"/>
                    <a:pt x="347" y="725"/>
                  </a:cubicBezTo>
                  <a:lnTo>
                    <a:pt x="1797" y="725"/>
                  </a:lnTo>
                  <a:cubicBezTo>
                    <a:pt x="1986" y="725"/>
                    <a:pt x="2143" y="568"/>
                    <a:pt x="2143" y="347"/>
                  </a:cubicBezTo>
                  <a:cubicBezTo>
                    <a:pt x="2143" y="158"/>
                    <a:pt x="1986" y="1"/>
                    <a:pt x="17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8833;p91">
              <a:extLst>
                <a:ext uri="{FF2B5EF4-FFF2-40B4-BE49-F238E27FC236}">
                  <a16:creationId xmlns:a16="http://schemas.microsoft.com/office/drawing/2014/main" id="{ACEB7D30-92B6-47A6-BE8D-12BABE13116E}"/>
                </a:ext>
              </a:extLst>
            </p:cNvPr>
            <p:cNvSpPr/>
            <p:nvPr/>
          </p:nvSpPr>
          <p:spPr>
            <a:xfrm>
              <a:off x="-21070275" y="4219675"/>
              <a:ext cx="54375" cy="18150"/>
            </a:xfrm>
            <a:custGeom>
              <a:avLst/>
              <a:gdLst/>
              <a:ahLst/>
              <a:cxnLst/>
              <a:rect l="l" t="t" r="r" b="b"/>
              <a:pathLst>
                <a:path w="2175" h="726" extrusionOk="0">
                  <a:moveTo>
                    <a:pt x="347" y="1"/>
                  </a:moveTo>
                  <a:cubicBezTo>
                    <a:pt x="158" y="1"/>
                    <a:pt x="1" y="158"/>
                    <a:pt x="1" y="347"/>
                  </a:cubicBezTo>
                  <a:cubicBezTo>
                    <a:pt x="1" y="568"/>
                    <a:pt x="158" y="725"/>
                    <a:pt x="347" y="725"/>
                  </a:cubicBezTo>
                  <a:lnTo>
                    <a:pt x="1828" y="725"/>
                  </a:lnTo>
                  <a:cubicBezTo>
                    <a:pt x="2017" y="725"/>
                    <a:pt x="2175" y="568"/>
                    <a:pt x="2175" y="347"/>
                  </a:cubicBezTo>
                  <a:cubicBezTo>
                    <a:pt x="2175" y="158"/>
                    <a:pt x="2017" y="1"/>
                    <a:pt x="18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8834;p91">
              <a:extLst>
                <a:ext uri="{FF2B5EF4-FFF2-40B4-BE49-F238E27FC236}">
                  <a16:creationId xmlns:a16="http://schemas.microsoft.com/office/drawing/2014/main" id="{99A76F49-7127-4CE9-A639-284B2E80C207}"/>
                </a:ext>
              </a:extLst>
            </p:cNvPr>
            <p:cNvSpPr/>
            <p:nvPr/>
          </p:nvSpPr>
          <p:spPr>
            <a:xfrm>
              <a:off x="-21078925" y="4171825"/>
              <a:ext cx="37025" cy="25175"/>
            </a:xfrm>
            <a:custGeom>
              <a:avLst/>
              <a:gdLst/>
              <a:ahLst/>
              <a:cxnLst/>
              <a:rect l="l" t="t" r="r" b="b"/>
              <a:pathLst>
                <a:path w="1481" h="1007" extrusionOk="0">
                  <a:moveTo>
                    <a:pt x="1086" y="1"/>
                  </a:moveTo>
                  <a:cubicBezTo>
                    <a:pt x="1040" y="1"/>
                    <a:pt x="993" y="9"/>
                    <a:pt x="945" y="24"/>
                  </a:cubicBezTo>
                  <a:lnTo>
                    <a:pt x="284" y="308"/>
                  </a:lnTo>
                  <a:cubicBezTo>
                    <a:pt x="63" y="371"/>
                    <a:pt x="0" y="623"/>
                    <a:pt x="63" y="780"/>
                  </a:cubicBezTo>
                  <a:cubicBezTo>
                    <a:pt x="132" y="919"/>
                    <a:pt x="252" y="1006"/>
                    <a:pt x="386" y="1006"/>
                  </a:cubicBezTo>
                  <a:cubicBezTo>
                    <a:pt x="435" y="1006"/>
                    <a:pt x="485" y="995"/>
                    <a:pt x="536" y="969"/>
                  </a:cubicBezTo>
                  <a:lnTo>
                    <a:pt x="1229" y="686"/>
                  </a:lnTo>
                  <a:cubicBezTo>
                    <a:pt x="1418" y="623"/>
                    <a:pt x="1481" y="434"/>
                    <a:pt x="1418" y="213"/>
                  </a:cubicBezTo>
                  <a:cubicBezTo>
                    <a:pt x="1347" y="72"/>
                    <a:pt x="1223" y="1"/>
                    <a:pt x="108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8835;p91">
              <a:extLst>
                <a:ext uri="{FF2B5EF4-FFF2-40B4-BE49-F238E27FC236}">
                  <a16:creationId xmlns:a16="http://schemas.microsoft.com/office/drawing/2014/main" id="{684C1401-DBB8-4EAA-A574-848337BA1CBD}"/>
                </a:ext>
              </a:extLst>
            </p:cNvPr>
            <p:cNvSpPr/>
            <p:nvPr/>
          </p:nvSpPr>
          <p:spPr>
            <a:xfrm>
              <a:off x="-21294750" y="4172625"/>
              <a:ext cx="37850" cy="25150"/>
            </a:xfrm>
            <a:custGeom>
              <a:avLst/>
              <a:gdLst/>
              <a:ahLst/>
              <a:cxnLst/>
              <a:rect l="l" t="t" r="r" b="b"/>
              <a:pathLst>
                <a:path w="1514" h="1006" extrusionOk="0">
                  <a:moveTo>
                    <a:pt x="414" y="1"/>
                  </a:moveTo>
                  <a:cubicBezTo>
                    <a:pt x="263" y="1"/>
                    <a:pt x="143" y="77"/>
                    <a:pt x="95" y="244"/>
                  </a:cubicBezTo>
                  <a:cubicBezTo>
                    <a:pt x="1" y="402"/>
                    <a:pt x="127" y="622"/>
                    <a:pt x="284" y="717"/>
                  </a:cubicBezTo>
                  <a:lnTo>
                    <a:pt x="946" y="969"/>
                  </a:lnTo>
                  <a:cubicBezTo>
                    <a:pt x="997" y="994"/>
                    <a:pt x="1050" y="1006"/>
                    <a:pt x="1101" y="1006"/>
                  </a:cubicBezTo>
                  <a:cubicBezTo>
                    <a:pt x="1242" y="1006"/>
                    <a:pt x="1372" y="918"/>
                    <a:pt x="1419" y="780"/>
                  </a:cubicBezTo>
                  <a:cubicBezTo>
                    <a:pt x="1513" y="591"/>
                    <a:pt x="1419" y="402"/>
                    <a:pt x="1230" y="307"/>
                  </a:cubicBezTo>
                  <a:lnTo>
                    <a:pt x="568" y="24"/>
                  </a:lnTo>
                  <a:cubicBezTo>
                    <a:pt x="514" y="8"/>
                    <a:pt x="463" y="1"/>
                    <a:pt x="4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8836;p91">
              <a:extLst>
                <a:ext uri="{FF2B5EF4-FFF2-40B4-BE49-F238E27FC236}">
                  <a16:creationId xmlns:a16="http://schemas.microsoft.com/office/drawing/2014/main" id="{EC5DC17E-654C-4D4B-BF1D-62BF52222988}"/>
                </a:ext>
              </a:extLst>
            </p:cNvPr>
            <p:cNvSpPr/>
            <p:nvPr/>
          </p:nvSpPr>
          <p:spPr>
            <a:xfrm>
              <a:off x="-21321525" y="4328375"/>
              <a:ext cx="306425" cy="34675"/>
            </a:xfrm>
            <a:custGeom>
              <a:avLst/>
              <a:gdLst/>
              <a:ahLst/>
              <a:cxnLst/>
              <a:rect l="l" t="t" r="r" b="b"/>
              <a:pathLst>
                <a:path w="12257" h="1387" extrusionOk="0">
                  <a:moveTo>
                    <a:pt x="1844" y="0"/>
                  </a:moveTo>
                  <a:cubicBezTo>
                    <a:pt x="1403" y="0"/>
                    <a:pt x="962" y="126"/>
                    <a:pt x="568" y="378"/>
                  </a:cubicBezTo>
                  <a:cubicBezTo>
                    <a:pt x="473" y="410"/>
                    <a:pt x="379" y="504"/>
                    <a:pt x="284" y="536"/>
                  </a:cubicBezTo>
                  <a:cubicBezTo>
                    <a:pt x="95" y="630"/>
                    <a:pt x="1" y="819"/>
                    <a:pt x="95" y="1008"/>
                  </a:cubicBezTo>
                  <a:cubicBezTo>
                    <a:pt x="141" y="1147"/>
                    <a:pt x="272" y="1234"/>
                    <a:pt x="413" y="1234"/>
                  </a:cubicBezTo>
                  <a:cubicBezTo>
                    <a:pt x="464" y="1234"/>
                    <a:pt x="517" y="1223"/>
                    <a:pt x="568" y="1197"/>
                  </a:cubicBezTo>
                  <a:cubicBezTo>
                    <a:pt x="725" y="1166"/>
                    <a:pt x="883" y="1103"/>
                    <a:pt x="1009" y="1008"/>
                  </a:cubicBezTo>
                  <a:cubicBezTo>
                    <a:pt x="1261" y="835"/>
                    <a:pt x="1560" y="748"/>
                    <a:pt x="1863" y="748"/>
                  </a:cubicBezTo>
                  <a:cubicBezTo>
                    <a:pt x="2167" y="748"/>
                    <a:pt x="2474" y="835"/>
                    <a:pt x="2742" y="1008"/>
                  </a:cubicBezTo>
                  <a:cubicBezTo>
                    <a:pt x="3135" y="1260"/>
                    <a:pt x="3577" y="1386"/>
                    <a:pt x="4014" y="1386"/>
                  </a:cubicBezTo>
                  <a:cubicBezTo>
                    <a:pt x="4451" y="1386"/>
                    <a:pt x="4884" y="1260"/>
                    <a:pt x="5262" y="1008"/>
                  </a:cubicBezTo>
                  <a:cubicBezTo>
                    <a:pt x="5514" y="835"/>
                    <a:pt x="5813" y="748"/>
                    <a:pt x="6117" y="748"/>
                  </a:cubicBezTo>
                  <a:cubicBezTo>
                    <a:pt x="6420" y="748"/>
                    <a:pt x="6727" y="835"/>
                    <a:pt x="6995" y="1008"/>
                  </a:cubicBezTo>
                  <a:cubicBezTo>
                    <a:pt x="7389" y="1260"/>
                    <a:pt x="7830" y="1386"/>
                    <a:pt x="8267" y="1386"/>
                  </a:cubicBezTo>
                  <a:cubicBezTo>
                    <a:pt x="8704" y="1386"/>
                    <a:pt x="9137" y="1260"/>
                    <a:pt x="9515" y="1008"/>
                  </a:cubicBezTo>
                  <a:cubicBezTo>
                    <a:pt x="9767" y="835"/>
                    <a:pt x="10067" y="748"/>
                    <a:pt x="10374" y="748"/>
                  </a:cubicBezTo>
                  <a:cubicBezTo>
                    <a:pt x="10681" y="748"/>
                    <a:pt x="10996" y="835"/>
                    <a:pt x="11279" y="1008"/>
                  </a:cubicBezTo>
                  <a:cubicBezTo>
                    <a:pt x="11437" y="1103"/>
                    <a:pt x="11563" y="1166"/>
                    <a:pt x="11721" y="1260"/>
                  </a:cubicBezTo>
                  <a:cubicBezTo>
                    <a:pt x="11766" y="1276"/>
                    <a:pt x="11812" y="1284"/>
                    <a:pt x="11857" y="1284"/>
                  </a:cubicBezTo>
                  <a:cubicBezTo>
                    <a:pt x="11996" y="1284"/>
                    <a:pt x="12122" y="1207"/>
                    <a:pt x="12193" y="1040"/>
                  </a:cubicBezTo>
                  <a:cubicBezTo>
                    <a:pt x="12256" y="819"/>
                    <a:pt x="12193" y="567"/>
                    <a:pt x="11973" y="536"/>
                  </a:cubicBezTo>
                  <a:cubicBezTo>
                    <a:pt x="11878" y="504"/>
                    <a:pt x="11784" y="473"/>
                    <a:pt x="11658" y="378"/>
                  </a:cubicBezTo>
                  <a:cubicBezTo>
                    <a:pt x="11264" y="126"/>
                    <a:pt x="10823" y="0"/>
                    <a:pt x="10382" y="0"/>
                  </a:cubicBezTo>
                  <a:cubicBezTo>
                    <a:pt x="9941" y="0"/>
                    <a:pt x="9499" y="126"/>
                    <a:pt x="9106" y="378"/>
                  </a:cubicBezTo>
                  <a:cubicBezTo>
                    <a:pt x="8854" y="552"/>
                    <a:pt x="8546" y="638"/>
                    <a:pt x="8239" y="638"/>
                  </a:cubicBezTo>
                  <a:cubicBezTo>
                    <a:pt x="7932" y="638"/>
                    <a:pt x="7625" y="552"/>
                    <a:pt x="7373" y="378"/>
                  </a:cubicBezTo>
                  <a:cubicBezTo>
                    <a:pt x="6979" y="126"/>
                    <a:pt x="6538" y="0"/>
                    <a:pt x="6101" y="0"/>
                  </a:cubicBezTo>
                  <a:cubicBezTo>
                    <a:pt x="5664" y="0"/>
                    <a:pt x="5231" y="126"/>
                    <a:pt x="4852" y="378"/>
                  </a:cubicBezTo>
                  <a:cubicBezTo>
                    <a:pt x="4600" y="552"/>
                    <a:pt x="4293" y="638"/>
                    <a:pt x="3986" y="638"/>
                  </a:cubicBezTo>
                  <a:cubicBezTo>
                    <a:pt x="3679" y="638"/>
                    <a:pt x="3372" y="552"/>
                    <a:pt x="3120" y="378"/>
                  </a:cubicBezTo>
                  <a:cubicBezTo>
                    <a:pt x="2726" y="126"/>
                    <a:pt x="2285" y="0"/>
                    <a:pt x="18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8837;p91">
              <a:extLst>
                <a:ext uri="{FF2B5EF4-FFF2-40B4-BE49-F238E27FC236}">
                  <a16:creationId xmlns:a16="http://schemas.microsoft.com/office/drawing/2014/main" id="{29DE82A4-9FC6-43A5-8CB4-DF9CF23E2772}"/>
                </a:ext>
              </a:extLst>
            </p:cNvPr>
            <p:cNvSpPr/>
            <p:nvPr/>
          </p:nvSpPr>
          <p:spPr>
            <a:xfrm>
              <a:off x="-21321525" y="4292150"/>
              <a:ext cx="306425" cy="34675"/>
            </a:xfrm>
            <a:custGeom>
              <a:avLst/>
              <a:gdLst/>
              <a:ahLst/>
              <a:cxnLst/>
              <a:rect l="l" t="t" r="r" b="b"/>
              <a:pathLst>
                <a:path w="12257" h="1387" extrusionOk="0">
                  <a:moveTo>
                    <a:pt x="1844" y="0"/>
                  </a:moveTo>
                  <a:cubicBezTo>
                    <a:pt x="1403" y="0"/>
                    <a:pt x="962" y="126"/>
                    <a:pt x="568" y="378"/>
                  </a:cubicBezTo>
                  <a:cubicBezTo>
                    <a:pt x="473" y="410"/>
                    <a:pt x="379" y="504"/>
                    <a:pt x="284" y="536"/>
                  </a:cubicBezTo>
                  <a:cubicBezTo>
                    <a:pt x="95" y="599"/>
                    <a:pt x="1" y="819"/>
                    <a:pt x="95" y="1008"/>
                  </a:cubicBezTo>
                  <a:cubicBezTo>
                    <a:pt x="141" y="1147"/>
                    <a:pt x="272" y="1234"/>
                    <a:pt x="413" y="1234"/>
                  </a:cubicBezTo>
                  <a:cubicBezTo>
                    <a:pt x="464" y="1234"/>
                    <a:pt x="517" y="1223"/>
                    <a:pt x="568" y="1197"/>
                  </a:cubicBezTo>
                  <a:cubicBezTo>
                    <a:pt x="725" y="1166"/>
                    <a:pt x="883" y="1071"/>
                    <a:pt x="1009" y="1008"/>
                  </a:cubicBezTo>
                  <a:cubicBezTo>
                    <a:pt x="1261" y="835"/>
                    <a:pt x="1560" y="748"/>
                    <a:pt x="1863" y="748"/>
                  </a:cubicBezTo>
                  <a:cubicBezTo>
                    <a:pt x="2167" y="748"/>
                    <a:pt x="2474" y="835"/>
                    <a:pt x="2742" y="1008"/>
                  </a:cubicBezTo>
                  <a:cubicBezTo>
                    <a:pt x="3135" y="1260"/>
                    <a:pt x="3577" y="1386"/>
                    <a:pt x="4014" y="1386"/>
                  </a:cubicBezTo>
                  <a:cubicBezTo>
                    <a:pt x="4451" y="1386"/>
                    <a:pt x="4884" y="1260"/>
                    <a:pt x="5262" y="1008"/>
                  </a:cubicBezTo>
                  <a:cubicBezTo>
                    <a:pt x="5514" y="835"/>
                    <a:pt x="5813" y="748"/>
                    <a:pt x="6117" y="748"/>
                  </a:cubicBezTo>
                  <a:cubicBezTo>
                    <a:pt x="6420" y="748"/>
                    <a:pt x="6727" y="835"/>
                    <a:pt x="6995" y="1008"/>
                  </a:cubicBezTo>
                  <a:cubicBezTo>
                    <a:pt x="7389" y="1260"/>
                    <a:pt x="7830" y="1386"/>
                    <a:pt x="8267" y="1386"/>
                  </a:cubicBezTo>
                  <a:cubicBezTo>
                    <a:pt x="8704" y="1386"/>
                    <a:pt x="9137" y="1260"/>
                    <a:pt x="9515" y="1008"/>
                  </a:cubicBezTo>
                  <a:cubicBezTo>
                    <a:pt x="9767" y="835"/>
                    <a:pt x="10067" y="748"/>
                    <a:pt x="10374" y="748"/>
                  </a:cubicBezTo>
                  <a:cubicBezTo>
                    <a:pt x="10681" y="748"/>
                    <a:pt x="10996" y="835"/>
                    <a:pt x="11279" y="1008"/>
                  </a:cubicBezTo>
                  <a:cubicBezTo>
                    <a:pt x="11437" y="1071"/>
                    <a:pt x="11563" y="1166"/>
                    <a:pt x="11721" y="1229"/>
                  </a:cubicBezTo>
                  <a:cubicBezTo>
                    <a:pt x="11771" y="1254"/>
                    <a:pt x="11822" y="1266"/>
                    <a:pt x="11871" y="1266"/>
                  </a:cubicBezTo>
                  <a:cubicBezTo>
                    <a:pt x="12004" y="1266"/>
                    <a:pt x="12124" y="1178"/>
                    <a:pt x="12193" y="1040"/>
                  </a:cubicBezTo>
                  <a:cubicBezTo>
                    <a:pt x="12256" y="819"/>
                    <a:pt x="12193" y="599"/>
                    <a:pt x="11973" y="536"/>
                  </a:cubicBezTo>
                  <a:cubicBezTo>
                    <a:pt x="11878" y="504"/>
                    <a:pt x="11784" y="441"/>
                    <a:pt x="11658" y="378"/>
                  </a:cubicBezTo>
                  <a:cubicBezTo>
                    <a:pt x="11264" y="126"/>
                    <a:pt x="10823" y="0"/>
                    <a:pt x="10382" y="0"/>
                  </a:cubicBezTo>
                  <a:cubicBezTo>
                    <a:pt x="9941" y="0"/>
                    <a:pt x="9499" y="126"/>
                    <a:pt x="9106" y="378"/>
                  </a:cubicBezTo>
                  <a:cubicBezTo>
                    <a:pt x="8854" y="551"/>
                    <a:pt x="8546" y="638"/>
                    <a:pt x="8239" y="638"/>
                  </a:cubicBezTo>
                  <a:cubicBezTo>
                    <a:pt x="7932" y="638"/>
                    <a:pt x="7625" y="551"/>
                    <a:pt x="7373" y="378"/>
                  </a:cubicBezTo>
                  <a:cubicBezTo>
                    <a:pt x="6979" y="126"/>
                    <a:pt x="6538" y="0"/>
                    <a:pt x="6101" y="0"/>
                  </a:cubicBezTo>
                  <a:cubicBezTo>
                    <a:pt x="5664" y="0"/>
                    <a:pt x="5231" y="126"/>
                    <a:pt x="4852" y="378"/>
                  </a:cubicBezTo>
                  <a:cubicBezTo>
                    <a:pt x="4600" y="551"/>
                    <a:pt x="4293" y="638"/>
                    <a:pt x="3986" y="638"/>
                  </a:cubicBezTo>
                  <a:cubicBezTo>
                    <a:pt x="3679" y="638"/>
                    <a:pt x="3372" y="551"/>
                    <a:pt x="3120" y="378"/>
                  </a:cubicBezTo>
                  <a:cubicBezTo>
                    <a:pt x="2726" y="126"/>
                    <a:pt x="2285" y="0"/>
                    <a:pt x="18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8838;p91">
              <a:extLst>
                <a:ext uri="{FF2B5EF4-FFF2-40B4-BE49-F238E27FC236}">
                  <a16:creationId xmlns:a16="http://schemas.microsoft.com/office/drawing/2014/main" id="{62F566F3-1CE0-4653-A909-D748CF0B5509}"/>
                </a:ext>
              </a:extLst>
            </p:cNvPr>
            <p:cNvSpPr/>
            <p:nvPr/>
          </p:nvSpPr>
          <p:spPr>
            <a:xfrm>
              <a:off x="-21322300" y="4148000"/>
              <a:ext cx="307200" cy="143375"/>
            </a:xfrm>
            <a:custGeom>
              <a:avLst/>
              <a:gdLst/>
              <a:ahLst/>
              <a:cxnLst/>
              <a:rect l="l" t="t" r="r" b="b"/>
              <a:pathLst>
                <a:path w="12288" h="5735" extrusionOk="0">
                  <a:moveTo>
                    <a:pt x="6175" y="1"/>
                  </a:moveTo>
                  <a:cubicBezTo>
                    <a:pt x="4411" y="1"/>
                    <a:pt x="2962" y="1450"/>
                    <a:pt x="2962" y="3214"/>
                  </a:cubicBezTo>
                  <a:cubicBezTo>
                    <a:pt x="2962" y="3813"/>
                    <a:pt x="3151" y="4380"/>
                    <a:pt x="3434" y="4884"/>
                  </a:cubicBezTo>
                  <a:cubicBezTo>
                    <a:pt x="3308" y="4852"/>
                    <a:pt x="3245" y="4789"/>
                    <a:pt x="3119" y="4726"/>
                  </a:cubicBezTo>
                  <a:cubicBezTo>
                    <a:pt x="2725" y="4474"/>
                    <a:pt x="2284" y="4348"/>
                    <a:pt x="1843" y="4348"/>
                  </a:cubicBezTo>
                  <a:cubicBezTo>
                    <a:pt x="1402" y="4348"/>
                    <a:pt x="961" y="4474"/>
                    <a:pt x="567" y="4726"/>
                  </a:cubicBezTo>
                  <a:cubicBezTo>
                    <a:pt x="473" y="4758"/>
                    <a:pt x="347" y="4852"/>
                    <a:pt x="284" y="4884"/>
                  </a:cubicBezTo>
                  <a:cubicBezTo>
                    <a:pt x="95" y="4947"/>
                    <a:pt x="0" y="5167"/>
                    <a:pt x="95" y="5356"/>
                  </a:cubicBezTo>
                  <a:cubicBezTo>
                    <a:pt x="141" y="5495"/>
                    <a:pt x="255" y="5583"/>
                    <a:pt x="399" y="5583"/>
                  </a:cubicBezTo>
                  <a:cubicBezTo>
                    <a:pt x="451" y="5583"/>
                    <a:pt x="508" y="5571"/>
                    <a:pt x="567" y="5545"/>
                  </a:cubicBezTo>
                  <a:cubicBezTo>
                    <a:pt x="725" y="5514"/>
                    <a:pt x="882" y="5419"/>
                    <a:pt x="977" y="5356"/>
                  </a:cubicBezTo>
                  <a:cubicBezTo>
                    <a:pt x="1245" y="5183"/>
                    <a:pt x="1552" y="5097"/>
                    <a:pt x="1855" y="5097"/>
                  </a:cubicBezTo>
                  <a:cubicBezTo>
                    <a:pt x="2158" y="5097"/>
                    <a:pt x="2458" y="5183"/>
                    <a:pt x="2710" y="5356"/>
                  </a:cubicBezTo>
                  <a:cubicBezTo>
                    <a:pt x="3103" y="5608"/>
                    <a:pt x="3552" y="5735"/>
                    <a:pt x="3993" y="5735"/>
                  </a:cubicBezTo>
                  <a:cubicBezTo>
                    <a:pt x="4435" y="5735"/>
                    <a:pt x="4868" y="5608"/>
                    <a:pt x="5230" y="5356"/>
                  </a:cubicBezTo>
                  <a:cubicBezTo>
                    <a:pt x="5498" y="5183"/>
                    <a:pt x="5805" y="5097"/>
                    <a:pt x="6108" y="5097"/>
                  </a:cubicBezTo>
                  <a:cubicBezTo>
                    <a:pt x="6411" y="5097"/>
                    <a:pt x="6711" y="5183"/>
                    <a:pt x="6963" y="5356"/>
                  </a:cubicBezTo>
                  <a:cubicBezTo>
                    <a:pt x="7341" y="5608"/>
                    <a:pt x="7790" y="5735"/>
                    <a:pt x="8235" y="5735"/>
                  </a:cubicBezTo>
                  <a:cubicBezTo>
                    <a:pt x="8680" y="5735"/>
                    <a:pt x="9121" y="5608"/>
                    <a:pt x="9483" y="5356"/>
                  </a:cubicBezTo>
                  <a:cubicBezTo>
                    <a:pt x="9751" y="5183"/>
                    <a:pt x="10058" y="5097"/>
                    <a:pt x="10369" y="5097"/>
                  </a:cubicBezTo>
                  <a:cubicBezTo>
                    <a:pt x="10680" y="5097"/>
                    <a:pt x="10995" y="5183"/>
                    <a:pt x="11279" y="5356"/>
                  </a:cubicBezTo>
                  <a:cubicBezTo>
                    <a:pt x="11437" y="5419"/>
                    <a:pt x="11531" y="5514"/>
                    <a:pt x="11689" y="5577"/>
                  </a:cubicBezTo>
                  <a:cubicBezTo>
                    <a:pt x="11748" y="5602"/>
                    <a:pt x="11804" y="5614"/>
                    <a:pt x="11857" y="5614"/>
                  </a:cubicBezTo>
                  <a:cubicBezTo>
                    <a:pt x="12001" y="5614"/>
                    <a:pt x="12115" y="5526"/>
                    <a:pt x="12161" y="5388"/>
                  </a:cubicBezTo>
                  <a:cubicBezTo>
                    <a:pt x="12287" y="5167"/>
                    <a:pt x="12224" y="4947"/>
                    <a:pt x="12004" y="4884"/>
                  </a:cubicBezTo>
                  <a:cubicBezTo>
                    <a:pt x="11909" y="4852"/>
                    <a:pt x="11815" y="4789"/>
                    <a:pt x="11689" y="4726"/>
                  </a:cubicBezTo>
                  <a:cubicBezTo>
                    <a:pt x="11295" y="4474"/>
                    <a:pt x="10854" y="4348"/>
                    <a:pt x="10413" y="4348"/>
                  </a:cubicBezTo>
                  <a:cubicBezTo>
                    <a:pt x="9972" y="4348"/>
                    <a:pt x="9530" y="4474"/>
                    <a:pt x="9137" y="4726"/>
                  </a:cubicBezTo>
                  <a:lnTo>
                    <a:pt x="8916" y="4852"/>
                  </a:lnTo>
                  <a:cubicBezTo>
                    <a:pt x="9168" y="4380"/>
                    <a:pt x="9389" y="3781"/>
                    <a:pt x="9389" y="3214"/>
                  </a:cubicBezTo>
                  <a:cubicBezTo>
                    <a:pt x="9389" y="1450"/>
                    <a:pt x="7971" y="1"/>
                    <a:pt x="617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6" name="Google Shape;7684;p89">
            <a:extLst>
              <a:ext uri="{FF2B5EF4-FFF2-40B4-BE49-F238E27FC236}">
                <a16:creationId xmlns:a16="http://schemas.microsoft.com/office/drawing/2014/main" id="{123F0E7E-4406-40D0-B16E-13E2504313D7}"/>
              </a:ext>
            </a:extLst>
          </p:cNvPr>
          <p:cNvGrpSpPr/>
          <p:nvPr/>
        </p:nvGrpSpPr>
        <p:grpSpPr>
          <a:xfrm>
            <a:off x="2162744" y="2773275"/>
            <a:ext cx="354586" cy="355557"/>
            <a:chOff x="-33645475" y="3944800"/>
            <a:chExt cx="292225" cy="293025"/>
          </a:xfrm>
        </p:grpSpPr>
        <p:sp>
          <p:nvSpPr>
            <p:cNvPr id="97" name="Google Shape;7685;p89">
              <a:extLst>
                <a:ext uri="{FF2B5EF4-FFF2-40B4-BE49-F238E27FC236}">
                  <a16:creationId xmlns:a16="http://schemas.microsoft.com/office/drawing/2014/main" id="{BF802D71-213B-451D-89F4-8EAEAAF257F7}"/>
                </a:ext>
              </a:extLst>
            </p:cNvPr>
            <p:cNvSpPr/>
            <p:nvPr/>
          </p:nvSpPr>
          <p:spPr>
            <a:xfrm>
              <a:off x="-33549375" y="3944800"/>
              <a:ext cx="98475" cy="70900"/>
            </a:xfrm>
            <a:custGeom>
              <a:avLst/>
              <a:gdLst/>
              <a:ahLst/>
              <a:cxnLst/>
              <a:rect l="l" t="t" r="r" b="b"/>
              <a:pathLst>
                <a:path w="3939" h="2836" extrusionOk="0">
                  <a:moveTo>
                    <a:pt x="1985" y="0"/>
                  </a:moveTo>
                  <a:cubicBezTo>
                    <a:pt x="1260" y="0"/>
                    <a:pt x="473" y="946"/>
                    <a:pt x="0" y="2521"/>
                  </a:cubicBezTo>
                  <a:cubicBezTo>
                    <a:pt x="158" y="2615"/>
                    <a:pt x="284" y="2710"/>
                    <a:pt x="410" y="2836"/>
                  </a:cubicBezTo>
                  <a:cubicBezTo>
                    <a:pt x="914" y="2773"/>
                    <a:pt x="1481" y="2773"/>
                    <a:pt x="1985" y="2773"/>
                  </a:cubicBezTo>
                  <a:cubicBezTo>
                    <a:pt x="2489" y="2773"/>
                    <a:pt x="3056" y="2804"/>
                    <a:pt x="3560" y="2836"/>
                  </a:cubicBezTo>
                  <a:cubicBezTo>
                    <a:pt x="3623" y="2678"/>
                    <a:pt x="3781" y="2584"/>
                    <a:pt x="3938" y="2521"/>
                  </a:cubicBezTo>
                  <a:cubicBezTo>
                    <a:pt x="3529" y="946"/>
                    <a:pt x="2741" y="0"/>
                    <a:pt x="19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7686;p89">
              <a:extLst>
                <a:ext uri="{FF2B5EF4-FFF2-40B4-BE49-F238E27FC236}">
                  <a16:creationId xmlns:a16="http://schemas.microsoft.com/office/drawing/2014/main" id="{04CF65E4-300D-40D9-A457-2C4E3C02C42B}"/>
                </a:ext>
              </a:extLst>
            </p:cNvPr>
            <p:cNvSpPr/>
            <p:nvPr/>
          </p:nvSpPr>
          <p:spPr>
            <a:xfrm>
              <a:off x="-33645475" y="4041675"/>
              <a:ext cx="70900" cy="98475"/>
            </a:xfrm>
            <a:custGeom>
              <a:avLst/>
              <a:gdLst/>
              <a:ahLst/>
              <a:cxnLst/>
              <a:rect l="l" t="t" r="r" b="b"/>
              <a:pathLst>
                <a:path w="2836" h="3939" extrusionOk="0">
                  <a:moveTo>
                    <a:pt x="2521" y="0"/>
                  </a:moveTo>
                  <a:cubicBezTo>
                    <a:pt x="946" y="473"/>
                    <a:pt x="32" y="1229"/>
                    <a:pt x="32" y="1954"/>
                  </a:cubicBezTo>
                  <a:cubicBezTo>
                    <a:pt x="1" y="2710"/>
                    <a:pt x="946" y="3466"/>
                    <a:pt x="2521" y="3939"/>
                  </a:cubicBezTo>
                  <a:cubicBezTo>
                    <a:pt x="2584" y="3781"/>
                    <a:pt x="2710" y="3655"/>
                    <a:pt x="2836" y="3529"/>
                  </a:cubicBezTo>
                  <a:cubicBezTo>
                    <a:pt x="2773" y="3025"/>
                    <a:pt x="2773" y="2521"/>
                    <a:pt x="2773" y="1954"/>
                  </a:cubicBezTo>
                  <a:cubicBezTo>
                    <a:pt x="2773" y="1418"/>
                    <a:pt x="2805" y="914"/>
                    <a:pt x="2836" y="379"/>
                  </a:cubicBezTo>
                  <a:cubicBezTo>
                    <a:pt x="2679" y="316"/>
                    <a:pt x="2553" y="158"/>
                    <a:pt x="25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7687;p89">
              <a:extLst>
                <a:ext uri="{FF2B5EF4-FFF2-40B4-BE49-F238E27FC236}">
                  <a16:creationId xmlns:a16="http://schemas.microsoft.com/office/drawing/2014/main" id="{E04D65EE-4D9B-4B3B-9A74-0577F696E8C1}"/>
                </a:ext>
              </a:extLst>
            </p:cNvPr>
            <p:cNvSpPr/>
            <p:nvPr/>
          </p:nvSpPr>
          <p:spPr>
            <a:xfrm>
              <a:off x="-33424150" y="4042450"/>
              <a:ext cx="70900" cy="52025"/>
            </a:xfrm>
            <a:custGeom>
              <a:avLst/>
              <a:gdLst/>
              <a:ahLst/>
              <a:cxnLst/>
              <a:rect l="l" t="t" r="r" b="b"/>
              <a:pathLst>
                <a:path w="2836" h="2081" extrusionOk="0">
                  <a:moveTo>
                    <a:pt x="316" y="1"/>
                  </a:moveTo>
                  <a:cubicBezTo>
                    <a:pt x="253" y="159"/>
                    <a:pt x="127" y="285"/>
                    <a:pt x="1" y="379"/>
                  </a:cubicBezTo>
                  <a:cubicBezTo>
                    <a:pt x="32" y="600"/>
                    <a:pt x="32" y="789"/>
                    <a:pt x="32" y="978"/>
                  </a:cubicBezTo>
                  <a:cubicBezTo>
                    <a:pt x="158" y="978"/>
                    <a:pt x="284" y="946"/>
                    <a:pt x="442" y="946"/>
                  </a:cubicBezTo>
                  <a:cubicBezTo>
                    <a:pt x="1387" y="946"/>
                    <a:pt x="2237" y="1387"/>
                    <a:pt x="2804" y="2080"/>
                  </a:cubicBezTo>
                  <a:lnTo>
                    <a:pt x="2804" y="1954"/>
                  </a:lnTo>
                  <a:cubicBezTo>
                    <a:pt x="2836" y="1230"/>
                    <a:pt x="1891" y="474"/>
                    <a:pt x="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7688;p89">
              <a:extLst>
                <a:ext uri="{FF2B5EF4-FFF2-40B4-BE49-F238E27FC236}">
                  <a16:creationId xmlns:a16="http://schemas.microsoft.com/office/drawing/2014/main" id="{38C883CD-F696-48E6-8B4A-91C35EE316DC}"/>
                </a:ext>
              </a:extLst>
            </p:cNvPr>
            <p:cNvSpPr/>
            <p:nvPr/>
          </p:nvSpPr>
          <p:spPr>
            <a:xfrm>
              <a:off x="-33549375" y="4165325"/>
              <a:ext cx="86650" cy="70925"/>
            </a:xfrm>
            <a:custGeom>
              <a:avLst/>
              <a:gdLst/>
              <a:ahLst/>
              <a:cxnLst/>
              <a:rect l="l" t="t" r="r" b="b"/>
              <a:pathLst>
                <a:path w="3466" h="2837" extrusionOk="0">
                  <a:moveTo>
                    <a:pt x="410" y="1"/>
                  </a:moveTo>
                  <a:cubicBezTo>
                    <a:pt x="315" y="158"/>
                    <a:pt x="158" y="284"/>
                    <a:pt x="0" y="316"/>
                  </a:cubicBezTo>
                  <a:cubicBezTo>
                    <a:pt x="473" y="1891"/>
                    <a:pt x="1260" y="2836"/>
                    <a:pt x="1985" y="2836"/>
                  </a:cubicBezTo>
                  <a:cubicBezTo>
                    <a:pt x="2489" y="2836"/>
                    <a:pt x="3056" y="2364"/>
                    <a:pt x="3466" y="1544"/>
                  </a:cubicBezTo>
                  <a:lnTo>
                    <a:pt x="3119" y="1072"/>
                  </a:lnTo>
                  <a:cubicBezTo>
                    <a:pt x="2836" y="851"/>
                    <a:pt x="2678" y="473"/>
                    <a:pt x="2521" y="95"/>
                  </a:cubicBezTo>
                  <a:lnTo>
                    <a:pt x="1985" y="95"/>
                  </a:lnTo>
                  <a:cubicBezTo>
                    <a:pt x="1418" y="95"/>
                    <a:pt x="882" y="64"/>
                    <a:pt x="41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7689;p89">
              <a:extLst>
                <a:ext uri="{FF2B5EF4-FFF2-40B4-BE49-F238E27FC236}">
                  <a16:creationId xmlns:a16="http://schemas.microsoft.com/office/drawing/2014/main" id="{D18A4998-C25D-4260-B68B-A8F386C91708}"/>
                </a:ext>
              </a:extLst>
            </p:cNvPr>
            <p:cNvSpPr/>
            <p:nvPr/>
          </p:nvSpPr>
          <p:spPr>
            <a:xfrm>
              <a:off x="-33558825" y="4030650"/>
              <a:ext cx="118950" cy="120525"/>
            </a:xfrm>
            <a:custGeom>
              <a:avLst/>
              <a:gdLst/>
              <a:ahLst/>
              <a:cxnLst/>
              <a:rect l="l" t="t" r="r" b="b"/>
              <a:pathLst>
                <a:path w="4758" h="4821" extrusionOk="0">
                  <a:moveTo>
                    <a:pt x="2395" y="0"/>
                  </a:moveTo>
                  <a:cubicBezTo>
                    <a:pt x="1922" y="0"/>
                    <a:pt x="1418" y="32"/>
                    <a:pt x="1008" y="95"/>
                  </a:cubicBezTo>
                  <a:cubicBezTo>
                    <a:pt x="977" y="599"/>
                    <a:pt x="599" y="977"/>
                    <a:pt x="63" y="1040"/>
                  </a:cubicBezTo>
                  <a:cubicBezTo>
                    <a:pt x="32" y="1450"/>
                    <a:pt x="0" y="1922"/>
                    <a:pt x="0" y="2395"/>
                  </a:cubicBezTo>
                  <a:cubicBezTo>
                    <a:pt x="0" y="2867"/>
                    <a:pt x="32" y="3340"/>
                    <a:pt x="63" y="3781"/>
                  </a:cubicBezTo>
                  <a:cubicBezTo>
                    <a:pt x="599" y="3812"/>
                    <a:pt x="977" y="4222"/>
                    <a:pt x="1008" y="4726"/>
                  </a:cubicBezTo>
                  <a:cubicBezTo>
                    <a:pt x="1449" y="4758"/>
                    <a:pt x="1922" y="4821"/>
                    <a:pt x="2395" y="4821"/>
                  </a:cubicBezTo>
                  <a:lnTo>
                    <a:pt x="2804" y="4821"/>
                  </a:lnTo>
                  <a:cubicBezTo>
                    <a:pt x="2804" y="4695"/>
                    <a:pt x="2741" y="4569"/>
                    <a:pt x="2741" y="4506"/>
                  </a:cubicBezTo>
                  <a:cubicBezTo>
                    <a:pt x="2741" y="3151"/>
                    <a:pt x="3592" y="2017"/>
                    <a:pt x="4757" y="1576"/>
                  </a:cubicBezTo>
                  <a:cubicBezTo>
                    <a:pt x="4757" y="1387"/>
                    <a:pt x="4726" y="1229"/>
                    <a:pt x="4726" y="1040"/>
                  </a:cubicBezTo>
                  <a:cubicBezTo>
                    <a:pt x="4222" y="977"/>
                    <a:pt x="3812" y="599"/>
                    <a:pt x="3781" y="95"/>
                  </a:cubicBezTo>
                  <a:cubicBezTo>
                    <a:pt x="3340" y="32"/>
                    <a:pt x="2867" y="0"/>
                    <a:pt x="239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7690;p89">
              <a:extLst>
                <a:ext uri="{FF2B5EF4-FFF2-40B4-BE49-F238E27FC236}">
                  <a16:creationId xmlns:a16="http://schemas.microsoft.com/office/drawing/2014/main" id="{B086F910-E734-43FC-AE0B-F75545D1F181}"/>
                </a:ext>
              </a:extLst>
            </p:cNvPr>
            <p:cNvSpPr/>
            <p:nvPr/>
          </p:nvSpPr>
          <p:spPr>
            <a:xfrm>
              <a:off x="-33639950" y="4129900"/>
              <a:ext cx="100825" cy="100825"/>
            </a:xfrm>
            <a:custGeom>
              <a:avLst/>
              <a:gdLst/>
              <a:ahLst/>
              <a:cxnLst/>
              <a:rect l="l" t="t" r="r" b="b"/>
              <a:pathLst>
                <a:path w="4033" h="4033" extrusionOk="0">
                  <a:moveTo>
                    <a:pt x="0" y="0"/>
                  </a:moveTo>
                  <a:lnTo>
                    <a:pt x="0" y="0"/>
                  </a:lnTo>
                  <a:cubicBezTo>
                    <a:pt x="567" y="1953"/>
                    <a:pt x="2111" y="3466"/>
                    <a:pt x="4033" y="4033"/>
                  </a:cubicBezTo>
                  <a:cubicBezTo>
                    <a:pt x="3592" y="3466"/>
                    <a:pt x="3245" y="2741"/>
                    <a:pt x="2962" y="1827"/>
                  </a:cubicBezTo>
                  <a:cubicBezTo>
                    <a:pt x="2584" y="1733"/>
                    <a:pt x="2300" y="1481"/>
                    <a:pt x="2206" y="1071"/>
                  </a:cubicBezTo>
                  <a:cubicBezTo>
                    <a:pt x="1323" y="851"/>
                    <a:pt x="567" y="441"/>
                    <a:pt x="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7691;p89">
              <a:extLst>
                <a:ext uri="{FF2B5EF4-FFF2-40B4-BE49-F238E27FC236}">
                  <a16:creationId xmlns:a16="http://schemas.microsoft.com/office/drawing/2014/main" id="{3A17D40A-D7C3-4002-AAEF-C6A950A4C56E}"/>
                </a:ext>
              </a:extLst>
            </p:cNvPr>
            <p:cNvSpPr/>
            <p:nvPr/>
          </p:nvSpPr>
          <p:spPr>
            <a:xfrm>
              <a:off x="-33459600" y="3951875"/>
              <a:ext cx="100850" cy="100075"/>
            </a:xfrm>
            <a:custGeom>
              <a:avLst/>
              <a:gdLst/>
              <a:ahLst/>
              <a:cxnLst/>
              <a:rect l="l" t="t" r="r" b="b"/>
              <a:pathLst>
                <a:path w="4034" h="4003" extrusionOk="0">
                  <a:moveTo>
                    <a:pt x="1" y="1"/>
                  </a:moveTo>
                  <a:lnTo>
                    <a:pt x="1" y="1"/>
                  </a:lnTo>
                  <a:cubicBezTo>
                    <a:pt x="442" y="537"/>
                    <a:pt x="788" y="1293"/>
                    <a:pt x="1072" y="2206"/>
                  </a:cubicBezTo>
                  <a:cubicBezTo>
                    <a:pt x="1419" y="2238"/>
                    <a:pt x="1734" y="2553"/>
                    <a:pt x="1828" y="2962"/>
                  </a:cubicBezTo>
                  <a:cubicBezTo>
                    <a:pt x="2710" y="3183"/>
                    <a:pt x="3466" y="3592"/>
                    <a:pt x="4033" y="4002"/>
                  </a:cubicBezTo>
                  <a:cubicBezTo>
                    <a:pt x="3466" y="2080"/>
                    <a:pt x="1923" y="537"/>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7692;p89">
              <a:extLst>
                <a:ext uri="{FF2B5EF4-FFF2-40B4-BE49-F238E27FC236}">
                  <a16:creationId xmlns:a16="http://schemas.microsoft.com/office/drawing/2014/main" id="{3853DC99-A3D5-498E-8D42-012981109CB9}"/>
                </a:ext>
              </a:extLst>
            </p:cNvPr>
            <p:cNvSpPr/>
            <p:nvPr/>
          </p:nvSpPr>
          <p:spPr>
            <a:xfrm>
              <a:off x="-33639950" y="3951100"/>
              <a:ext cx="100825" cy="100050"/>
            </a:xfrm>
            <a:custGeom>
              <a:avLst/>
              <a:gdLst/>
              <a:ahLst/>
              <a:cxnLst/>
              <a:rect l="l" t="t" r="r" b="b"/>
              <a:pathLst>
                <a:path w="4033" h="4002" extrusionOk="0">
                  <a:moveTo>
                    <a:pt x="4033" y="0"/>
                  </a:moveTo>
                  <a:lnTo>
                    <a:pt x="4033" y="0"/>
                  </a:lnTo>
                  <a:cubicBezTo>
                    <a:pt x="2111" y="536"/>
                    <a:pt x="567" y="2080"/>
                    <a:pt x="0" y="4002"/>
                  </a:cubicBezTo>
                  <a:cubicBezTo>
                    <a:pt x="567" y="3592"/>
                    <a:pt x="1323" y="3214"/>
                    <a:pt x="2206" y="2962"/>
                  </a:cubicBezTo>
                  <a:cubicBezTo>
                    <a:pt x="2300" y="2552"/>
                    <a:pt x="2615" y="2269"/>
                    <a:pt x="2962" y="2206"/>
                  </a:cubicBezTo>
                  <a:cubicBezTo>
                    <a:pt x="3214" y="1292"/>
                    <a:pt x="3592" y="505"/>
                    <a:pt x="40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7693;p89">
              <a:extLst>
                <a:ext uri="{FF2B5EF4-FFF2-40B4-BE49-F238E27FC236}">
                  <a16:creationId xmlns:a16="http://schemas.microsoft.com/office/drawing/2014/main" id="{675B7FBA-6A28-4E56-8A6D-C06C66E812DB}"/>
                </a:ext>
              </a:extLst>
            </p:cNvPr>
            <p:cNvSpPr/>
            <p:nvPr/>
          </p:nvSpPr>
          <p:spPr>
            <a:xfrm>
              <a:off x="-33472975" y="4082625"/>
              <a:ext cx="119725" cy="155200"/>
            </a:xfrm>
            <a:custGeom>
              <a:avLst/>
              <a:gdLst/>
              <a:ahLst/>
              <a:cxnLst/>
              <a:rect l="l" t="t" r="r" b="b"/>
              <a:pathLst>
                <a:path w="4789" h="6208" extrusionOk="0">
                  <a:moveTo>
                    <a:pt x="2395" y="1355"/>
                  </a:moveTo>
                  <a:cubicBezTo>
                    <a:pt x="2930" y="1355"/>
                    <a:pt x="3403" y="1828"/>
                    <a:pt x="3403" y="2364"/>
                  </a:cubicBezTo>
                  <a:cubicBezTo>
                    <a:pt x="3403" y="2962"/>
                    <a:pt x="2930" y="3403"/>
                    <a:pt x="2395" y="3403"/>
                  </a:cubicBezTo>
                  <a:cubicBezTo>
                    <a:pt x="1827" y="3403"/>
                    <a:pt x="1355" y="2931"/>
                    <a:pt x="1355" y="2364"/>
                  </a:cubicBezTo>
                  <a:cubicBezTo>
                    <a:pt x="1355" y="1828"/>
                    <a:pt x="1827" y="1355"/>
                    <a:pt x="2395" y="1355"/>
                  </a:cubicBezTo>
                  <a:close/>
                  <a:moveTo>
                    <a:pt x="2395" y="1"/>
                  </a:moveTo>
                  <a:cubicBezTo>
                    <a:pt x="1040" y="1"/>
                    <a:pt x="0" y="1072"/>
                    <a:pt x="0" y="2427"/>
                  </a:cubicBezTo>
                  <a:cubicBezTo>
                    <a:pt x="0" y="2994"/>
                    <a:pt x="221" y="3592"/>
                    <a:pt x="630" y="4002"/>
                  </a:cubicBezTo>
                  <a:lnTo>
                    <a:pt x="2111" y="6050"/>
                  </a:lnTo>
                  <a:cubicBezTo>
                    <a:pt x="2206" y="6113"/>
                    <a:pt x="2269" y="6207"/>
                    <a:pt x="2395" y="6207"/>
                  </a:cubicBezTo>
                  <a:cubicBezTo>
                    <a:pt x="2521" y="6207"/>
                    <a:pt x="2584" y="6144"/>
                    <a:pt x="2678" y="6050"/>
                  </a:cubicBezTo>
                  <a:lnTo>
                    <a:pt x="4442" y="3592"/>
                  </a:lnTo>
                  <a:cubicBezTo>
                    <a:pt x="4663" y="3246"/>
                    <a:pt x="4757" y="2805"/>
                    <a:pt x="4757" y="2364"/>
                  </a:cubicBezTo>
                  <a:cubicBezTo>
                    <a:pt x="4789" y="1072"/>
                    <a:pt x="3686" y="1"/>
                    <a:pt x="239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7694;p89">
              <a:extLst>
                <a:ext uri="{FF2B5EF4-FFF2-40B4-BE49-F238E27FC236}">
                  <a16:creationId xmlns:a16="http://schemas.microsoft.com/office/drawing/2014/main" id="{1F55D072-4B1C-4A32-A90A-D03B39F72C2A}"/>
                </a:ext>
              </a:extLst>
            </p:cNvPr>
            <p:cNvSpPr/>
            <p:nvPr/>
          </p:nvSpPr>
          <p:spPr>
            <a:xfrm>
              <a:off x="-33421775" y="4133825"/>
              <a:ext cx="17350" cy="18150"/>
            </a:xfrm>
            <a:custGeom>
              <a:avLst/>
              <a:gdLst/>
              <a:ahLst/>
              <a:cxnLst/>
              <a:rect l="l" t="t" r="r" b="b"/>
              <a:pathLst>
                <a:path w="694" h="726" extrusionOk="0">
                  <a:moveTo>
                    <a:pt x="347" y="1"/>
                  </a:moveTo>
                  <a:cubicBezTo>
                    <a:pt x="158" y="1"/>
                    <a:pt x="0" y="158"/>
                    <a:pt x="0" y="379"/>
                  </a:cubicBezTo>
                  <a:cubicBezTo>
                    <a:pt x="0" y="568"/>
                    <a:pt x="158" y="725"/>
                    <a:pt x="347" y="725"/>
                  </a:cubicBezTo>
                  <a:cubicBezTo>
                    <a:pt x="536" y="725"/>
                    <a:pt x="693" y="568"/>
                    <a:pt x="693" y="379"/>
                  </a:cubicBezTo>
                  <a:cubicBezTo>
                    <a:pt x="693" y="158"/>
                    <a:pt x="536" y="1"/>
                    <a:pt x="34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621658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Google Shape;1413;p48"/>
          <p:cNvSpPr txBox="1">
            <a:spLocks noGrp="1"/>
          </p:cNvSpPr>
          <p:nvPr>
            <p:ph type="title"/>
          </p:nvPr>
        </p:nvSpPr>
        <p:spPr>
          <a:xfrm>
            <a:off x="621100" y="52122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Summer Term</a:t>
            </a:r>
            <a:endParaRPr dirty="0"/>
          </a:p>
        </p:txBody>
      </p:sp>
      <p:sp>
        <p:nvSpPr>
          <p:cNvPr id="1414" name="Google Shape;1414;p48"/>
          <p:cNvSpPr txBox="1">
            <a:spLocks noGrp="1"/>
          </p:cNvSpPr>
          <p:nvPr>
            <p:ph type="subTitle" idx="3"/>
          </p:nvPr>
        </p:nvSpPr>
        <p:spPr>
          <a:xfrm>
            <a:off x="1302788" y="1758758"/>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RE</a:t>
            </a:r>
            <a:endParaRPr dirty="0"/>
          </a:p>
        </p:txBody>
      </p:sp>
      <p:sp>
        <p:nvSpPr>
          <p:cNvPr id="1415" name="Google Shape;1415;p48"/>
          <p:cNvSpPr txBox="1">
            <a:spLocks noGrp="1"/>
          </p:cNvSpPr>
          <p:nvPr>
            <p:ph type="subTitle" idx="1"/>
          </p:nvPr>
        </p:nvSpPr>
        <p:spPr>
          <a:xfrm>
            <a:off x="3251049" y="1048469"/>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Science</a:t>
            </a:r>
            <a:endParaRPr dirty="0"/>
          </a:p>
        </p:txBody>
      </p:sp>
      <p:sp>
        <p:nvSpPr>
          <p:cNvPr id="1416" name="Google Shape;1416;p48"/>
          <p:cNvSpPr txBox="1">
            <a:spLocks noGrp="1"/>
          </p:cNvSpPr>
          <p:nvPr>
            <p:ph type="subTitle" idx="2"/>
          </p:nvPr>
        </p:nvSpPr>
        <p:spPr>
          <a:xfrm>
            <a:off x="3277268" y="1382008"/>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Circulation &amp; Exercise</a:t>
            </a:r>
            <a:br>
              <a:rPr lang="en-GB" dirty="0"/>
            </a:br>
            <a:r>
              <a:rPr lang="en-GB" dirty="0"/>
              <a:t>Making Connections</a:t>
            </a:r>
            <a:endParaRPr dirty="0"/>
          </a:p>
        </p:txBody>
      </p:sp>
      <p:sp>
        <p:nvSpPr>
          <p:cNvPr id="1417" name="Google Shape;1417;p48"/>
          <p:cNvSpPr txBox="1">
            <a:spLocks noGrp="1"/>
          </p:cNvSpPr>
          <p:nvPr>
            <p:ph type="subTitle" idx="4"/>
          </p:nvPr>
        </p:nvSpPr>
        <p:spPr>
          <a:xfrm>
            <a:off x="1334489" y="2090351"/>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To The Ends Of The Earth</a:t>
            </a:r>
            <a:br>
              <a:rPr lang="en-GB" dirty="0"/>
            </a:br>
            <a:r>
              <a:rPr lang="en-GB" dirty="0"/>
              <a:t>Dialogue &amp; Encounter</a:t>
            </a:r>
            <a:endParaRPr dirty="0"/>
          </a:p>
        </p:txBody>
      </p:sp>
      <p:sp>
        <p:nvSpPr>
          <p:cNvPr id="1418" name="Google Shape;1418;p48"/>
          <p:cNvSpPr txBox="1">
            <a:spLocks noGrp="1"/>
          </p:cNvSpPr>
          <p:nvPr>
            <p:ph type="subTitle" idx="5"/>
          </p:nvPr>
        </p:nvSpPr>
        <p:spPr>
          <a:xfrm>
            <a:off x="3286013" y="2382444"/>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History</a:t>
            </a:r>
            <a:endParaRPr dirty="0"/>
          </a:p>
        </p:txBody>
      </p:sp>
      <p:sp>
        <p:nvSpPr>
          <p:cNvPr id="1419" name="Google Shape;1419;p48"/>
          <p:cNvSpPr txBox="1">
            <a:spLocks noGrp="1"/>
          </p:cNvSpPr>
          <p:nvPr>
            <p:ph type="subTitle" idx="6"/>
          </p:nvPr>
        </p:nvSpPr>
        <p:spPr>
          <a:xfrm>
            <a:off x="3274275" y="2719275"/>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n/a</a:t>
            </a:r>
            <a:endParaRPr dirty="0"/>
          </a:p>
        </p:txBody>
      </p:sp>
      <p:sp>
        <p:nvSpPr>
          <p:cNvPr id="1420" name="Google Shape;1420;p48"/>
          <p:cNvSpPr txBox="1">
            <a:spLocks noGrp="1"/>
          </p:cNvSpPr>
          <p:nvPr>
            <p:ph type="subTitle" idx="7"/>
          </p:nvPr>
        </p:nvSpPr>
        <p:spPr>
          <a:xfrm>
            <a:off x="1334489" y="3047277"/>
            <a:ext cx="2049600" cy="51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Geography</a:t>
            </a:r>
            <a:endParaRPr dirty="0"/>
          </a:p>
        </p:txBody>
      </p:sp>
      <p:sp>
        <p:nvSpPr>
          <p:cNvPr id="1421" name="Google Shape;1421;p48"/>
          <p:cNvSpPr txBox="1">
            <a:spLocks noGrp="1"/>
          </p:cNvSpPr>
          <p:nvPr>
            <p:ph type="subTitle" idx="8"/>
          </p:nvPr>
        </p:nvSpPr>
        <p:spPr>
          <a:xfrm>
            <a:off x="1314297" y="3366229"/>
            <a:ext cx="2049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n/a</a:t>
            </a:r>
          </a:p>
          <a:p>
            <a:pPr marL="0" lvl="0" indent="0" algn="ctr" rtl="0">
              <a:spcBef>
                <a:spcPts val="0"/>
              </a:spcBef>
              <a:spcAft>
                <a:spcPts val="0"/>
              </a:spcAft>
              <a:buNone/>
            </a:pPr>
            <a:endParaRPr dirty="0"/>
          </a:p>
        </p:txBody>
      </p:sp>
      <p:grpSp>
        <p:nvGrpSpPr>
          <p:cNvPr id="1448" name="Google Shape;1448;p48"/>
          <p:cNvGrpSpPr/>
          <p:nvPr/>
        </p:nvGrpSpPr>
        <p:grpSpPr>
          <a:xfrm rot="10800000" flipH="1">
            <a:off x="-326391" y="401"/>
            <a:ext cx="9470383" cy="5142678"/>
            <a:chOff x="-326516" y="796"/>
            <a:chExt cx="9470383" cy="5142678"/>
          </a:xfrm>
        </p:grpSpPr>
        <p:sp>
          <p:nvSpPr>
            <p:cNvPr id="1449" name="Google Shape;1449;p48"/>
            <p:cNvSpPr/>
            <p:nvPr/>
          </p:nvSpPr>
          <p:spPr>
            <a:xfrm>
              <a:off x="6605861" y="3322487"/>
              <a:ext cx="2538007" cy="1820988"/>
            </a:xfrm>
            <a:custGeom>
              <a:avLst/>
              <a:gdLst/>
              <a:ahLst/>
              <a:cxnLst/>
              <a:rect l="l" t="t" r="r" b="b"/>
              <a:pathLst>
                <a:path w="24213" h="20593" extrusionOk="0">
                  <a:moveTo>
                    <a:pt x="23614" y="0"/>
                  </a:moveTo>
                  <a:cubicBezTo>
                    <a:pt x="14949" y="0"/>
                    <a:pt x="6606" y="5690"/>
                    <a:pt x="2513" y="13167"/>
                  </a:cubicBezTo>
                  <a:cubicBezTo>
                    <a:pt x="1833" y="14404"/>
                    <a:pt x="1266" y="15698"/>
                    <a:pt x="829" y="17038"/>
                  </a:cubicBezTo>
                  <a:cubicBezTo>
                    <a:pt x="438" y="18192"/>
                    <a:pt x="159" y="19383"/>
                    <a:pt x="0" y="20592"/>
                  </a:cubicBezTo>
                  <a:lnTo>
                    <a:pt x="24212" y="20592"/>
                  </a:lnTo>
                  <a:lnTo>
                    <a:pt x="24212" y="9"/>
                  </a:lnTo>
                  <a:cubicBezTo>
                    <a:pt x="24013" y="3"/>
                    <a:pt x="23813" y="0"/>
                    <a:pt x="236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0" name="Google Shape;1450;p48"/>
            <p:cNvSpPr/>
            <p:nvPr/>
          </p:nvSpPr>
          <p:spPr>
            <a:xfrm>
              <a:off x="6729754" y="3420285"/>
              <a:ext cx="2414109" cy="1723187"/>
            </a:xfrm>
            <a:custGeom>
              <a:avLst/>
              <a:gdLst/>
              <a:ahLst/>
              <a:cxnLst/>
              <a:rect l="l" t="t" r="r" b="b"/>
              <a:pathLst>
                <a:path w="23031" h="19487" extrusionOk="0">
                  <a:moveTo>
                    <a:pt x="22131" y="0"/>
                  </a:moveTo>
                  <a:cubicBezTo>
                    <a:pt x="14020" y="0"/>
                    <a:pt x="6212" y="5327"/>
                    <a:pt x="2373" y="12331"/>
                  </a:cubicBezTo>
                  <a:cubicBezTo>
                    <a:pt x="1740" y="13484"/>
                    <a:pt x="1210" y="14703"/>
                    <a:pt x="800" y="15950"/>
                  </a:cubicBezTo>
                  <a:cubicBezTo>
                    <a:pt x="410" y="17104"/>
                    <a:pt x="140" y="18286"/>
                    <a:pt x="0" y="19486"/>
                  </a:cubicBezTo>
                  <a:lnTo>
                    <a:pt x="23030" y="19486"/>
                  </a:lnTo>
                  <a:lnTo>
                    <a:pt x="23030" y="20"/>
                  </a:lnTo>
                  <a:lnTo>
                    <a:pt x="22984" y="20"/>
                  </a:lnTo>
                  <a:cubicBezTo>
                    <a:pt x="22699" y="7"/>
                    <a:pt x="22415" y="0"/>
                    <a:pt x="221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1" name="Google Shape;1451;p48"/>
            <p:cNvSpPr/>
            <p:nvPr/>
          </p:nvSpPr>
          <p:spPr>
            <a:xfrm>
              <a:off x="6900396" y="3555398"/>
              <a:ext cx="2243462" cy="1588069"/>
            </a:xfrm>
            <a:custGeom>
              <a:avLst/>
              <a:gdLst/>
              <a:ahLst/>
              <a:cxnLst/>
              <a:rect l="l" t="t" r="r" b="b"/>
              <a:pathLst>
                <a:path w="21403" h="17959" extrusionOk="0">
                  <a:moveTo>
                    <a:pt x="20091" y="0"/>
                  </a:moveTo>
                  <a:cubicBezTo>
                    <a:pt x="12734" y="0"/>
                    <a:pt x="5658" y="4836"/>
                    <a:pt x="2178" y="11175"/>
                  </a:cubicBezTo>
                  <a:cubicBezTo>
                    <a:pt x="1601" y="12226"/>
                    <a:pt x="1126" y="13324"/>
                    <a:pt x="754" y="14460"/>
                  </a:cubicBezTo>
                  <a:cubicBezTo>
                    <a:pt x="363" y="15595"/>
                    <a:pt x="112" y="16767"/>
                    <a:pt x="1" y="17958"/>
                  </a:cubicBezTo>
                  <a:lnTo>
                    <a:pt x="21402" y="17958"/>
                  </a:lnTo>
                  <a:lnTo>
                    <a:pt x="21402" y="55"/>
                  </a:lnTo>
                  <a:cubicBezTo>
                    <a:pt x="21225" y="37"/>
                    <a:pt x="21039" y="27"/>
                    <a:pt x="20863" y="18"/>
                  </a:cubicBezTo>
                  <a:cubicBezTo>
                    <a:pt x="20605" y="6"/>
                    <a:pt x="20348" y="0"/>
                    <a:pt x="200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48"/>
            <p:cNvSpPr/>
            <p:nvPr/>
          </p:nvSpPr>
          <p:spPr>
            <a:xfrm>
              <a:off x="7034980" y="3660005"/>
              <a:ext cx="2108874" cy="1483460"/>
            </a:xfrm>
            <a:custGeom>
              <a:avLst/>
              <a:gdLst/>
              <a:ahLst/>
              <a:cxnLst/>
              <a:rect l="l" t="t" r="r" b="b"/>
              <a:pathLst>
                <a:path w="20119" h="16776" extrusionOk="0">
                  <a:moveTo>
                    <a:pt x="18486" y="0"/>
                  </a:moveTo>
                  <a:cubicBezTo>
                    <a:pt x="11721" y="0"/>
                    <a:pt x="5202" y="4445"/>
                    <a:pt x="2011" y="10280"/>
                  </a:cubicBezTo>
                  <a:cubicBezTo>
                    <a:pt x="1480" y="11248"/>
                    <a:pt x="1043" y="12253"/>
                    <a:pt x="698" y="13304"/>
                  </a:cubicBezTo>
                  <a:cubicBezTo>
                    <a:pt x="317" y="14421"/>
                    <a:pt x="75" y="15594"/>
                    <a:pt x="1" y="16775"/>
                  </a:cubicBezTo>
                  <a:lnTo>
                    <a:pt x="20118" y="16775"/>
                  </a:lnTo>
                  <a:lnTo>
                    <a:pt x="20118" y="91"/>
                  </a:lnTo>
                  <a:cubicBezTo>
                    <a:pt x="19811" y="54"/>
                    <a:pt x="19504" y="35"/>
                    <a:pt x="19197" y="17"/>
                  </a:cubicBezTo>
                  <a:cubicBezTo>
                    <a:pt x="18960" y="6"/>
                    <a:pt x="18723" y="0"/>
                    <a:pt x="184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48"/>
            <p:cNvSpPr/>
            <p:nvPr/>
          </p:nvSpPr>
          <p:spPr>
            <a:xfrm>
              <a:off x="7141265" y="3744098"/>
              <a:ext cx="2002586" cy="1399365"/>
            </a:xfrm>
            <a:custGeom>
              <a:avLst/>
              <a:gdLst/>
              <a:ahLst/>
              <a:cxnLst/>
              <a:rect l="l" t="t" r="r" b="b"/>
              <a:pathLst>
                <a:path w="19105" h="15825" extrusionOk="0">
                  <a:moveTo>
                    <a:pt x="17225" y="0"/>
                  </a:moveTo>
                  <a:cubicBezTo>
                    <a:pt x="10932" y="0"/>
                    <a:pt x="4867" y="4129"/>
                    <a:pt x="1890" y="9562"/>
                  </a:cubicBezTo>
                  <a:cubicBezTo>
                    <a:pt x="1397" y="10455"/>
                    <a:pt x="987" y="11404"/>
                    <a:pt x="671" y="12372"/>
                  </a:cubicBezTo>
                  <a:cubicBezTo>
                    <a:pt x="289" y="13489"/>
                    <a:pt x="66" y="14652"/>
                    <a:pt x="1" y="15824"/>
                  </a:cubicBezTo>
                  <a:lnTo>
                    <a:pt x="19104" y="15824"/>
                  </a:lnTo>
                  <a:lnTo>
                    <a:pt x="19104" y="136"/>
                  </a:lnTo>
                  <a:cubicBezTo>
                    <a:pt x="18695" y="71"/>
                    <a:pt x="18285" y="34"/>
                    <a:pt x="17876" y="15"/>
                  </a:cubicBezTo>
                  <a:cubicBezTo>
                    <a:pt x="17659" y="5"/>
                    <a:pt x="17442" y="0"/>
                    <a:pt x="1722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48"/>
            <p:cNvSpPr/>
            <p:nvPr/>
          </p:nvSpPr>
          <p:spPr>
            <a:xfrm>
              <a:off x="7296393" y="3829163"/>
              <a:ext cx="1847453" cy="1314298"/>
            </a:xfrm>
            <a:custGeom>
              <a:avLst/>
              <a:gdLst/>
              <a:ahLst/>
              <a:cxnLst/>
              <a:rect l="l" t="t" r="r" b="b"/>
              <a:pathLst>
                <a:path w="17625" h="14863" extrusionOk="0">
                  <a:moveTo>
                    <a:pt x="16110" y="0"/>
                  </a:moveTo>
                  <a:cubicBezTo>
                    <a:pt x="13016" y="0"/>
                    <a:pt x="9791" y="1769"/>
                    <a:pt x="7314" y="3799"/>
                  </a:cubicBezTo>
                  <a:cubicBezTo>
                    <a:pt x="4886" y="5790"/>
                    <a:pt x="2838" y="8386"/>
                    <a:pt x="1322" y="11308"/>
                  </a:cubicBezTo>
                  <a:cubicBezTo>
                    <a:pt x="745" y="12424"/>
                    <a:pt x="233" y="13606"/>
                    <a:pt x="0" y="14862"/>
                  </a:cubicBezTo>
                  <a:lnTo>
                    <a:pt x="17624" y="14862"/>
                  </a:lnTo>
                  <a:lnTo>
                    <a:pt x="17624" y="151"/>
                  </a:lnTo>
                  <a:cubicBezTo>
                    <a:pt x="17126" y="48"/>
                    <a:pt x="16620" y="0"/>
                    <a:pt x="161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48"/>
            <p:cNvSpPr/>
            <p:nvPr/>
          </p:nvSpPr>
          <p:spPr>
            <a:xfrm>
              <a:off x="7450474" y="3954107"/>
              <a:ext cx="1693367" cy="1189350"/>
            </a:xfrm>
            <a:custGeom>
              <a:avLst/>
              <a:gdLst/>
              <a:ahLst/>
              <a:cxnLst/>
              <a:rect l="l" t="t" r="r" b="b"/>
              <a:pathLst>
                <a:path w="16155" h="13450" extrusionOk="0">
                  <a:moveTo>
                    <a:pt x="14190" y="0"/>
                  </a:moveTo>
                  <a:cubicBezTo>
                    <a:pt x="11480" y="0"/>
                    <a:pt x="8653" y="1556"/>
                    <a:pt x="6486" y="3335"/>
                  </a:cubicBezTo>
                  <a:cubicBezTo>
                    <a:pt x="4355" y="5084"/>
                    <a:pt x="2559" y="7354"/>
                    <a:pt x="1229" y="9913"/>
                  </a:cubicBezTo>
                  <a:cubicBezTo>
                    <a:pt x="689" y="10955"/>
                    <a:pt x="224" y="12053"/>
                    <a:pt x="38" y="13235"/>
                  </a:cubicBezTo>
                  <a:cubicBezTo>
                    <a:pt x="19" y="13300"/>
                    <a:pt x="10" y="13375"/>
                    <a:pt x="1" y="13449"/>
                  </a:cubicBezTo>
                  <a:lnTo>
                    <a:pt x="16154" y="13449"/>
                  </a:lnTo>
                  <a:lnTo>
                    <a:pt x="16154" y="301"/>
                  </a:lnTo>
                  <a:cubicBezTo>
                    <a:pt x="15514" y="94"/>
                    <a:pt x="14856" y="0"/>
                    <a:pt x="1419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48"/>
            <p:cNvSpPr/>
            <p:nvPr/>
          </p:nvSpPr>
          <p:spPr>
            <a:xfrm>
              <a:off x="7640716" y="4103546"/>
              <a:ext cx="1503119" cy="1039907"/>
            </a:xfrm>
            <a:custGeom>
              <a:avLst/>
              <a:gdLst/>
              <a:ahLst/>
              <a:cxnLst/>
              <a:rect l="l" t="t" r="r" b="b"/>
              <a:pathLst>
                <a:path w="14340" h="11760" extrusionOk="0">
                  <a:moveTo>
                    <a:pt x="11840" y="1"/>
                  </a:moveTo>
                  <a:cubicBezTo>
                    <a:pt x="9584" y="1"/>
                    <a:pt x="7234" y="1288"/>
                    <a:pt x="5434" y="2771"/>
                  </a:cubicBezTo>
                  <a:cubicBezTo>
                    <a:pt x="3620" y="4287"/>
                    <a:pt x="2140" y="6148"/>
                    <a:pt x="1061" y="8251"/>
                  </a:cubicBezTo>
                  <a:cubicBezTo>
                    <a:pt x="614" y="9107"/>
                    <a:pt x="223" y="10029"/>
                    <a:pt x="65" y="11006"/>
                  </a:cubicBezTo>
                  <a:cubicBezTo>
                    <a:pt x="28" y="11257"/>
                    <a:pt x="9" y="11508"/>
                    <a:pt x="0" y="11759"/>
                  </a:cubicBezTo>
                  <a:lnTo>
                    <a:pt x="14339" y="11759"/>
                  </a:lnTo>
                  <a:lnTo>
                    <a:pt x="14339" y="621"/>
                  </a:lnTo>
                  <a:cubicBezTo>
                    <a:pt x="13544" y="187"/>
                    <a:pt x="12699" y="1"/>
                    <a:pt x="118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48"/>
            <p:cNvSpPr/>
            <p:nvPr/>
          </p:nvSpPr>
          <p:spPr>
            <a:xfrm>
              <a:off x="7883576" y="4275798"/>
              <a:ext cx="1260251" cy="867651"/>
            </a:xfrm>
            <a:custGeom>
              <a:avLst/>
              <a:gdLst/>
              <a:ahLst/>
              <a:cxnLst/>
              <a:rect l="l" t="t" r="r" b="b"/>
              <a:pathLst>
                <a:path w="12023" h="9812" extrusionOk="0">
                  <a:moveTo>
                    <a:pt x="9795" y="1"/>
                  </a:moveTo>
                  <a:cubicBezTo>
                    <a:pt x="7930" y="1"/>
                    <a:pt x="5981" y="1070"/>
                    <a:pt x="4485" y="2302"/>
                  </a:cubicBezTo>
                  <a:cubicBezTo>
                    <a:pt x="2987" y="3549"/>
                    <a:pt x="1759" y="5094"/>
                    <a:pt x="875" y="6834"/>
                  </a:cubicBezTo>
                  <a:cubicBezTo>
                    <a:pt x="503" y="7541"/>
                    <a:pt x="177" y="8304"/>
                    <a:pt x="47" y="9113"/>
                  </a:cubicBezTo>
                  <a:cubicBezTo>
                    <a:pt x="9" y="9346"/>
                    <a:pt x="0" y="9579"/>
                    <a:pt x="0" y="9811"/>
                  </a:cubicBezTo>
                  <a:lnTo>
                    <a:pt x="12022" y="9811"/>
                  </a:lnTo>
                  <a:lnTo>
                    <a:pt x="12022" y="609"/>
                  </a:lnTo>
                  <a:cubicBezTo>
                    <a:pt x="11319" y="182"/>
                    <a:pt x="10564" y="1"/>
                    <a:pt x="97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48"/>
            <p:cNvSpPr/>
            <p:nvPr/>
          </p:nvSpPr>
          <p:spPr>
            <a:xfrm>
              <a:off x="8085453" y="4416748"/>
              <a:ext cx="1058368" cy="726697"/>
            </a:xfrm>
            <a:custGeom>
              <a:avLst/>
              <a:gdLst/>
              <a:ahLst/>
              <a:cxnLst/>
              <a:rect l="l" t="t" r="r" b="b"/>
              <a:pathLst>
                <a:path w="10097" h="8218" extrusionOk="0">
                  <a:moveTo>
                    <a:pt x="7591" y="0"/>
                  </a:moveTo>
                  <a:cubicBezTo>
                    <a:pt x="6147" y="0"/>
                    <a:pt x="4641" y="825"/>
                    <a:pt x="3490" y="1769"/>
                  </a:cubicBezTo>
                  <a:cubicBezTo>
                    <a:pt x="2336" y="2737"/>
                    <a:pt x="1387" y="3928"/>
                    <a:pt x="698" y="5268"/>
                  </a:cubicBezTo>
                  <a:cubicBezTo>
                    <a:pt x="391" y="5817"/>
                    <a:pt x="177" y="6412"/>
                    <a:pt x="65" y="7036"/>
                  </a:cubicBezTo>
                  <a:cubicBezTo>
                    <a:pt x="0" y="7426"/>
                    <a:pt x="10" y="7826"/>
                    <a:pt x="93" y="8217"/>
                  </a:cubicBezTo>
                  <a:lnTo>
                    <a:pt x="10096" y="8217"/>
                  </a:lnTo>
                  <a:lnTo>
                    <a:pt x="10096" y="1117"/>
                  </a:lnTo>
                  <a:cubicBezTo>
                    <a:pt x="9994" y="1006"/>
                    <a:pt x="9873" y="894"/>
                    <a:pt x="9761" y="792"/>
                  </a:cubicBezTo>
                  <a:cubicBezTo>
                    <a:pt x="9096" y="229"/>
                    <a:pt x="8352" y="0"/>
                    <a:pt x="75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48"/>
            <p:cNvSpPr/>
            <p:nvPr/>
          </p:nvSpPr>
          <p:spPr>
            <a:xfrm>
              <a:off x="8269721" y="4559820"/>
              <a:ext cx="858476" cy="583622"/>
            </a:xfrm>
            <a:custGeom>
              <a:avLst/>
              <a:gdLst/>
              <a:ahLst/>
              <a:cxnLst/>
              <a:rect l="l" t="t" r="r" b="b"/>
              <a:pathLst>
                <a:path w="8190" h="6600" extrusionOk="0">
                  <a:moveTo>
                    <a:pt x="5320" y="1"/>
                  </a:moveTo>
                  <a:cubicBezTo>
                    <a:pt x="4313" y="1"/>
                    <a:pt x="3266" y="578"/>
                    <a:pt x="2467" y="1230"/>
                  </a:cubicBezTo>
                  <a:cubicBezTo>
                    <a:pt x="1657" y="1909"/>
                    <a:pt x="997" y="2738"/>
                    <a:pt x="522" y="3677"/>
                  </a:cubicBezTo>
                  <a:cubicBezTo>
                    <a:pt x="308" y="4059"/>
                    <a:pt x="159" y="4468"/>
                    <a:pt x="85" y="4906"/>
                  </a:cubicBezTo>
                  <a:cubicBezTo>
                    <a:pt x="1" y="5334"/>
                    <a:pt x="66" y="5780"/>
                    <a:pt x="271" y="6171"/>
                  </a:cubicBezTo>
                  <a:cubicBezTo>
                    <a:pt x="373" y="6339"/>
                    <a:pt x="503" y="6478"/>
                    <a:pt x="662" y="6599"/>
                  </a:cubicBezTo>
                  <a:lnTo>
                    <a:pt x="6701" y="6599"/>
                  </a:lnTo>
                  <a:cubicBezTo>
                    <a:pt x="7203" y="6227"/>
                    <a:pt x="7594" y="5734"/>
                    <a:pt x="7845" y="5166"/>
                  </a:cubicBezTo>
                  <a:cubicBezTo>
                    <a:pt x="8106" y="4515"/>
                    <a:pt x="8189" y="3808"/>
                    <a:pt x="8087" y="3110"/>
                  </a:cubicBezTo>
                  <a:cubicBezTo>
                    <a:pt x="8059" y="2831"/>
                    <a:pt x="7994" y="2561"/>
                    <a:pt x="7910" y="2291"/>
                  </a:cubicBezTo>
                  <a:cubicBezTo>
                    <a:pt x="7696" y="1612"/>
                    <a:pt x="7333" y="988"/>
                    <a:pt x="6831" y="551"/>
                  </a:cubicBezTo>
                  <a:cubicBezTo>
                    <a:pt x="6366" y="160"/>
                    <a:pt x="5848" y="1"/>
                    <a:pt x="53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48"/>
            <p:cNvSpPr/>
            <p:nvPr/>
          </p:nvSpPr>
          <p:spPr>
            <a:xfrm>
              <a:off x="-326516"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48"/>
            <p:cNvSpPr/>
            <p:nvPr/>
          </p:nvSpPr>
          <p:spPr>
            <a:xfrm>
              <a:off x="-108078"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48"/>
            <p:cNvSpPr/>
            <p:nvPr/>
          </p:nvSpPr>
          <p:spPr>
            <a:xfrm>
              <a:off x="143587"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1414;p48">
            <a:extLst>
              <a:ext uri="{FF2B5EF4-FFF2-40B4-BE49-F238E27FC236}">
                <a16:creationId xmlns:a16="http://schemas.microsoft.com/office/drawing/2014/main" id="{85604410-6256-4916-B11E-E35402611A06}"/>
              </a:ext>
            </a:extLst>
          </p:cNvPr>
          <p:cNvSpPr txBox="1">
            <a:spLocks/>
          </p:cNvSpPr>
          <p:nvPr/>
        </p:nvSpPr>
        <p:spPr>
          <a:xfrm>
            <a:off x="5385970" y="1056451"/>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Art</a:t>
            </a:r>
          </a:p>
        </p:txBody>
      </p:sp>
      <p:sp>
        <p:nvSpPr>
          <p:cNvPr id="53" name="Google Shape;1416;p48">
            <a:extLst>
              <a:ext uri="{FF2B5EF4-FFF2-40B4-BE49-F238E27FC236}">
                <a16:creationId xmlns:a16="http://schemas.microsoft.com/office/drawing/2014/main" id="{5FD5BA70-F775-4530-A7C3-5FC0CBEAC64D}"/>
              </a:ext>
            </a:extLst>
          </p:cNvPr>
          <p:cNvSpPr txBox="1">
            <a:spLocks/>
          </p:cNvSpPr>
          <p:nvPr/>
        </p:nvSpPr>
        <p:spPr>
          <a:xfrm>
            <a:off x="5389015" y="1387647"/>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Painting</a:t>
            </a:r>
          </a:p>
        </p:txBody>
      </p:sp>
      <p:sp>
        <p:nvSpPr>
          <p:cNvPr id="54" name="Google Shape;1418;p48">
            <a:extLst>
              <a:ext uri="{FF2B5EF4-FFF2-40B4-BE49-F238E27FC236}">
                <a16:creationId xmlns:a16="http://schemas.microsoft.com/office/drawing/2014/main" id="{EBDF23E0-C0F2-44F4-A3C0-5E7D383229BA}"/>
              </a:ext>
            </a:extLst>
          </p:cNvPr>
          <p:cNvSpPr txBox="1">
            <a:spLocks/>
          </p:cNvSpPr>
          <p:nvPr/>
        </p:nvSpPr>
        <p:spPr>
          <a:xfrm>
            <a:off x="5385970" y="2454008"/>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DT</a:t>
            </a:r>
          </a:p>
        </p:txBody>
      </p:sp>
      <p:sp>
        <p:nvSpPr>
          <p:cNvPr id="55" name="Google Shape;1419;p48">
            <a:extLst>
              <a:ext uri="{FF2B5EF4-FFF2-40B4-BE49-F238E27FC236}">
                <a16:creationId xmlns:a16="http://schemas.microsoft.com/office/drawing/2014/main" id="{C4997052-3DF0-480D-83B7-AE1ADD4F70AD}"/>
              </a:ext>
            </a:extLst>
          </p:cNvPr>
          <p:cNvSpPr txBox="1">
            <a:spLocks/>
          </p:cNvSpPr>
          <p:nvPr/>
        </p:nvSpPr>
        <p:spPr>
          <a:xfrm>
            <a:off x="5445072" y="2794608"/>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n/a</a:t>
            </a:r>
          </a:p>
        </p:txBody>
      </p:sp>
      <p:sp>
        <p:nvSpPr>
          <p:cNvPr id="56" name="Google Shape;1418;p48">
            <a:extLst>
              <a:ext uri="{FF2B5EF4-FFF2-40B4-BE49-F238E27FC236}">
                <a16:creationId xmlns:a16="http://schemas.microsoft.com/office/drawing/2014/main" id="{0ADCB836-D27E-4947-BE2D-5F5269E96CD2}"/>
              </a:ext>
            </a:extLst>
          </p:cNvPr>
          <p:cNvSpPr txBox="1">
            <a:spLocks/>
          </p:cNvSpPr>
          <p:nvPr/>
        </p:nvSpPr>
        <p:spPr>
          <a:xfrm>
            <a:off x="3277268" y="3757190"/>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PE</a:t>
            </a:r>
          </a:p>
        </p:txBody>
      </p:sp>
      <p:sp>
        <p:nvSpPr>
          <p:cNvPr id="57" name="Google Shape;1419;p48">
            <a:extLst>
              <a:ext uri="{FF2B5EF4-FFF2-40B4-BE49-F238E27FC236}">
                <a16:creationId xmlns:a16="http://schemas.microsoft.com/office/drawing/2014/main" id="{097E86D4-96B3-4B4C-BA20-D2F3C8D1A8F1}"/>
              </a:ext>
            </a:extLst>
          </p:cNvPr>
          <p:cNvSpPr txBox="1">
            <a:spLocks/>
          </p:cNvSpPr>
          <p:nvPr/>
        </p:nvSpPr>
        <p:spPr>
          <a:xfrm>
            <a:off x="3026804" y="4078710"/>
            <a:ext cx="2563442"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Athletics</a:t>
            </a:r>
            <a:br>
              <a:rPr lang="en-GB" dirty="0"/>
            </a:br>
            <a:r>
              <a:rPr lang="en-GB" dirty="0"/>
              <a:t>Outdoor Adventurous Activities</a:t>
            </a:r>
          </a:p>
        </p:txBody>
      </p:sp>
      <p:sp>
        <p:nvSpPr>
          <p:cNvPr id="58" name="Google Shape;1418;p48">
            <a:extLst>
              <a:ext uri="{FF2B5EF4-FFF2-40B4-BE49-F238E27FC236}">
                <a16:creationId xmlns:a16="http://schemas.microsoft.com/office/drawing/2014/main" id="{1D79620D-8F25-49E2-9774-A92F0FD402E4}"/>
              </a:ext>
            </a:extLst>
          </p:cNvPr>
          <p:cNvSpPr txBox="1">
            <a:spLocks/>
          </p:cNvSpPr>
          <p:nvPr/>
        </p:nvSpPr>
        <p:spPr>
          <a:xfrm>
            <a:off x="5445072" y="3754565"/>
            <a:ext cx="2049600" cy="514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2100"/>
              <a:buFont typeface="Assistant Medium"/>
              <a:buNone/>
              <a:defRPr sz="2500" b="0" i="0" u="none" strike="noStrike" cap="none">
                <a:solidFill>
                  <a:schemeClr val="dk1"/>
                </a:solidFill>
                <a:latin typeface="Passion One"/>
                <a:ea typeface="Passion One"/>
                <a:cs typeface="Passion One"/>
                <a:sym typeface="Passion One"/>
              </a:defRPr>
            </a:lvl1pPr>
            <a:lvl2pPr marL="914400" marR="0" lvl="1"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2100"/>
              <a:buFont typeface="Assistant Medium"/>
              <a:buNone/>
              <a:defRPr sz="2100" b="0" i="0" u="none" strike="noStrike" cap="none">
                <a:solidFill>
                  <a:schemeClr val="dk1"/>
                </a:solidFill>
                <a:latin typeface="Assistant Medium"/>
                <a:ea typeface="Assistant Medium"/>
                <a:cs typeface="Assistant Medium"/>
                <a:sym typeface="Assistant Medium"/>
              </a:defRPr>
            </a:lvl9pPr>
          </a:lstStyle>
          <a:p>
            <a:pPr marL="0" indent="0"/>
            <a:r>
              <a:rPr lang="en-GB" dirty="0"/>
              <a:t>Computing</a:t>
            </a:r>
          </a:p>
        </p:txBody>
      </p:sp>
      <p:sp>
        <p:nvSpPr>
          <p:cNvPr id="59" name="Google Shape;1419;p48">
            <a:extLst>
              <a:ext uri="{FF2B5EF4-FFF2-40B4-BE49-F238E27FC236}">
                <a16:creationId xmlns:a16="http://schemas.microsoft.com/office/drawing/2014/main" id="{89ABE25A-8A9B-4F35-B530-0E72504EA2FA}"/>
              </a:ext>
            </a:extLst>
          </p:cNvPr>
          <p:cNvSpPr txBox="1">
            <a:spLocks/>
          </p:cNvSpPr>
          <p:nvPr/>
        </p:nvSpPr>
        <p:spPr>
          <a:xfrm>
            <a:off x="5534489" y="4083922"/>
            <a:ext cx="2049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6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600"/>
              <a:buFont typeface="Assistant Medium"/>
              <a:buNone/>
              <a:defRPr sz="1600" b="0" i="0" u="none" strike="noStrike" cap="none">
                <a:solidFill>
                  <a:schemeClr val="dk1"/>
                </a:solidFill>
                <a:latin typeface="Assistant Medium"/>
                <a:ea typeface="Assistant Medium"/>
                <a:cs typeface="Assistant Medium"/>
                <a:sym typeface="Assistant Medium"/>
              </a:defRPr>
            </a:lvl9pPr>
          </a:lstStyle>
          <a:p>
            <a:pPr marL="0" indent="0"/>
            <a:r>
              <a:rPr lang="en-GB" dirty="0"/>
              <a:t>Programming</a:t>
            </a:r>
            <a:br>
              <a:rPr lang="en-GB" dirty="0"/>
            </a:br>
            <a:r>
              <a:rPr lang="en-GB" dirty="0"/>
              <a:t>Creating Media</a:t>
            </a:r>
          </a:p>
        </p:txBody>
      </p:sp>
      <p:grpSp>
        <p:nvGrpSpPr>
          <p:cNvPr id="60" name="Google Shape;6549;p86">
            <a:extLst>
              <a:ext uri="{FF2B5EF4-FFF2-40B4-BE49-F238E27FC236}">
                <a16:creationId xmlns:a16="http://schemas.microsoft.com/office/drawing/2014/main" id="{E5C60214-08B9-4752-9A74-764E55649E74}"/>
              </a:ext>
            </a:extLst>
          </p:cNvPr>
          <p:cNvGrpSpPr/>
          <p:nvPr/>
        </p:nvGrpSpPr>
        <p:grpSpPr>
          <a:xfrm>
            <a:off x="4139242" y="3442740"/>
            <a:ext cx="338566" cy="338373"/>
            <a:chOff x="5643000" y="2621375"/>
            <a:chExt cx="480850" cy="480575"/>
          </a:xfrm>
        </p:grpSpPr>
        <p:sp>
          <p:nvSpPr>
            <p:cNvPr id="61" name="Google Shape;6550;p86">
              <a:extLst>
                <a:ext uri="{FF2B5EF4-FFF2-40B4-BE49-F238E27FC236}">
                  <a16:creationId xmlns:a16="http://schemas.microsoft.com/office/drawing/2014/main" id="{8E9AF936-DA41-4F61-BF0D-B9B8AD4E607B}"/>
                </a:ext>
              </a:extLst>
            </p:cNvPr>
            <p:cNvSpPr/>
            <p:nvPr/>
          </p:nvSpPr>
          <p:spPr>
            <a:xfrm>
              <a:off x="5837150" y="2812950"/>
              <a:ext cx="92625" cy="88125"/>
            </a:xfrm>
            <a:custGeom>
              <a:avLst/>
              <a:gdLst/>
              <a:ahLst/>
              <a:cxnLst/>
              <a:rect l="l" t="t" r="r" b="b"/>
              <a:pathLst>
                <a:path w="3705" h="3525" extrusionOk="0">
                  <a:moveTo>
                    <a:pt x="1853" y="1"/>
                  </a:moveTo>
                  <a:lnTo>
                    <a:pt x="1" y="1347"/>
                  </a:lnTo>
                  <a:lnTo>
                    <a:pt x="706" y="3524"/>
                  </a:lnTo>
                  <a:lnTo>
                    <a:pt x="2997" y="3524"/>
                  </a:lnTo>
                  <a:lnTo>
                    <a:pt x="3705" y="1347"/>
                  </a:lnTo>
                  <a:lnTo>
                    <a:pt x="185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2" name="Google Shape;6551;p86">
              <a:extLst>
                <a:ext uri="{FF2B5EF4-FFF2-40B4-BE49-F238E27FC236}">
                  <a16:creationId xmlns:a16="http://schemas.microsoft.com/office/drawing/2014/main" id="{6D0AE86E-20EF-4C02-B096-A65F2F6718B7}"/>
                </a:ext>
              </a:extLst>
            </p:cNvPr>
            <p:cNvSpPr/>
            <p:nvPr/>
          </p:nvSpPr>
          <p:spPr>
            <a:xfrm>
              <a:off x="5643000" y="2631975"/>
              <a:ext cx="480850" cy="469975"/>
            </a:xfrm>
            <a:custGeom>
              <a:avLst/>
              <a:gdLst/>
              <a:ahLst/>
              <a:cxnLst/>
              <a:rect l="l" t="t" r="r" b="b"/>
              <a:pathLst>
                <a:path w="19234" h="18799" extrusionOk="0">
                  <a:moveTo>
                    <a:pt x="9617" y="5978"/>
                  </a:moveTo>
                  <a:cubicBezTo>
                    <a:pt x="9734" y="5978"/>
                    <a:pt x="9851" y="6014"/>
                    <a:pt x="9950" y="6087"/>
                  </a:cubicBezTo>
                  <a:lnTo>
                    <a:pt x="12464" y="7914"/>
                  </a:lnTo>
                  <a:cubicBezTo>
                    <a:pt x="12663" y="8059"/>
                    <a:pt x="12745" y="8312"/>
                    <a:pt x="12669" y="8547"/>
                  </a:cubicBezTo>
                  <a:lnTo>
                    <a:pt x="11709" y="11504"/>
                  </a:lnTo>
                  <a:cubicBezTo>
                    <a:pt x="11633" y="11736"/>
                    <a:pt x="11417" y="11892"/>
                    <a:pt x="11173" y="11892"/>
                  </a:cubicBezTo>
                  <a:lnTo>
                    <a:pt x="8062" y="11892"/>
                  </a:lnTo>
                  <a:cubicBezTo>
                    <a:pt x="7818" y="11892"/>
                    <a:pt x="7601" y="11736"/>
                    <a:pt x="7526" y="11504"/>
                  </a:cubicBezTo>
                  <a:lnTo>
                    <a:pt x="6565" y="8547"/>
                  </a:lnTo>
                  <a:cubicBezTo>
                    <a:pt x="6490" y="8312"/>
                    <a:pt x="6571" y="8059"/>
                    <a:pt x="6770" y="7914"/>
                  </a:cubicBezTo>
                  <a:lnTo>
                    <a:pt x="9285" y="6087"/>
                  </a:lnTo>
                  <a:cubicBezTo>
                    <a:pt x="9384" y="6014"/>
                    <a:pt x="9501" y="5978"/>
                    <a:pt x="9617" y="5978"/>
                  </a:cubicBezTo>
                  <a:close/>
                  <a:moveTo>
                    <a:pt x="6785" y="1"/>
                  </a:moveTo>
                  <a:lnTo>
                    <a:pt x="6785" y="1"/>
                  </a:lnTo>
                  <a:cubicBezTo>
                    <a:pt x="5289" y="462"/>
                    <a:pt x="3928" y="1284"/>
                    <a:pt x="2822" y="2395"/>
                  </a:cubicBezTo>
                  <a:cubicBezTo>
                    <a:pt x="2431" y="2783"/>
                    <a:pt x="2076" y="3208"/>
                    <a:pt x="1756" y="3656"/>
                  </a:cubicBezTo>
                  <a:lnTo>
                    <a:pt x="3072" y="3834"/>
                  </a:lnTo>
                  <a:cubicBezTo>
                    <a:pt x="3289" y="3864"/>
                    <a:pt x="3467" y="4015"/>
                    <a:pt x="3533" y="4220"/>
                  </a:cubicBezTo>
                  <a:lnTo>
                    <a:pt x="4497" y="7177"/>
                  </a:lnTo>
                  <a:cubicBezTo>
                    <a:pt x="4572" y="7408"/>
                    <a:pt x="4488" y="7664"/>
                    <a:pt x="4289" y="7809"/>
                  </a:cubicBezTo>
                  <a:lnTo>
                    <a:pt x="1775" y="9637"/>
                  </a:lnTo>
                  <a:cubicBezTo>
                    <a:pt x="1677" y="9708"/>
                    <a:pt x="1560" y="9743"/>
                    <a:pt x="1444" y="9743"/>
                  </a:cubicBezTo>
                  <a:cubicBezTo>
                    <a:pt x="1351" y="9743"/>
                    <a:pt x="1259" y="9721"/>
                    <a:pt x="1175" y="9676"/>
                  </a:cubicBezTo>
                  <a:lnTo>
                    <a:pt x="7" y="9047"/>
                  </a:lnTo>
                  <a:cubicBezTo>
                    <a:pt x="7" y="9092"/>
                    <a:pt x="7" y="9140"/>
                    <a:pt x="7" y="9188"/>
                  </a:cubicBezTo>
                  <a:cubicBezTo>
                    <a:pt x="1" y="11269"/>
                    <a:pt x="675" y="13292"/>
                    <a:pt x="1925" y="14955"/>
                  </a:cubicBezTo>
                  <a:lnTo>
                    <a:pt x="2500" y="13756"/>
                  </a:lnTo>
                  <a:cubicBezTo>
                    <a:pt x="2594" y="13560"/>
                    <a:pt x="2792" y="13437"/>
                    <a:pt x="3009" y="13437"/>
                  </a:cubicBezTo>
                  <a:lnTo>
                    <a:pt x="6120" y="13437"/>
                  </a:lnTo>
                  <a:cubicBezTo>
                    <a:pt x="6364" y="13437"/>
                    <a:pt x="6580" y="13594"/>
                    <a:pt x="6656" y="13828"/>
                  </a:cubicBezTo>
                  <a:lnTo>
                    <a:pt x="7616" y="16786"/>
                  </a:lnTo>
                  <a:cubicBezTo>
                    <a:pt x="7683" y="16990"/>
                    <a:pt x="7625" y="17216"/>
                    <a:pt x="7469" y="17367"/>
                  </a:cubicBezTo>
                  <a:lnTo>
                    <a:pt x="6508" y="18288"/>
                  </a:lnTo>
                  <a:cubicBezTo>
                    <a:pt x="7515" y="18628"/>
                    <a:pt x="8566" y="18799"/>
                    <a:pt x="9616" y="18799"/>
                  </a:cubicBezTo>
                  <a:cubicBezTo>
                    <a:pt x="10667" y="18799"/>
                    <a:pt x="11718" y="18628"/>
                    <a:pt x="12726" y="18288"/>
                  </a:cubicBezTo>
                  <a:lnTo>
                    <a:pt x="11763" y="17367"/>
                  </a:lnTo>
                  <a:cubicBezTo>
                    <a:pt x="11606" y="17216"/>
                    <a:pt x="11549" y="16990"/>
                    <a:pt x="11615" y="16786"/>
                  </a:cubicBezTo>
                  <a:lnTo>
                    <a:pt x="12576" y="13828"/>
                  </a:lnTo>
                  <a:cubicBezTo>
                    <a:pt x="12651" y="13594"/>
                    <a:pt x="12868" y="13437"/>
                    <a:pt x="13115" y="13437"/>
                  </a:cubicBezTo>
                  <a:lnTo>
                    <a:pt x="16223" y="13437"/>
                  </a:lnTo>
                  <a:cubicBezTo>
                    <a:pt x="16439" y="13437"/>
                    <a:pt x="16638" y="13560"/>
                    <a:pt x="16731" y="13756"/>
                  </a:cubicBezTo>
                  <a:lnTo>
                    <a:pt x="17307" y="14955"/>
                  </a:lnTo>
                  <a:cubicBezTo>
                    <a:pt x="18559" y="13292"/>
                    <a:pt x="19234" y="11269"/>
                    <a:pt x="19228" y="9188"/>
                  </a:cubicBezTo>
                  <a:cubicBezTo>
                    <a:pt x="19228" y="9140"/>
                    <a:pt x="19228" y="9092"/>
                    <a:pt x="19225" y="9044"/>
                  </a:cubicBezTo>
                  <a:lnTo>
                    <a:pt x="18059" y="9673"/>
                  </a:lnTo>
                  <a:cubicBezTo>
                    <a:pt x="17975" y="9719"/>
                    <a:pt x="17883" y="9742"/>
                    <a:pt x="17791" y="9742"/>
                  </a:cubicBezTo>
                  <a:cubicBezTo>
                    <a:pt x="17674" y="9742"/>
                    <a:pt x="17557" y="9705"/>
                    <a:pt x="17457" y="9634"/>
                  </a:cubicBezTo>
                  <a:lnTo>
                    <a:pt x="14943" y="7806"/>
                  </a:lnTo>
                  <a:cubicBezTo>
                    <a:pt x="14744" y="7661"/>
                    <a:pt x="14663" y="7408"/>
                    <a:pt x="14738" y="7174"/>
                  </a:cubicBezTo>
                  <a:lnTo>
                    <a:pt x="15702" y="4220"/>
                  </a:lnTo>
                  <a:cubicBezTo>
                    <a:pt x="15768" y="4012"/>
                    <a:pt x="15945" y="3864"/>
                    <a:pt x="16162" y="3834"/>
                  </a:cubicBezTo>
                  <a:lnTo>
                    <a:pt x="17478" y="3656"/>
                  </a:lnTo>
                  <a:cubicBezTo>
                    <a:pt x="17162" y="3208"/>
                    <a:pt x="16804" y="2783"/>
                    <a:pt x="16415" y="2395"/>
                  </a:cubicBezTo>
                  <a:cubicBezTo>
                    <a:pt x="15307" y="1284"/>
                    <a:pt x="13946" y="462"/>
                    <a:pt x="12449" y="1"/>
                  </a:cubicBezTo>
                  <a:lnTo>
                    <a:pt x="12449" y="1"/>
                  </a:lnTo>
                  <a:lnTo>
                    <a:pt x="12690" y="1311"/>
                  </a:lnTo>
                  <a:cubicBezTo>
                    <a:pt x="12726" y="1524"/>
                    <a:pt x="12642" y="1741"/>
                    <a:pt x="12464" y="1868"/>
                  </a:cubicBezTo>
                  <a:lnTo>
                    <a:pt x="9950" y="3696"/>
                  </a:lnTo>
                  <a:cubicBezTo>
                    <a:pt x="9851" y="3768"/>
                    <a:pt x="9734" y="3804"/>
                    <a:pt x="9618" y="3804"/>
                  </a:cubicBezTo>
                  <a:cubicBezTo>
                    <a:pt x="9501" y="3804"/>
                    <a:pt x="9385" y="3768"/>
                    <a:pt x="9288" y="3696"/>
                  </a:cubicBezTo>
                  <a:lnTo>
                    <a:pt x="6770" y="1868"/>
                  </a:lnTo>
                  <a:cubicBezTo>
                    <a:pt x="6596" y="1741"/>
                    <a:pt x="6508" y="1524"/>
                    <a:pt x="6547" y="1311"/>
                  </a:cubicBezTo>
                  <a:lnTo>
                    <a:pt x="67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3" name="Google Shape;6552;p86">
              <a:extLst>
                <a:ext uri="{FF2B5EF4-FFF2-40B4-BE49-F238E27FC236}">
                  <a16:creationId xmlns:a16="http://schemas.microsoft.com/office/drawing/2014/main" id="{5C692A0A-4266-4A4D-84E9-FFDEFD7A887A}"/>
                </a:ext>
              </a:extLst>
            </p:cNvPr>
            <p:cNvSpPr/>
            <p:nvPr/>
          </p:nvSpPr>
          <p:spPr>
            <a:xfrm>
              <a:off x="6041550" y="2749725"/>
              <a:ext cx="79750" cy="95025"/>
            </a:xfrm>
            <a:custGeom>
              <a:avLst/>
              <a:gdLst/>
              <a:ahLst/>
              <a:cxnLst/>
              <a:rect l="l" t="t" r="r" b="b"/>
              <a:pathLst>
                <a:path w="3190" h="3801" extrusionOk="0">
                  <a:moveTo>
                    <a:pt x="2184" y="0"/>
                  </a:moveTo>
                  <a:lnTo>
                    <a:pt x="723" y="196"/>
                  </a:lnTo>
                  <a:lnTo>
                    <a:pt x="0" y="2424"/>
                  </a:lnTo>
                  <a:lnTo>
                    <a:pt x="1895" y="3801"/>
                  </a:lnTo>
                  <a:lnTo>
                    <a:pt x="3189" y="3102"/>
                  </a:lnTo>
                  <a:cubicBezTo>
                    <a:pt x="3036" y="2018"/>
                    <a:pt x="2696" y="967"/>
                    <a:pt x="218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4" name="Google Shape;6553;p86">
              <a:extLst>
                <a:ext uri="{FF2B5EF4-FFF2-40B4-BE49-F238E27FC236}">
                  <a16:creationId xmlns:a16="http://schemas.microsoft.com/office/drawing/2014/main" id="{37643880-27DF-4AA7-B544-E92C7887D3D1}"/>
                </a:ext>
              </a:extLst>
            </p:cNvPr>
            <p:cNvSpPr/>
            <p:nvPr/>
          </p:nvSpPr>
          <p:spPr>
            <a:xfrm>
              <a:off x="5963025" y="2996125"/>
              <a:ext cx="92625" cy="81175"/>
            </a:xfrm>
            <a:custGeom>
              <a:avLst/>
              <a:gdLst/>
              <a:ahLst/>
              <a:cxnLst/>
              <a:rect l="l" t="t" r="r" b="b"/>
              <a:pathLst>
                <a:path w="3705" h="3247" extrusionOk="0">
                  <a:moveTo>
                    <a:pt x="723" y="0"/>
                  </a:moveTo>
                  <a:lnTo>
                    <a:pt x="1" y="2229"/>
                  </a:lnTo>
                  <a:lnTo>
                    <a:pt x="1067" y="3246"/>
                  </a:lnTo>
                  <a:cubicBezTo>
                    <a:pt x="2009" y="2780"/>
                    <a:pt x="2870" y="2162"/>
                    <a:pt x="3614" y="1416"/>
                  </a:cubicBezTo>
                  <a:cubicBezTo>
                    <a:pt x="3644" y="1388"/>
                    <a:pt x="3674" y="1355"/>
                    <a:pt x="3705" y="1325"/>
                  </a:cubicBezTo>
                  <a:lnTo>
                    <a:pt x="306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5" name="Google Shape;6554;p86">
              <a:extLst>
                <a:ext uri="{FF2B5EF4-FFF2-40B4-BE49-F238E27FC236}">
                  <a16:creationId xmlns:a16="http://schemas.microsoft.com/office/drawing/2014/main" id="{60B9EC10-BF67-452E-B6B5-782F16902687}"/>
                </a:ext>
              </a:extLst>
            </p:cNvPr>
            <p:cNvSpPr/>
            <p:nvPr/>
          </p:nvSpPr>
          <p:spPr>
            <a:xfrm>
              <a:off x="5711225" y="2996200"/>
              <a:ext cx="92600" cy="81100"/>
            </a:xfrm>
            <a:custGeom>
              <a:avLst/>
              <a:gdLst/>
              <a:ahLst/>
              <a:cxnLst/>
              <a:rect l="l" t="t" r="r" b="b"/>
              <a:pathLst>
                <a:path w="3704" h="3244" extrusionOk="0">
                  <a:moveTo>
                    <a:pt x="635" y="0"/>
                  </a:moveTo>
                  <a:lnTo>
                    <a:pt x="0" y="1322"/>
                  </a:lnTo>
                  <a:cubicBezTo>
                    <a:pt x="30" y="1355"/>
                    <a:pt x="60" y="1385"/>
                    <a:pt x="93" y="1416"/>
                  </a:cubicBezTo>
                  <a:cubicBezTo>
                    <a:pt x="834" y="2162"/>
                    <a:pt x="1695" y="2780"/>
                    <a:pt x="2638" y="3243"/>
                  </a:cubicBezTo>
                  <a:lnTo>
                    <a:pt x="3704" y="2229"/>
                  </a:lnTo>
                  <a:lnTo>
                    <a:pt x="298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6" name="Google Shape;6555;p86">
              <a:extLst>
                <a:ext uri="{FF2B5EF4-FFF2-40B4-BE49-F238E27FC236}">
                  <a16:creationId xmlns:a16="http://schemas.microsoft.com/office/drawing/2014/main" id="{3450C964-CCC9-4375-B2FD-8AD0E565A324}"/>
                </a:ext>
              </a:extLst>
            </p:cNvPr>
            <p:cNvSpPr/>
            <p:nvPr/>
          </p:nvSpPr>
          <p:spPr>
            <a:xfrm>
              <a:off x="5645575" y="2749725"/>
              <a:ext cx="79825" cy="95100"/>
            </a:xfrm>
            <a:custGeom>
              <a:avLst/>
              <a:gdLst/>
              <a:ahLst/>
              <a:cxnLst/>
              <a:rect l="l" t="t" r="r" b="b"/>
              <a:pathLst>
                <a:path w="3193" h="3804" extrusionOk="0">
                  <a:moveTo>
                    <a:pt x="1009" y="0"/>
                  </a:moveTo>
                  <a:cubicBezTo>
                    <a:pt x="497" y="967"/>
                    <a:pt x="154" y="2018"/>
                    <a:pt x="0" y="3105"/>
                  </a:cubicBezTo>
                  <a:lnTo>
                    <a:pt x="1295" y="3804"/>
                  </a:lnTo>
                  <a:lnTo>
                    <a:pt x="3192" y="2424"/>
                  </a:lnTo>
                  <a:lnTo>
                    <a:pt x="2467" y="196"/>
                  </a:lnTo>
                  <a:lnTo>
                    <a:pt x="100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 name="Google Shape;6556;p86">
              <a:extLst>
                <a:ext uri="{FF2B5EF4-FFF2-40B4-BE49-F238E27FC236}">
                  <a16:creationId xmlns:a16="http://schemas.microsoft.com/office/drawing/2014/main" id="{19FAF224-8210-4B26-A2AF-DB140EA6BD16}"/>
                </a:ext>
              </a:extLst>
            </p:cNvPr>
            <p:cNvSpPr/>
            <p:nvPr/>
          </p:nvSpPr>
          <p:spPr>
            <a:xfrm>
              <a:off x="5836025" y="2621375"/>
              <a:ext cx="94800" cy="74100"/>
            </a:xfrm>
            <a:custGeom>
              <a:avLst/>
              <a:gdLst/>
              <a:ahLst/>
              <a:cxnLst/>
              <a:rect l="l" t="t" r="r" b="b"/>
              <a:pathLst>
                <a:path w="3792" h="2964" extrusionOk="0">
                  <a:moveTo>
                    <a:pt x="1897" y="1"/>
                  </a:moveTo>
                  <a:cubicBezTo>
                    <a:pt x="1351" y="1"/>
                    <a:pt x="805" y="47"/>
                    <a:pt x="266" y="139"/>
                  </a:cubicBezTo>
                  <a:lnTo>
                    <a:pt x="1" y="1587"/>
                  </a:lnTo>
                  <a:lnTo>
                    <a:pt x="1898" y="2963"/>
                  </a:lnTo>
                  <a:lnTo>
                    <a:pt x="3792" y="1587"/>
                  </a:lnTo>
                  <a:lnTo>
                    <a:pt x="3530" y="139"/>
                  </a:lnTo>
                  <a:cubicBezTo>
                    <a:pt x="2989" y="47"/>
                    <a:pt x="2443" y="1"/>
                    <a:pt x="18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
        <p:nvSpPr>
          <p:cNvPr id="68" name="Google Shape;6869;p87">
            <a:extLst>
              <a:ext uri="{FF2B5EF4-FFF2-40B4-BE49-F238E27FC236}">
                <a16:creationId xmlns:a16="http://schemas.microsoft.com/office/drawing/2014/main" id="{29FF40A1-8ABD-491D-BE03-5C8ADCD732AB}"/>
              </a:ext>
            </a:extLst>
          </p:cNvPr>
          <p:cNvSpPr/>
          <p:nvPr/>
        </p:nvSpPr>
        <p:spPr>
          <a:xfrm>
            <a:off x="6247272" y="725761"/>
            <a:ext cx="383790" cy="370266"/>
          </a:xfrm>
          <a:custGeom>
            <a:avLst/>
            <a:gdLst/>
            <a:ahLst/>
            <a:cxnLst/>
            <a:rect l="l" t="t" r="r" b="b"/>
            <a:pathLst>
              <a:path w="13139" h="12676" extrusionOk="0">
                <a:moveTo>
                  <a:pt x="7184" y="1702"/>
                </a:moveTo>
                <a:cubicBezTo>
                  <a:pt x="7909" y="1702"/>
                  <a:pt x="8444" y="2237"/>
                  <a:pt x="8444" y="2962"/>
                </a:cubicBezTo>
                <a:cubicBezTo>
                  <a:pt x="8444" y="3623"/>
                  <a:pt x="7877" y="4222"/>
                  <a:pt x="7184" y="4222"/>
                </a:cubicBezTo>
                <a:cubicBezTo>
                  <a:pt x="6491" y="4222"/>
                  <a:pt x="5955" y="3655"/>
                  <a:pt x="5955" y="2962"/>
                </a:cubicBezTo>
                <a:cubicBezTo>
                  <a:pt x="5955" y="2237"/>
                  <a:pt x="6491" y="1702"/>
                  <a:pt x="7184" y="1702"/>
                </a:cubicBezTo>
                <a:close/>
                <a:moveTo>
                  <a:pt x="3813" y="2521"/>
                </a:moveTo>
                <a:cubicBezTo>
                  <a:pt x="4506" y="2521"/>
                  <a:pt x="5073" y="3056"/>
                  <a:pt x="5073" y="3781"/>
                </a:cubicBezTo>
                <a:cubicBezTo>
                  <a:pt x="5073" y="4474"/>
                  <a:pt x="4506" y="5041"/>
                  <a:pt x="3813" y="5041"/>
                </a:cubicBezTo>
                <a:cubicBezTo>
                  <a:pt x="3088" y="5041"/>
                  <a:pt x="2553" y="4474"/>
                  <a:pt x="2553" y="3781"/>
                </a:cubicBezTo>
                <a:cubicBezTo>
                  <a:pt x="2521" y="3056"/>
                  <a:pt x="3088" y="2521"/>
                  <a:pt x="3813" y="2521"/>
                </a:cubicBezTo>
                <a:close/>
                <a:moveTo>
                  <a:pt x="2931" y="5892"/>
                </a:moveTo>
                <a:cubicBezTo>
                  <a:pt x="3656" y="5892"/>
                  <a:pt x="4191" y="6459"/>
                  <a:pt x="4191" y="7152"/>
                </a:cubicBezTo>
                <a:cubicBezTo>
                  <a:pt x="4191" y="7877"/>
                  <a:pt x="3656" y="8412"/>
                  <a:pt x="2931" y="8412"/>
                </a:cubicBezTo>
                <a:cubicBezTo>
                  <a:pt x="2238" y="8412"/>
                  <a:pt x="1671" y="7877"/>
                  <a:pt x="1671" y="7152"/>
                </a:cubicBezTo>
                <a:cubicBezTo>
                  <a:pt x="1671" y="6459"/>
                  <a:pt x="2238" y="5892"/>
                  <a:pt x="2931" y="5892"/>
                </a:cubicBezTo>
                <a:close/>
                <a:moveTo>
                  <a:pt x="5514" y="8475"/>
                </a:moveTo>
                <a:cubicBezTo>
                  <a:pt x="6207" y="8475"/>
                  <a:pt x="6775" y="9011"/>
                  <a:pt x="6775" y="9735"/>
                </a:cubicBezTo>
                <a:cubicBezTo>
                  <a:pt x="6775" y="10397"/>
                  <a:pt x="6176" y="10996"/>
                  <a:pt x="5514" y="10996"/>
                </a:cubicBezTo>
                <a:cubicBezTo>
                  <a:pt x="4790" y="10996"/>
                  <a:pt x="4254" y="10429"/>
                  <a:pt x="4254" y="9735"/>
                </a:cubicBezTo>
                <a:cubicBezTo>
                  <a:pt x="4254" y="9011"/>
                  <a:pt x="4790" y="8475"/>
                  <a:pt x="5514" y="8475"/>
                </a:cubicBezTo>
                <a:close/>
                <a:moveTo>
                  <a:pt x="6333" y="0"/>
                </a:moveTo>
                <a:cubicBezTo>
                  <a:pt x="2836" y="0"/>
                  <a:pt x="1" y="2836"/>
                  <a:pt x="1" y="6333"/>
                </a:cubicBezTo>
                <a:cubicBezTo>
                  <a:pt x="1" y="9420"/>
                  <a:pt x="2143" y="11878"/>
                  <a:pt x="4916" y="12508"/>
                </a:cubicBezTo>
                <a:cubicBezTo>
                  <a:pt x="5408" y="12621"/>
                  <a:pt x="5838" y="12675"/>
                  <a:pt x="6211" y="12675"/>
                </a:cubicBezTo>
                <a:cubicBezTo>
                  <a:pt x="7914" y="12675"/>
                  <a:pt x="8444" y="11545"/>
                  <a:pt x="8444" y="9735"/>
                </a:cubicBezTo>
                <a:cubicBezTo>
                  <a:pt x="8444" y="9011"/>
                  <a:pt x="9011" y="8475"/>
                  <a:pt x="9705" y="8475"/>
                </a:cubicBezTo>
                <a:cubicBezTo>
                  <a:pt x="11878" y="8475"/>
                  <a:pt x="13139" y="7719"/>
                  <a:pt x="12508" y="4915"/>
                </a:cubicBezTo>
                <a:cubicBezTo>
                  <a:pt x="11878" y="2206"/>
                  <a:pt x="9452" y="0"/>
                  <a:pt x="63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9" name="Google Shape;6848;p87">
            <a:extLst>
              <a:ext uri="{FF2B5EF4-FFF2-40B4-BE49-F238E27FC236}">
                <a16:creationId xmlns:a16="http://schemas.microsoft.com/office/drawing/2014/main" id="{08E25B34-0972-41F2-9014-55BEDCB9234A}"/>
              </a:ext>
            </a:extLst>
          </p:cNvPr>
          <p:cNvGrpSpPr/>
          <p:nvPr/>
        </p:nvGrpSpPr>
        <p:grpSpPr>
          <a:xfrm>
            <a:off x="4139764" y="694507"/>
            <a:ext cx="337522" cy="370909"/>
            <a:chOff x="-39998250" y="3605325"/>
            <a:chExt cx="288875" cy="317450"/>
          </a:xfrm>
        </p:grpSpPr>
        <p:sp>
          <p:nvSpPr>
            <p:cNvPr id="70" name="Google Shape;6849;p87">
              <a:extLst>
                <a:ext uri="{FF2B5EF4-FFF2-40B4-BE49-F238E27FC236}">
                  <a16:creationId xmlns:a16="http://schemas.microsoft.com/office/drawing/2014/main" id="{CBC5DF84-0C92-4FAB-A477-9D3283D81B2E}"/>
                </a:ext>
              </a:extLst>
            </p:cNvPr>
            <p:cNvSpPr/>
            <p:nvPr/>
          </p:nvSpPr>
          <p:spPr>
            <a:xfrm>
              <a:off x="-39998250" y="3799600"/>
              <a:ext cx="288875" cy="123175"/>
            </a:xfrm>
            <a:custGeom>
              <a:avLst/>
              <a:gdLst/>
              <a:ahLst/>
              <a:cxnLst/>
              <a:rect l="l" t="t" r="r" b="b"/>
              <a:pathLst>
                <a:path w="11555" h="4927" extrusionOk="0">
                  <a:moveTo>
                    <a:pt x="3679" y="2028"/>
                  </a:moveTo>
                  <a:cubicBezTo>
                    <a:pt x="3931" y="2028"/>
                    <a:pt x="4088" y="2217"/>
                    <a:pt x="4088" y="2469"/>
                  </a:cubicBezTo>
                  <a:cubicBezTo>
                    <a:pt x="4088" y="2721"/>
                    <a:pt x="3868" y="2878"/>
                    <a:pt x="3679" y="2878"/>
                  </a:cubicBezTo>
                  <a:cubicBezTo>
                    <a:pt x="3458" y="2878"/>
                    <a:pt x="3238" y="2658"/>
                    <a:pt x="3238" y="2469"/>
                  </a:cubicBezTo>
                  <a:cubicBezTo>
                    <a:pt x="3238" y="2185"/>
                    <a:pt x="3458" y="2028"/>
                    <a:pt x="3679" y="2028"/>
                  </a:cubicBezTo>
                  <a:close/>
                  <a:moveTo>
                    <a:pt x="7806" y="1618"/>
                  </a:moveTo>
                  <a:cubicBezTo>
                    <a:pt x="8278" y="1618"/>
                    <a:pt x="8656" y="1965"/>
                    <a:pt x="8656" y="2437"/>
                  </a:cubicBezTo>
                  <a:cubicBezTo>
                    <a:pt x="8656" y="2910"/>
                    <a:pt x="8278" y="3256"/>
                    <a:pt x="7806" y="3256"/>
                  </a:cubicBezTo>
                  <a:cubicBezTo>
                    <a:pt x="7333" y="3256"/>
                    <a:pt x="6987" y="2910"/>
                    <a:pt x="6987" y="2437"/>
                  </a:cubicBezTo>
                  <a:cubicBezTo>
                    <a:pt x="6987" y="1965"/>
                    <a:pt x="7333" y="1618"/>
                    <a:pt x="7806" y="1618"/>
                  </a:cubicBezTo>
                  <a:close/>
                  <a:moveTo>
                    <a:pt x="5348" y="2878"/>
                  </a:moveTo>
                  <a:cubicBezTo>
                    <a:pt x="5569" y="2878"/>
                    <a:pt x="5758" y="3067"/>
                    <a:pt x="5758" y="3256"/>
                  </a:cubicBezTo>
                  <a:cubicBezTo>
                    <a:pt x="5758" y="3509"/>
                    <a:pt x="5569" y="3698"/>
                    <a:pt x="5348" y="3698"/>
                  </a:cubicBezTo>
                  <a:cubicBezTo>
                    <a:pt x="5096" y="3698"/>
                    <a:pt x="4907" y="3509"/>
                    <a:pt x="4907" y="3256"/>
                  </a:cubicBezTo>
                  <a:cubicBezTo>
                    <a:pt x="4907" y="3004"/>
                    <a:pt x="5096" y="2878"/>
                    <a:pt x="5348" y="2878"/>
                  </a:cubicBezTo>
                  <a:close/>
                  <a:moveTo>
                    <a:pt x="8249" y="1"/>
                  </a:moveTo>
                  <a:cubicBezTo>
                    <a:pt x="6319" y="1"/>
                    <a:pt x="5400" y="1530"/>
                    <a:pt x="3381" y="1530"/>
                  </a:cubicBezTo>
                  <a:cubicBezTo>
                    <a:pt x="2909" y="1530"/>
                    <a:pt x="2377" y="1447"/>
                    <a:pt x="1757" y="1240"/>
                  </a:cubicBezTo>
                  <a:lnTo>
                    <a:pt x="560" y="2973"/>
                  </a:lnTo>
                  <a:cubicBezTo>
                    <a:pt x="0" y="3812"/>
                    <a:pt x="544" y="4927"/>
                    <a:pt x="1557" y="4927"/>
                  </a:cubicBezTo>
                  <a:cubicBezTo>
                    <a:pt x="1571" y="4927"/>
                    <a:pt x="1585" y="4927"/>
                    <a:pt x="1599" y="4926"/>
                  </a:cubicBezTo>
                  <a:lnTo>
                    <a:pt x="9980" y="4926"/>
                  </a:lnTo>
                  <a:cubicBezTo>
                    <a:pt x="10956" y="4926"/>
                    <a:pt x="11555" y="3761"/>
                    <a:pt x="11019" y="2941"/>
                  </a:cubicBezTo>
                  <a:lnTo>
                    <a:pt x="9003" y="75"/>
                  </a:lnTo>
                  <a:cubicBezTo>
                    <a:pt x="8734" y="24"/>
                    <a:pt x="8484" y="1"/>
                    <a:pt x="824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6850;p87">
              <a:extLst>
                <a:ext uri="{FF2B5EF4-FFF2-40B4-BE49-F238E27FC236}">
                  <a16:creationId xmlns:a16="http://schemas.microsoft.com/office/drawing/2014/main" id="{6A48766C-3443-4358-B100-B39FDFFD8984}"/>
                </a:ext>
              </a:extLst>
            </p:cNvPr>
            <p:cNvSpPr/>
            <p:nvPr/>
          </p:nvSpPr>
          <p:spPr>
            <a:xfrm>
              <a:off x="-39940950" y="3605325"/>
              <a:ext cx="160700" cy="212050"/>
            </a:xfrm>
            <a:custGeom>
              <a:avLst/>
              <a:gdLst/>
              <a:ahLst/>
              <a:cxnLst/>
              <a:rect l="l" t="t" r="r" b="b"/>
              <a:pathLst>
                <a:path w="6428" h="8482" extrusionOk="0">
                  <a:moveTo>
                    <a:pt x="1891" y="1"/>
                  </a:moveTo>
                  <a:cubicBezTo>
                    <a:pt x="1229" y="1"/>
                    <a:pt x="694" y="568"/>
                    <a:pt x="694" y="1261"/>
                  </a:cubicBezTo>
                  <a:cubicBezTo>
                    <a:pt x="694" y="1828"/>
                    <a:pt x="1040" y="2238"/>
                    <a:pt x="1513" y="2395"/>
                  </a:cubicBezTo>
                  <a:lnTo>
                    <a:pt x="1513" y="5829"/>
                  </a:lnTo>
                  <a:cubicBezTo>
                    <a:pt x="1481" y="6459"/>
                    <a:pt x="1072" y="6774"/>
                    <a:pt x="0" y="8318"/>
                  </a:cubicBezTo>
                  <a:cubicBezTo>
                    <a:pt x="441" y="8433"/>
                    <a:pt x="822" y="8482"/>
                    <a:pt x="1162" y="8482"/>
                  </a:cubicBezTo>
                  <a:cubicBezTo>
                    <a:pt x="3061" y="8482"/>
                    <a:pt x="3671" y="6963"/>
                    <a:pt x="6049" y="6963"/>
                  </a:cubicBezTo>
                  <a:lnTo>
                    <a:pt x="6112" y="6963"/>
                  </a:lnTo>
                  <a:cubicBezTo>
                    <a:pt x="5829" y="6585"/>
                    <a:pt x="5608" y="6333"/>
                    <a:pt x="5608" y="5861"/>
                  </a:cubicBezTo>
                  <a:lnTo>
                    <a:pt x="5608" y="2458"/>
                  </a:lnTo>
                  <a:cubicBezTo>
                    <a:pt x="6081" y="2301"/>
                    <a:pt x="6427" y="1828"/>
                    <a:pt x="6427" y="1261"/>
                  </a:cubicBezTo>
                  <a:cubicBezTo>
                    <a:pt x="6427" y="599"/>
                    <a:pt x="5892" y="1"/>
                    <a:pt x="519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2" name="Google Shape;6815;p87">
            <a:extLst>
              <a:ext uri="{FF2B5EF4-FFF2-40B4-BE49-F238E27FC236}">
                <a16:creationId xmlns:a16="http://schemas.microsoft.com/office/drawing/2014/main" id="{CC103AF2-2375-46AE-A366-8FBEB6C8B4BE}"/>
              </a:ext>
            </a:extLst>
          </p:cNvPr>
          <p:cNvGrpSpPr/>
          <p:nvPr/>
        </p:nvGrpSpPr>
        <p:grpSpPr>
          <a:xfrm>
            <a:off x="4126751" y="2018934"/>
            <a:ext cx="363548" cy="369974"/>
            <a:chOff x="-40372575" y="3604550"/>
            <a:chExt cx="311150" cy="316650"/>
          </a:xfrm>
        </p:grpSpPr>
        <p:sp>
          <p:nvSpPr>
            <p:cNvPr id="73" name="Google Shape;6816;p87">
              <a:extLst>
                <a:ext uri="{FF2B5EF4-FFF2-40B4-BE49-F238E27FC236}">
                  <a16:creationId xmlns:a16="http://schemas.microsoft.com/office/drawing/2014/main" id="{9A5418DA-16D2-464D-9799-8765AD992C70}"/>
                </a:ext>
              </a:extLst>
            </p:cNvPr>
            <p:cNvSpPr/>
            <p:nvPr/>
          </p:nvSpPr>
          <p:spPr>
            <a:xfrm>
              <a:off x="-40372575" y="3604550"/>
              <a:ext cx="311150" cy="134475"/>
            </a:xfrm>
            <a:custGeom>
              <a:avLst/>
              <a:gdLst/>
              <a:ahLst/>
              <a:cxnLst/>
              <a:rect l="l" t="t" r="r" b="b"/>
              <a:pathLst>
                <a:path w="12446" h="5379" extrusionOk="0">
                  <a:moveTo>
                    <a:pt x="3088" y="0"/>
                  </a:moveTo>
                  <a:cubicBezTo>
                    <a:pt x="1639" y="0"/>
                    <a:pt x="316" y="1008"/>
                    <a:pt x="95" y="2489"/>
                  </a:cubicBezTo>
                  <a:cubicBezTo>
                    <a:pt x="1" y="3214"/>
                    <a:pt x="190" y="3938"/>
                    <a:pt x="568" y="4506"/>
                  </a:cubicBezTo>
                  <a:cubicBezTo>
                    <a:pt x="962" y="5071"/>
                    <a:pt x="1607" y="5366"/>
                    <a:pt x="2240" y="5366"/>
                  </a:cubicBezTo>
                  <a:cubicBezTo>
                    <a:pt x="2772" y="5366"/>
                    <a:pt x="3296" y="5157"/>
                    <a:pt x="3655" y="4726"/>
                  </a:cubicBezTo>
                  <a:cubicBezTo>
                    <a:pt x="4569" y="3655"/>
                    <a:pt x="3844" y="2489"/>
                    <a:pt x="2836" y="2489"/>
                  </a:cubicBezTo>
                  <a:cubicBezTo>
                    <a:pt x="2584" y="2489"/>
                    <a:pt x="2427" y="2678"/>
                    <a:pt x="2427" y="2899"/>
                  </a:cubicBezTo>
                  <a:cubicBezTo>
                    <a:pt x="2427" y="3151"/>
                    <a:pt x="2616" y="3308"/>
                    <a:pt x="2836" y="3340"/>
                  </a:cubicBezTo>
                  <a:cubicBezTo>
                    <a:pt x="3057" y="3340"/>
                    <a:pt x="3214" y="3529"/>
                    <a:pt x="3214" y="3749"/>
                  </a:cubicBezTo>
                  <a:cubicBezTo>
                    <a:pt x="3214" y="3970"/>
                    <a:pt x="3025" y="4127"/>
                    <a:pt x="2836" y="4127"/>
                  </a:cubicBezTo>
                  <a:cubicBezTo>
                    <a:pt x="2049" y="4127"/>
                    <a:pt x="1450" y="3434"/>
                    <a:pt x="1608" y="2584"/>
                  </a:cubicBezTo>
                  <a:cubicBezTo>
                    <a:pt x="1754" y="1999"/>
                    <a:pt x="2279" y="1632"/>
                    <a:pt x="2882" y="1632"/>
                  </a:cubicBezTo>
                  <a:cubicBezTo>
                    <a:pt x="2930" y="1632"/>
                    <a:pt x="2977" y="1634"/>
                    <a:pt x="3025" y="1639"/>
                  </a:cubicBezTo>
                  <a:cubicBezTo>
                    <a:pt x="3624" y="1733"/>
                    <a:pt x="4128" y="2048"/>
                    <a:pt x="4474" y="2489"/>
                  </a:cubicBezTo>
                  <a:lnTo>
                    <a:pt x="7908" y="2489"/>
                  </a:lnTo>
                  <a:cubicBezTo>
                    <a:pt x="8255" y="2017"/>
                    <a:pt x="8759" y="1702"/>
                    <a:pt x="9358" y="1639"/>
                  </a:cubicBezTo>
                  <a:cubicBezTo>
                    <a:pt x="9406" y="1634"/>
                    <a:pt x="9453" y="1632"/>
                    <a:pt x="9501" y="1632"/>
                  </a:cubicBezTo>
                  <a:cubicBezTo>
                    <a:pt x="10104" y="1632"/>
                    <a:pt x="10629" y="1999"/>
                    <a:pt x="10775" y="2584"/>
                  </a:cubicBezTo>
                  <a:cubicBezTo>
                    <a:pt x="10964" y="3434"/>
                    <a:pt x="10334" y="4127"/>
                    <a:pt x="9547" y="4127"/>
                  </a:cubicBezTo>
                  <a:cubicBezTo>
                    <a:pt x="9326" y="4127"/>
                    <a:pt x="9137" y="3938"/>
                    <a:pt x="9137" y="3749"/>
                  </a:cubicBezTo>
                  <a:cubicBezTo>
                    <a:pt x="9137" y="3497"/>
                    <a:pt x="9326" y="3340"/>
                    <a:pt x="9547" y="3340"/>
                  </a:cubicBezTo>
                  <a:cubicBezTo>
                    <a:pt x="9799" y="3340"/>
                    <a:pt x="9956" y="3151"/>
                    <a:pt x="9956" y="2899"/>
                  </a:cubicBezTo>
                  <a:cubicBezTo>
                    <a:pt x="9956" y="2678"/>
                    <a:pt x="9767" y="2521"/>
                    <a:pt x="9547" y="2489"/>
                  </a:cubicBezTo>
                  <a:cubicBezTo>
                    <a:pt x="8539" y="2489"/>
                    <a:pt x="7814" y="3686"/>
                    <a:pt x="8728" y="4726"/>
                  </a:cubicBezTo>
                  <a:cubicBezTo>
                    <a:pt x="9099" y="5169"/>
                    <a:pt x="9626" y="5379"/>
                    <a:pt x="10158" y="5379"/>
                  </a:cubicBezTo>
                  <a:cubicBezTo>
                    <a:pt x="10800" y="5379"/>
                    <a:pt x="11451" y="5074"/>
                    <a:pt x="11847" y="4506"/>
                  </a:cubicBezTo>
                  <a:cubicBezTo>
                    <a:pt x="12225" y="3970"/>
                    <a:pt x="12445" y="3277"/>
                    <a:pt x="12319" y="2489"/>
                  </a:cubicBezTo>
                  <a:cubicBezTo>
                    <a:pt x="12130" y="1008"/>
                    <a:pt x="10775" y="0"/>
                    <a:pt x="932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6817;p87">
              <a:extLst>
                <a:ext uri="{FF2B5EF4-FFF2-40B4-BE49-F238E27FC236}">
                  <a16:creationId xmlns:a16="http://schemas.microsoft.com/office/drawing/2014/main" id="{93BD78CC-DFF5-47D7-B18C-BF88D7F1DF2F}"/>
                </a:ext>
              </a:extLst>
            </p:cNvPr>
            <p:cNvSpPr/>
            <p:nvPr/>
          </p:nvSpPr>
          <p:spPr>
            <a:xfrm>
              <a:off x="-40312700" y="3730575"/>
              <a:ext cx="185100" cy="190625"/>
            </a:xfrm>
            <a:custGeom>
              <a:avLst/>
              <a:gdLst/>
              <a:ahLst/>
              <a:cxnLst/>
              <a:rect l="l" t="t" r="r" b="b"/>
              <a:pathLst>
                <a:path w="7404" h="7625" extrusionOk="0">
                  <a:moveTo>
                    <a:pt x="2426" y="0"/>
                  </a:moveTo>
                  <a:lnTo>
                    <a:pt x="2426" y="5639"/>
                  </a:lnTo>
                  <a:cubicBezTo>
                    <a:pt x="2426" y="5860"/>
                    <a:pt x="2237" y="6017"/>
                    <a:pt x="2048" y="6017"/>
                  </a:cubicBezTo>
                  <a:cubicBezTo>
                    <a:pt x="1796" y="6017"/>
                    <a:pt x="1638" y="5828"/>
                    <a:pt x="1638" y="5639"/>
                  </a:cubicBezTo>
                  <a:lnTo>
                    <a:pt x="1638" y="473"/>
                  </a:lnTo>
                  <a:cubicBezTo>
                    <a:pt x="1229" y="851"/>
                    <a:pt x="630" y="1103"/>
                    <a:pt x="0" y="1134"/>
                  </a:cubicBezTo>
                  <a:lnTo>
                    <a:pt x="0" y="7246"/>
                  </a:lnTo>
                  <a:cubicBezTo>
                    <a:pt x="0" y="7467"/>
                    <a:pt x="189" y="7624"/>
                    <a:pt x="378" y="7624"/>
                  </a:cubicBezTo>
                  <a:lnTo>
                    <a:pt x="6994" y="7624"/>
                  </a:lnTo>
                  <a:cubicBezTo>
                    <a:pt x="7246" y="7624"/>
                    <a:pt x="7404" y="7435"/>
                    <a:pt x="7404" y="7246"/>
                  </a:cubicBezTo>
                  <a:lnTo>
                    <a:pt x="7404" y="1134"/>
                  </a:lnTo>
                  <a:cubicBezTo>
                    <a:pt x="6774" y="1071"/>
                    <a:pt x="6175" y="788"/>
                    <a:pt x="5734" y="315"/>
                  </a:cubicBezTo>
                  <a:lnTo>
                    <a:pt x="5734" y="5639"/>
                  </a:lnTo>
                  <a:cubicBezTo>
                    <a:pt x="5734" y="5860"/>
                    <a:pt x="5545" y="6017"/>
                    <a:pt x="5324" y="6017"/>
                  </a:cubicBezTo>
                  <a:cubicBezTo>
                    <a:pt x="5072" y="6017"/>
                    <a:pt x="4915" y="5828"/>
                    <a:pt x="4915" y="5639"/>
                  </a:cubicBezTo>
                  <a:lnTo>
                    <a:pt x="4915" y="0"/>
                  </a:lnTo>
                  <a:lnTo>
                    <a:pt x="4096" y="0"/>
                  </a:lnTo>
                  <a:lnTo>
                    <a:pt x="4096" y="5639"/>
                  </a:lnTo>
                  <a:cubicBezTo>
                    <a:pt x="4096" y="5860"/>
                    <a:pt x="3907" y="6017"/>
                    <a:pt x="3686" y="6017"/>
                  </a:cubicBezTo>
                  <a:cubicBezTo>
                    <a:pt x="3466" y="6017"/>
                    <a:pt x="3277" y="5828"/>
                    <a:pt x="3277" y="5639"/>
                  </a:cubicBezTo>
                  <a:lnTo>
                    <a:pt x="327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6818;p87">
              <a:extLst>
                <a:ext uri="{FF2B5EF4-FFF2-40B4-BE49-F238E27FC236}">
                  <a16:creationId xmlns:a16="http://schemas.microsoft.com/office/drawing/2014/main" id="{3495B536-C135-4FA8-A17C-65F43A5254D6}"/>
                </a:ext>
              </a:extLst>
            </p:cNvPr>
            <p:cNvSpPr/>
            <p:nvPr/>
          </p:nvSpPr>
          <p:spPr>
            <a:xfrm>
              <a:off x="-40250475" y="3688025"/>
              <a:ext cx="66950" cy="20500"/>
            </a:xfrm>
            <a:custGeom>
              <a:avLst/>
              <a:gdLst/>
              <a:ahLst/>
              <a:cxnLst/>
              <a:rect l="l" t="t" r="r" b="b"/>
              <a:pathLst>
                <a:path w="2678" h="820" extrusionOk="0">
                  <a:moveTo>
                    <a:pt x="0" y="1"/>
                  </a:moveTo>
                  <a:cubicBezTo>
                    <a:pt x="32" y="127"/>
                    <a:pt x="32" y="284"/>
                    <a:pt x="32" y="379"/>
                  </a:cubicBezTo>
                  <a:cubicBezTo>
                    <a:pt x="32" y="536"/>
                    <a:pt x="32" y="662"/>
                    <a:pt x="0" y="788"/>
                  </a:cubicBezTo>
                  <a:lnTo>
                    <a:pt x="2666" y="788"/>
                  </a:lnTo>
                  <a:cubicBezTo>
                    <a:pt x="2615" y="649"/>
                    <a:pt x="2615" y="555"/>
                    <a:pt x="2615" y="379"/>
                  </a:cubicBezTo>
                  <a:cubicBezTo>
                    <a:pt x="2615" y="284"/>
                    <a:pt x="2615" y="127"/>
                    <a:pt x="2678" y="1"/>
                  </a:cubicBezTo>
                  <a:close/>
                  <a:moveTo>
                    <a:pt x="2666" y="788"/>
                  </a:moveTo>
                  <a:cubicBezTo>
                    <a:pt x="2670" y="799"/>
                    <a:pt x="2674" y="809"/>
                    <a:pt x="2678" y="820"/>
                  </a:cubicBezTo>
                  <a:lnTo>
                    <a:pt x="2678" y="788"/>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6764;p87">
            <a:extLst>
              <a:ext uri="{FF2B5EF4-FFF2-40B4-BE49-F238E27FC236}">
                <a16:creationId xmlns:a16="http://schemas.microsoft.com/office/drawing/2014/main" id="{E80E8A90-08DA-44F8-9382-5DF49EE07EE0}"/>
              </a:ext>
            </a:extLst>
          </p:cNvPr>
          <p:cNvSpPr/>
          <p:nvPr/>
        </p:nvSpPr>
        <p:spPr>
          <a:xfrm>
            <a:off x="6225783" y="2067666"/>
            <a:ext cx="369974" cy="368601"/>
          </a:xfrm>
          <a:custGeom>
            <a:avLst/>
            <a:gdLst/>
            <a:ahLst/>
            <a:cxnLst/>
            <a:rect l="l" t="t" r="r" b="b"/>
            <a:pathLst>
              <a:path w="12666" h="12619" extrusionOk="0">
                <a:moveTo>
                  <a:pt x="9294" y="1"/>
                </a:moveTo>
                <a:cubicBezTo>
                  <a:pt x="9192" y="1"/>
                  <a:pt x="9089" y="40"/>
                  <a:pt x="9011" y="119"/>
                </a:cubicBezTo>
                <a:lnTo>
                  <a:pt x="7593" y="1537"/>
                </a:lnTo>
                <a:lnTo>
                  <a:pt x="9011" y="2954"/>
                </a:lnTo>
                <a:cubicBezTo>
                  <a:pt x="9168" y="3112"/>
                  <a:pt x="9168" y="3395"/>
                  <a:pt x="9011" y="3553"/>
                </a:cubicBezTo>
                <a:cubicBezTo>
                  <a:pt x="8932" y="3632"/>
                  <a:pt x="8822" y="3671"/>
                  <a:pt x="8711" y="3671"/>
                </a:cubicBezTo>
                <a:cubicBezTo>
                  <a:pt x="8601" y="3671"/>
                  <a:pt x="8491" y="3632"/>
                  <a:pt x="8412" y="3553"/>
                </a:cubicBezTo>
                <a:lnTo>
                  <a:pt x="6994" y="2135"/>
                </a:lnTo>
                <a:lnTo>
                  <a:pt x="5923" y="3206"/>
                </a:lnTo>
                <a:lnTo>
                  <a:pt x="7341" y="4624"/>
                </a:lnTo>
                <a:cubicBezTo>
                  <a:pt x="7498" y="4782"/>
                  <a:pt x="7498" y="5034"/>
                  <a:pt x="7341" y="5191"/>
                </a:cubicBezTo>
                <a:cubicBezTo>
                  <a:pt x="7262" y="5270"/>
                  <a:pt x="7160" y="5309"/>
                  <a:pt x="7053" y="5309"/>
                </a:cubicBezTo>
                <a:cubicBezTo>
                  <a:pt x="6947" y="5309"/>
                  <a:pt x="6837" y="5270"/>
                  <a:pt x="6742" y="5191"/>
                </a:cubicBezTo>
                <a:lnTo>
                  <a:pt x="5356" y="3773"/>
                </a:lnTo>
                <a:lnTo>
                  <a:pt x="4285" y="4845"/>
                </a:lnTo>
                <a:lnTo>
                  <a:pt x="5703" y="6262"/>
                </a:lnTo>
                <a:cubicBezTo>
                  <a:pt x="5860" y="6420"/>
                  <a:pt x="5860" y="6703"/>
                  <a:pt x="5703" y="6861"/>
                </a:cubicBezTo>
                <a:cubicBezTo>
                  <a:pt x="5624" y="6940"/>
                  <a:pt x="5514" y="6979"/>
                  <a:pt x="5403" y="6979"/>
                </a:cubicBezTo>
                <a:cubicBezTo>
                  <a:pt x="5293" y="6979"/>
                  <a:pt x="5183" y="6940"/>
                  <a:pt x="5104" y="6861"/>
                </a:cubicBezTo>
                <a:lnTo>
                  <a:pt x="3686" y="5443"/>
                </a:lnTo>
                <a:lnTo>
                  <a:pt x="2615" y="6514"/>
                </a:lnTo>
                <a:lnTo>
                  <a:pt x="4096" y="7932"/>
                </a:lnTo>
                <a:cubicBezTo>
                  <a:pt x="4253" y="8090"/>
                  <a:pt x="4253" y="8373"/>
                  <a:pt x="4096" y="8499"/>
                </a:cubicBezTo>
                <a:cubicBezTo>
                  <a:pt x="4017" y="8578"/>
                  <a:pt x="3907" y="8617"/>
                  <a:pt x="3797" y="8617"/>
                </a:cubicBezTo>
                <a:cubicBezTo>
                  <a:pt x="3686" y="8617"/>
                  <a:pt x="3576" y="8578"/>
                  <a:pt x="3497" y="8499"/>
                </a:cubicBezTo>
                <a:lnTo>
                  <a:pt x="2048" y="7081"/>
                </a:lnTo>
                <a:lnTo>
                  <a:pt x="158" y="8972"/>
                </a:lnTo>
                <a:cubicBezTo>
                  <a:pt x="0" y="9129"/>
                  <a:pt x="0" y="9413"/>
                  <a:pt x="158" y="9570"/>
                </a:cubicBezTo>
                <a:lnTo>
                  <a:pt x="3056" y="12500"/>
                </a:lnTo>
                <a:cubicBezTo>
                  <a:pt x="3135" y="12579"/>
                  <a:pt x="3245" y="12618"/>
                  <a:pt x="3356" y="12618"/>
                </a:cubicBezTo>
                <a:cubicBezTo>
                  <a:pt x="3466" y="12618"/>
                  <a:pt x="3576" y="12579"/>
                  <a:pt x="3655" y="12500"/>
                </a:cubicBezTo>
                <a:lnTo>
                  <a:pt x="12508" y="3616"/>
                </a:lnTo>
                <a:cubicBezTo>
                  <a:pt x="12665" y="3458"/>
                  <a:pt x="12665" y="3206"/>
                  <a:pt x="12508" y="3049"/>
                </a:cubicBezTo>
                <a:lnTo>
                  <a:pt x="9578" y="119"/>
                </a:lnTo>
                <a:cubicBezTo>
                  <a:pt x="9499" y="40"/>
                  <a:pt x="9397" y="1"/>
                  <a:pt x="929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7" name="Google Shape;8275;p90">
            <a:extLst>
              <a:ext uri="{FF2B5EF4-FFF2-40B4-BE49-F238E27FC236}">
                <a16:creationId xmlns:a16="http://schemas.microsoft.com/office/drawing/2014/main" id="{45015C3A-61D6-4616-BB86-6EA0BB6C1EE9}"/>
              </a:ext>
            </a:extLst>
          </p:cNvPr>
          <p:cNvGrpSpPr/>
          <p:nvPr/>
        </p:nvGrpSpPr>
        <p:grpSpPr>
          <a:xfrm>
            <a:off x="6294132" y="3445063"/>
            <a:ext cx="355258" cy="355288"/>
            <a:chOff x="-44924250" y="3206000"/>
            <a:chExt cx="300100" cy="300125"/>
          </a:xfrm>
        </p:grpSpPr>
        <p:sp>
          <p:nvSpPr>
            <p:cNvPr id="78" name="Google Shape;8276;p90">
              <a:extLst>
                <a:ext uri="{FF2B5EF4-FFF2-40B4-BE49-F238E27FC236}">
                  <a16:creationId xmlns:a16="http://schemas.microsoft.com/office/drawing/2014/main" id="{E7507F74-E8E6-467A-A093-89D4E1246817}"/>
                </a:ext>
              </a:extLst>
            </p:cNvPr>
            <p:cNvSpPr/>
            <p:nvPr/>
          </p:nvSpPr>
          <p:spPr>
            <a:xfrm>
              <a:off x="-44747025" y="3365100"/>
              <a:ext cx="122875" cy="87450"/>
            </a:xfrm>
            <a:custGeom>
              <a:avLst/>
              <a:gdLst/>
              <a:ahLst/>
              <a:cxnLst/>
              <a:rect l="l" t="t" r="r" b="b"/>
              <a:pathLst>
                <a:path w="4915" h="3498" extrusionOk="0">
                  <a:moveTo>
                    <a:pt x="0" y="1"/>
                  </a:moveTo>
                  <a:lnTo>
                    <a:pt x="0" y="3498"/>
                  </a:lnTo>
                  <a:lnTo>
                    <a:pt x="4915" y="3498"/>
                  </a:lnTo>
                  <a:lnTo>
                    <a:pt x="49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8277;p90">
              <a:extLst>
                <a:ext uri="{FF2B5EF4-FFF2-40B4-BE49-F238E27FC236}">
                  <a16:creationId xmlns:a16="http://schemas.microsoft.com/office/drawing/2014/main" id="{BD5C12D4-6A2A-4791-8B30-BAC521514216}"/>
                </a:ext>
              </a:extLst>
            </p:cNvPr>
            <p:cNvSpPr/>
            <p:nvPr/>
          </p:nvSpPr>
          <p:spPr>
            <a:xfrm>
              <a:off x="-44747025" y="3470650"/>
              <a:ext cx="122875" cy="35475"/>
            </a:xfrm>
            <a:custGeom>
              <a:avLst/>
              <a:gdLst/>
              <a:ahLst/>
              <a:cxnLst/>
              <a:rect l="l" t="t" r="r" b="b"/>
              <a:pathLst>
                <a:path w="4915" h="1419" extrusionOk="0">
                  <a:moveTo>
                    <a:pt x="0" y="0"/>
                  </a:moveTo>
                  <a:lnTo>
                    <a:pt x="0" y="347"/>
                  </a:lnTo>
                  <a:cubicBezTo>
                    <a:pt x="0" y="946"/>
                    <a:pt x="473" y="1418"/>
                    <a:pt x="1071" y="1418"/>
                  </a:cubicBezTo>
                  <a:lnTo>
                    <a:pt x="3875" y="1418"/>
                  </a:lnTo>
                  <a:cubicBezTo>
                    <a:pt x="4442" y="1418"/>
                    <a:pt x="4915" y="946"/>
                    <a:pt x="4915" y="347"/>
                  </a:cubicBezTo>
                  <a:lnTo>
                    <a:pt x="491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278;p90">
              <a:extLst>
                <a:ext uri="{FF2B5EF4-FFF2-40B4-BE49-F238E27FC236}">
                  <a16:creationId xmlns:a16="http://schemas.microsoft.com/office/drawing/2014/main" id="{B32EEA27-2168-492F-9927-132155A42DC4}"/>
                </a:ext>
              </a:extLst>
            </p:cNvPr>
            <p:cNvSpPr/>
            <p:nvPr/>
          </p:nvSpPr>
          <p:spPr>
            <a:xfrm>
              <a:off x="-44747025" y="3313125"/>
              <a:ext cx="122875" cy="35475"/>
            </a:xfrm>
            <a:custGeom>
              <a:avLst/>
              <a:gdLst/>
              <a:ahLst/>
              <a:cxnLst/>
              <a:rect l="l" t="t" r="r" b="b"/>
              <a:pathLst>
                <a:path w="4915" h="1419" extrusionOk="0">
                  <a:moveTo>
                    <a:pt x="1071" y="1"/>
                  </a:moveTo>
                  <a:cubicBezTo>
                    <a:pt x="473" y="1"/>
                    <a:pt x="0" y="473"/>
                    <a:pt x="0" y="1072"/>
                  </a:cubicBezTo>
                  <a:lnTo>
                    <a:pt x="0" y="1418"/>
                  </a:lnTo>
                  <a:lnTo>
                    <a:pt x="4915" y="1418"/>
                  </a:lnTo>
                  <a:lnTo>
                    <a:pt x="4915" y="1072"/>
                  </a:lnTo>
                  <a:cubicBezTo>
                    <a:pt x="4915" y="473"/>
                    <a:pt x="4442" y="1"/>
                    <a:pt x="387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279;p90">
              <a:extLst>
                <a:ext uri="{FF2B5EF4-FFF2-40B4-BE49-F238E27FC236}">
                  <a16:creationId xmlns:a16="http://schemas.microsoft.com/office/drawing/2014/main" id="{EF5D4BBC-5197-4455-8A15-24D68DD557D7}"/>
                </a:ext>
              </a:extLst>
            </p:cNvPr>
            <p:cNvSpPr/>
            <p:nvPr/>
          </p:nvSpPr>
          <p:spPr>
            <a:xfrm>
              <a:off x="-44924250" y="3384000"/>
              <a:ext cx="159125" cy="69350"/>
            </a:xfrm>
            <a:custGeom>
              <a:avLst/>
              <a:gdLst/>
              <a:ahLst/>
              <a:cxnLst/>
              <a:rect l="l" t="t" r="r" b="b"/>
              <a:pathLst>
                <a:path w="6365" h="2774" extrusionOk="0">
                  <a:moveTo>
                    <a:pt x="1" y="1"/>
                  </a:moveTo>
                  <a:lnTo>
                    <a:pt x="1" y="316"/>
                  </a:lnTo>
                  <a:lnTo>
                    <a:pt x="32" y="316"/>
                  </a:lnTo>
                  <a:cubicBezTo>
                    <a:pt x="32" y="915"/>
                    <a:pt x="505" y="1387"/>
                    <a:pt x="1103" y="1387"/>
                  </a:cubicBezTo>
                  <a:lnTo>
                    <a:pt x="4254" y="1387"/>
                  </a:lnTo>
                  <a:lnTo>
                    <a:pt x="4254" y="2080"/>
                  </a:lnTo>
                  <a:lnTo>
                    <a:pt x="3183" y="2080"/>
                  </a:lnTo>
                  <a:cubicBezTo>
                    <a:pt x="2994" y="2080"/>
                    <a:pt x="2836" y="2238"/>
                    <a:pt x="2836" y="2427"/>
                  </a:cubicBezTo>
                  <a:cubicBezTo>
                    <a:pt x="2836" y="2647"/>
                    <a:pt x="2994" y="2773"/>
                    <a:pt x="3183" y="2773"/>
                  </a:cubicBezTo>
                  <a:lnTo>
                    <a:pt x="6365" y="2773"/>
                  </a:lnTo>
                  <a:lnTo>
                    <a:pt x="636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80;p90">
              <a:extLst>
                <a:ext uri="{FF2B5EF4-FFF2-40B4-BE49-F238E27FC236}">
                  <a16:creationId xmlns:a16="http://schemas.microsoft.com/office/drawing/2014/main" id="{E495F3FE-1C51-40EB-B5EA-CE79287B5205}"/>
                </a:ext>
              </a:extLst>
            </p:cNvPr>
            <p:cNvSpPr/>
            <p:nvPr/>
          </p:nvSpPr>
          <p:spPr>
            <a:xfrm>
              <a:off x="-44924250" y="3206000"/>
              <a:ext cx="264675" cy="159125"/>
            </a:xfrm>
            <a:custGeom>
              <a:avLst/>
              <a:gdLst/>
              <a:ahLst/>
              <a:cxnLst/>
              <a:rect l="l" t="t" r="r" b="b"/>
              <a:pathLst>
                <a:path w="10587" h="6365" extrusionOk="0">
                  <a:moveTo>
                    <a:pt x="1072" y="1"/>
                  </a:moveTo>
                  <a:cubicBezTo>
                    <a:pt x="473" y="1"/>
                    <a:pt x="1" y="473"/>
                    <a:pt x="1" y="1041"/>
                  </a:cubicBezTo>
                  <a:lnTo>
                    <a:pt x="1" y="6365"/>
                  </a:lnTo>
                  <a:lnTo>
                    <a:pt x="6365" y="6365"/>
                  </a:lnTo>
                  <a:lnTo>
                    <a:pt x="6365" y="5357"/>
                  </a:lnTo>
                  <a:cubicBezTo>
                    <a:pt x="6365" y="4349"/>
                    <a:pt x="7152" y="3561"/>
                    <a:pt x="8160" y="3561"/>
                  </a:cubicBezTo>
                  <a:lnTo>
                    <a:pt x="10586" y="3561"/>
                  </a:lnTo>
                  <a:lnTo>
                    <a:pt x="10586" y="1041"/>
                  </a:lnTo>
                  <a:cubicBezTo>
                    <a:pt x="10586" y="473"/>
                    <a:pt x="10114" y="1"/>
                    <a:pt x="951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3" name="Google Shape;8826;p91">
            <a:extLst>
              <a:ext uri="{FF2B5EF4-FFF2-40B4-BE49-F238E27FC236}">
                <a16:creationId xmlns:a16="http://schemas.microsoft.com/office/drawing/2014/main" id="{EC5D5079-028C-4C77-8F6A-FFF1E4FAA518}"/>
              </a:ext>
            </a:extLst>
          </p:cNvPr>
          <p:cNvGrpSpPr/>
          <p:nvPr/>
        </p:nvGrpSpPr>
        <p:grpSpPr>
          <a:xfrm>
            <a:off x="2130313" y="1358797"/>
            <a:ext cx="453980" cy="422540"/>
            <a:chOff x="-21322300" y="4077125"/>
            <a:chExt cx="307200" cy="285925"/>
          </a:xfrm>
        </p:grpSpPr>
        <p:sp>
          <p:nvSpPr>
            <p:cNvPr id="84" name="Google Shape;8827;p91">
              <a:extLst>
                <a:ext uri="{FF2B5EF4-FFF2-40B4-BE49-F238E27FC236}">
                  <a16:creationId xmlns:a16="http://schemas.microsoft.com/office/drawing/2014/main" id="{A0AFE7FA-12D0-463B-A9B8-6969126501BC}"/>
                </a:ext>
              </a:extLst>
            </p:cNvPr>
            <p:cNvSpPr/>
            <p:nvPr/>
          </p:nvSpPr>
          <p:spPr>
            <a:xfrm>
              <a:off x="-21177375" y="4077125"/>
              <a:ext cx="17350" cy="52800"/>
            </a:xfrm>
            <a:custGeom>
              <a:avLst/>
              <a:gdLst/>
              <a:ahLst/>
              <a:cxnLst/>
              <a:rect l="l" t="t" r="r" b="b"/>
              <a:pathLst>
                <a:path w="694" h="2112" extrusionOk="0">
                  <a:moveTo>
                    <a:pt x="347" y="0"/>
                  </a:moveTo>
                  <a:cubicBezTo>
                    <a:pt x="158" y="0"/>
                    <a:pt x="0" y="158"/>
                    <a:pt x="0" y="347"/>
                  </a:cubicBezTo>
                  <a:lnTo>
                    <a:pt x="0" y="1764"/>
                  </a:lnTo>
                  <a:cubicBezTo>
                    <a:pt x="0" y="1953"/>
                    <a:pt x="158" y="2111"/>
                    <a:pt x="347" y="2111"/>
                  </a:cubicBezTo>
                  <a:cubicBezTo>
                    <a:pt x="536" y="2111"/>
                    <a:pt x="693" y="1953"/>
                    <a:pt x="693" y="1764"/>
                  </a:cubicBezTo>
                  <a:lnTo>
                    <a:pt x="693" y="347"/>
                  </a:lnTo>
                  <a:cubicBezTo>
                    <a:pt x="693" y="158"/>
                    <a:pt x="536" y="0"/>
                    <a:pt x="3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828;p91">
              <a:extLst>
                <a:ext uri="{FF2B5EF4-FFF2-40B4-BE49-F238E27FC236}">
                  <a16:creationId xmlns:a16="http://schemas.microsoft.com/office/drawing/2014/main" id="{A89D221F-C3B1-4519-89CB-52B3D15962CF}"/>
                </a:ext>
              </a:extLst>
            </p:cNvPr>
            <p:cNvSpPr/>
            <p:nvPr/>
          </p:nvSpPr>
          <p:spPr>
            <a:xfrm>
              <a:off x="-21279775" y="4117475"/>
              <a:ext cx="46500" cy="44525"/>
            </a:xfrm>
            <a:custGeom>
              <a:avLst/>
              <a:gdLst/>
              <a:ahLst/>
              <a:cxnLst/>
              <a:rect l="l" t="t" r="r" b="b"/>
              <a:pathLst>
                <a:path w="1860" h="1781" extrusionOk="0">
                  <a:moveTo>
                    <a:pt x="410" y="1"/>
                  </a:moveTo>
                  <a:cubicBezTo>
                    <a:pt x="323" y="1"/>
                    <a:pt x="237" y="40"/>
                    <a:pt x="158" y="119"/>
                  </a:cubicBezTo>
                  <a:cubicBezTo>
                    <a:pt x="0" y="276"/>
                    <a:pt x="0" y="466"/>
                    <a:pt x="158" y="623"/>
                  </a:cubicBezTo>
                  <a:lnTo>
                    <a:pt x="1166" y="1663"/>
                  </a:lnTo>
                  <a:cubicBezTo>
                    <a:pt x="1261" y="1741"/>
                    <a:pt x="1355" y="1781"/>
                    <a:pt x="1446" y="1781"/>
                  </a:cubicBezTo>
                  <a:cubicBezTo>
                    <a:pt x="1536" y="1781"/>
                    <a:pt x="1623" y="1741"/>
                    <a:pt x="1702" y="1663"/>
                  </a:cubicBezTo>
                  <a:cubicBezTo>
                    <a:pt x="1859" y="1505"/>
                    <a:pt x="1859" y="1285"/>
                    <a:pt x="1702" y="1127"/>
                  </a:cubicBezTo>
                  <a:lnTo>
                    <a:pt x="662" y="119"/>
                  </a:lnTo>
                  <a:cubicBezTo>
                    <a:pt x="583" y="40"/>
                    <a:pt x="497" y="1"/>
                    <a:pt x="41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829;p91">
              <a:extLst>
                <a:ext uri="{FF2B5EF4-FFF2-40B4-BE49-F238E27FC236}">
                  <a16:creationId xmlns:a16="http://schemas.microsoft.com/office/drawing/2014/main" id="{A7E48305-7967-43EE-B528-AE4D5B3679BC}"/>
                </a:ext>
              </a:extLst>
            </p:cNvPr>
            <p:cNvSpPr/>
            <p:nvPr/>
          </p:nvSpPr>
          <p:spPr>
            <a:xfrm>
              <a:off x="-21103350" y="4117475"/>
              <a:ext cx="45700" cy="44525"/>
            </a:xfrm>
            <a:custGeom>
              <a:avLst/>
              <a:gdLst/>
              <a:ahLst/>
              <a:cxnLst/>
              <a:rect l="l" t="t" r="r" b="b"/>
              <a:pathLst>
                <a:path w="1828" h="1781" extrusionOk="0">
                  <a:moveTo>
                    <a:pt x="1418" y="1"/>
                  </a:moveTo>
                  <a:cubicBezTo>
                    <a:pt x="1332" y="1"/>
                    <a:pt x="1245" y="40"/>
                    <a:pt x="1166" y="119"/>
                  </a:cubicBezTo>
                  <a:lnTo>
                    <a:pt x="158" y="1127"/>
                  </a:lnTo>
                  <a:cubicBezTo>
                    <a:pt x="1" y="1285"/>
                    <a:pt x="1" y="1474"/>
                    <a:pt x="158" y="1663"/>
                  </a:cubicBezTo>
                  <a:cubicBezTo>
                    <a:pt x="237" y="1741"/>
                    <a:pt x="331" y="1781"/>
                    <a:pt x="422" y="1781"/>
                  </a:cubicBezTo>
                  <a:cubicBezTo>
                    <a:pt x="513" y="1781"/>
                    <a:pt x="599" y="1741"/>
                    <a:pt x="662" y="1663"/>
                  </a:cubicBezTo>
                  <a:lnTo>
                    <a:pt x="1670" y="623"/>
                  </a:lnTo>
                  <a:cubicBezTo>
                    <a:pt x="1828" y="466"/>
                    <a:pt x="1828" y="276"/>
                    <a:pt x="1670" y="119"/>
                  </a:cubicBezTo>
                  <a:cubicBezTo>
                    <a:pt x="1592" y="40"/>
                    <a:pt x="1505" y="1"/>
                    <a:pt x="141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830;p91">
              <a:extLst>
                <a:ext uri="{FF2B5EF4-FFF2-40B4-BE49-F238E27FC236}">
                  <a16:creationId xmlns:a16="http://schemas.microsoft.com/office/drawing/2014/main" id="{423B7250-FB99-450C-A812-C71E52DD9F26}"/>
                </a:ext>
              </a:extLst>
            </p:cNvPr>
            <p:cNvSpPr/>
            <p:nvPr/>
          </p:nvSpPr>
          <p:spPr>
            <a:xfrm>
              <a:off x="-21137225" y="4103750"/>
              <a:ext cx="27600" cy="34975"/>
            </a:xfrm>
            <a:custGeom>
              <a:avLst/>
              <a:gdLst/>
              <a:ahLst/>
              <a:cxnLst/>
              <a:rect l="l" t="t" r="r" b="b"/>
              <a:pathLst>
                <a:path w="1104" h="1399" extrusionOk="0">
                  <a:moveTo>
                    <a:pt x="670" y="1"/>
                  </a:moveTo>
                  <a:cubicBezTo>
                    <a:pt x="536" y="1"/>
                    <a:pt x="417" y="89"/>
                    <a:pt x="347" y="227"/>
                  </a:cubicBezTo>
                  <a:lnTo>
                    <a:pt x="95" y="888"/>
                  </a:lnTo>
                  <a:cubicBezTo>
                    <a:pt x="1" y="1109"/>
                    <a:pt x="127" y="1298"/>
                    <a:pt x="284" y="1361"/>
                  </a:cubicBezTo>
                  <a:cubicBezTo>
                    <a:pt x="335" y="1386"/>
                    <a:pt x="386" y="1398"/>
                    <a:pt x="435" y="1398"/>
                  </a:cubicBezTo>
                  <a:cubicBezTo>
                    <a:pt x="568" y="1398"/>
                    <a:pt x="688" y="1310"/>
                    <a:pt x="757" y="1172"/>
                  </a:cubicBezTo>
                  <a:lnTo>
                    <a:pt x="1041" y="510"/>
                  </a:lnTo>
                  <a:cubicBezTo>
                    <a:pt x="1104" y="321"/>
                    <a:pt x="1041" y="101"/>
                    <a:pt x="820" y="38"/>
                  </a:cubicBezTo>
                  <a:cubicBezTo>
                    <a:pt x="769" y="13"/>
                    <a:pt x="719" y="1"/>
                    <a:pt x="67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31;p91">
              <a:extLst>
                <a:ext uri="{FF2B5EF4-FFF2-40B4-BE49-F238E27FC236}">
                  <a16:creationId xmlns:a16="http://schemas.microsoft.com/office/drawing/2014/main" id="{5E8F6D1F-6E11-48A6-9A5A-A2E723569E6E}"/>
                </a:ext>
              </a:extLst>
            </p:cNvPr>
            <p:cNvSpPr/>
            <p:nvPr/>
          </p:nvSpPr>
          <p:spPr>
            <a:xfrm>
              <a:off x="-21227800" y="4103750"/>
              <a:ext cx="27600" cy="34975"/>
            </a:xfrm>
            <a:custGeom>
              <a:avLst/>
              <a:gdLst/>
              <a:ahLst/>
              <a:cxnLst/>
              <a:rect l="l" t="t" r="r" b="b"/>
              <a:pathLst>
                <a:path w="1104" h="1399" extrusionOk="0">
                  <a:moveTo>
                    <a:pt x="434" y="1"/>
                  </a:moveTo>
                  <a:cubicBezTo>
                    <a:pt x="386" y="1"/>
                    <a:pt x="335" y="13"/>
                    <a:pt x="284" y="38"/>
                  </a:cubicBezTo>
                  <a:cubicBezTo>
                    <a:pt x="95" y="101"/>
                    <a:pt x="1" y="321"/>
                    <a:pt x="95" y="510"/>
                  </a:cubicBezTo>
                  <a:lnTo>
                    <a:pt x="347" y="1172"/>
                  </a:lnTo>
                  <a:cubicBezTo>
                    <a:pt x="417" y="1310"/>
                    <a:pt x="536" y="1398"/>
                    <a:pt x="670" y="1398"/>
                  </a:cubicBezTo>
                  <a:cubicBezTo>
                    <a:pt x="719" y="1398"/>
                    <a:pt x="769" y="1386"/>
                    <a:pt x="820" y="1361"/>
                  </a:cubicBezTo>
                  <a:cubicBezTo>
                    <a:pt x="1040" y="1298"/>
                    <a:pt x="1103" y="1109"/>
                    <a:pt x="1040" y="888"/>
                  </a:cubicBezTo>
                  <a:lnTo>
                    <a:pt x="757" y="227"/>
                  </a:lnTo>
                  <a:cubicBezTo>
                    <a:pt x="688" y="89"/>
                    <a:pt x="568" y="1"/>
                    <a:pt x="4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832;p91">
              <a:extLst>
                <a:ext uri="{FF2B5EF4-FFF2-40B4-BE49-F238E27FC236}">
                  <a16:creationId xmlns:a16="http://schemas.microsoft.com/office/drawing/2014/main" id="{FBFBC5AD-901F-4662-BF9B-281D47848D50}"/>
                </a:ext>
              </a:extLst>
            </p:cNvPr>
            <p:cNvSpPr/>
            <p:nvPr/>
          </p:nvSpPr>
          <p:spPr>
            <a:xfrm>
              <a:off x="-21319950" y="4219675"/>
              <a:ext cx="53600" cy="18150"/>
            </a:xfrm>
            <a:custGeom>
              <a:avLst/>
              <a:gdLst/>
              <a:ahLst/>
              <a:cxnLst/>
              <a:rect l="l" t="t" r="r" b="b"/>
              <a:pathLst>
                <a:path w="2144" h="726" extrusionOk="0">
                  <a:moveTo>
                    <a:pt x="347" y="1"/>
                  </a:moveTo>
                  <a:cubicBezTo>
                    <a:pt x="158" y="1"/>
                    <a:pt x="1" y="158"/>
                    <a:pt x="1" y="347"/>
                  </a:cubicBezTo>
                  <a:cubicBezTo>
                    <a:pt x="1" y="568"/>
                    <a:pt x="158" y="725"/>
                    <a:pt x="347" y="725"/>
                  </a:cubicBezTo>
                  <a:lnTo>
                    <a:pt x="1797" y="725"/>
                  </a:lnTo>
                  <a:cubicBezTo>
                    <a:pt x="1986" y="725"/>
                    <a:pt x="2143" y="568"/>
                    <a:pt x="2143" y="347"/>
                  </a:cubicBezTo>
                  <a:cubicBezTo>
                    <a:pt x="2143" y="158"/>
                    <a:pt x="1986" y="1"/>
                    <a:pt x="17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8833;p91">
              <a:extLst>
                <a:ext uri="{FF2B5EF4-FFF2-40B4-BE49-F238E27FC236}">
                  <a16:creationId xmlns:a16="http://schemas.microsoft.com/office/drawing/2014/main" id="{ACEB7D30-92B6-47A6-BE8D-12BABE13116E}"/>
                </a:ext>
              </a:extLst>
            </p:cNvPr>
            <p:cNvSpPr/>
            <p:nvPr/>
          </p:nvSpPr>
          <p:spPr>
            <a:xfrm>
              <a:off x="-21070275" y="4219675"/>
              <a:ext cx="54375" cy="18150"/>
            </a:xfrm>
            <a:custGeom>
              <a:avLst/>
              <a:gdLst/>
              <a:ahLst/>
              <a:cxnLst/>
              <a:rect l="l" t="t" r="r" b="b"/>
              <a:pathLst>
                <a:path w="2175" h="726" extrusionOk="0">
                  <a:moveTo>
                    <a:pt x="347" y="1"/>
                  </a:moveTo>
                  <a:cubicBezTo>
                    <a:pt x="158" y="1"/>
                    <a:pt x="1" y="158"/>
                    <a:pt x="1" y="347"/>
                  </a:cubicBezTo>
                  <a:cubicBezTo>
                    <a:pt x="1" y="568"/>
                    <a:pt x="158" y="725"/>
                    <a:pt x="347" y="725"/>
                  </a:cubicBezTo>
                  <a:lnTo>
                    <a:pt x="1828" y="725"/>
                  </a:lnTo>
                  <a:cubicBezTo>
                    <a:pt x="2017" y="725"/>
                    <a:pt x="2175" y="568"/>
                    <a:pt x="2175" y="347"/>
                  </a:cubicBezTo>
                  <a:cubicBezTo>
                    <a:pt x="2175" y="158"/>
                    <a:pt x="2017" y="1"/>
                    <a:pt x="18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8834;p91">
              <a:extLst>
                <a:ext uri="{FF2B5EF4-FFF2-40B4-BE49-F238E27FC236}">
                  <a16:creationId xmlns:a16="http://schemas.microsoft.com/office/drawing/2014/main" id="{99A76F49-7127-4CE9-A639-284B2E80C207}"/>
                </a:ext>
              </a:extLst>
            </p:cNvPr>
            <p:cNvSpPr/>
            <p:nvPr/>
          </p:nvSpPr>
          <p:spPr>
            <a:xfrm>
              <a:off x="-21078925" y="4171825"/>
              <a:ext cx="37025" cy="25175"/>
            </a:xfrm>
            <a:custGeom>
              <a:avLst/>
              <a:gdLst/>
              <a:ahLst/>
              <a:cxnLst/>
              <a:rect l="l" t="t" r="r" b="b"/>
              <a:pathLst>
                <a:path w="1481" h="1007" extrusionOk="0">
                  <a:moveTo>
                    <a:pt x="1086" y="1"/>
                  </a:moveTo>
                  <a:cubicBezTo>
                    <a:pt x="1040" y="1"/>
                    <a:pt x="993" y="9"/>
                    <a:pt x="945" y="24"/>
                  </a:cubicBezTo>
                  <a:lnTo>
                    <a:pt x="284" y="308"/>
                  </a:lnTo>
                  <a:cubicBezTo>
                    <a:pt x="63" y="371"/>
                    <a:pt x="0" y="623"/>
                    <a:pt x="63" y="780"/>
                  </a:cubicBezTo>
                  <a:cubicBezTo>
                    <a:pt x="132" y="919"/>
                    <a:pt x="252" y="1006"/>
                    <a:pt x="386" y="1006"/>
                  </a:cubicBezTo>
                  <a:cubicBezTo>
                    <a:pt x="435" y="1006"/>
                    <a:pt x="485" y="995"/>
                    <a:pt x="536" y="969"/>
                  </a:cubicBezTo>
                  <a:lnTo>
                    <a:pt x="1229" y="686"/>
                  </a:lnTo>
                  <a:cubicBezTo>
                    <a:pt x="1418" y="623"/>
                    <a:pt x="1481" y="434"/>
                    <a:pt x="1418" y="213"/>
                  </a:cubicBezTo>
                  <a:cubicBezTo>
                    <a:pt x="1347" y="72"/>
                    <a:pt x="1223" y="1"/>
                    <a:pt x="108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8835;p91">
              <a:extLst>
                <a:ext uri="{FF2B5EF4-FFF2-40B4-BE49-F238E27FC236}">
                  <a16:creationId xmlns:a16="http://schemas.microsoft.com/office/drawing/2014/main" id="{684C1401-DBB8-4EAA-A574-848337BA1CBD}"/>
                </a:ext>
              </a:extLst>
            </p:cNvPr>
            <p:cNvSpPr/>
            <p:nvPr/>
          </p:nvSpPr>
          <p:spPr>
            <a:xfrm>
              <a:off x="-21294750" y="4172625"/>
              <a:ext cx="37850" cy="25150"/>
            </a:xfrm>
            <a:custGeom>
              <a:avLst/>
              <a:gdLst/>
              <a:ahLst/>
              <a:cxnLst/>
              <a:rect l="l" t="t" r="r" b="b"/>
              <a:pathLst>
                <a:path w="1514" h="1006" extrusionOk="0">
                  <a:moveTo>
                    <a:pt x="414" y="1"/>
                  </a:moveTo>
                  <a:cubicBezTo>
                    <a:pt x="263" y="1"/>
                    <a:pt x="143" y="77"/>
                    <a:pt x="95" y="244"/>
                  </a:cubicBezTo>
                  <a:cubicBezTo>
                    <a:pt x="1" y="402"/>
                    <a:pt x="127" y="622"/>
                    <a:pt x="284" y="717"/>
                  </a:cubicBezTo>
                  <a:lnTo>
                    <a:pt x="946" y="969"/>
                  </a:lnTo>
                  <a:cubicBezTo>
                    <a:pt x="997" y="994"/>
                    <a:pt x="1050" y="1006"/>
                    <a:pt x="1101" y="1006"/>
                  </a:cubicBezTo>
                  <a:cubicBezTo>
                    <a:pt x="1242" y="1006"/>
                    <a:pt x="1372" y="918"/>
                    <a:pt x="1419" y="780"/>
                  </a:cubicBezTo>
                  <a:cubicBezTo>
                    <a:pt x="1513" y="591"/>
                    <a:pt x="1419" y="402"/>
                    <a:pt x="1230" y="307"/>
                  </a:cubicBezTo>
                  <a:lnTo>
                    <a:pt x="568" y="24"/>
                  </a:lnTo>
                  <a:cubicBezTo>
                    <a:pt x="514" y="8"/>
                    <a:pt x="463" y="1"/>
                    <a:pt x="4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8836;p91">
              <a:extLst>
                <a:ext uri="{FF2B5EF4-FFF2-40B4-BE49-F238E27FC236}">
                  <a16:creationId xmlns:a16="http://schemas.microsoft.com/office/drawing/2014/main" id="{EC5DC17E-654C-4D4B-BF1D-62BF52222988}"/>
                </a:ext>
              </a:extLst>
            </p:cNvPr>
            <p:cNvSpPr/>
            <p:nvPr/>
          </p:nvSpPr>
          <p:spPr>
            <a:xfrm>
              <a:off x="-21321525" y="4328375"/>
              <a:ext cx="306425" cy="34675"/>
            </a:xfrm>
            <a:custGeom>
              <a:avLst/>
              <a:gdLst/>
              <a:ahLst/>
              <a:cxnLst/>
              <a:rect l="l" t="t" r="r" b="b"/>
              <a:pathLst>
                <a:path w="12257" h="1387" extrusionOk="0">
                  <a:moveTo>
                    <a:pt x="1844" y="0"/>
                  </a:moveTo>
                  <a:cubicBezTo>
                    <a:pt x="1403" y="0"/>
                    <a:pt x="962" y="126"/>
                    <a:pt x="568" y="378"/>
                  </a:cubicBezTo>
                  <a:cubicBezTo>
                    <a:pt x="473" y="410"/>
                    <a:pt x="379" y="504"/>
                    <a:pt x="284" y="536"/>
                  </a:cubicBezTo>
                  <a:cubicBezTo>
                    <a:pt x="95" y="630"/>
                    <a:pt x="1" y="819"/>
                    <a:pt x="95" y="1008"/>
                  </a:cubicBezTo>
                  <a:cubicBezTo>
                    <a:pt x="141" y="1147"/>
                    <a:pt x="272" y="1234"/>
                    <a:pt x="413" y="1234"/>
                  </a:cubicBezTo>
                  <a:cubicBezTo>
                    <a:pt x="464" y="1234"/>
                    <a:pt x="517" y="1223"/>
                    <a:pt x="568" y="1197"/>
                  </a:cubicBezTo>
                  <a:cubicBezTo>
                    <a:pt x="725" y="1166"/>
                    <a:pt x="883" y="1103"/>
                    <a:pt x="1009" y="1008"/>
                  </a:cubicBezTo>
                  <a:cubicBezTo>
                    <a:pt x="1261" y="835"/>
                    <a:pt x="1560" y="748"/>
                    <a:pt x="1863" y="748"/>
                  </a:cubicBezTo>
                  <a:cubicBezTo>
                    <a:pt x="2167" y="748"/>
                    <a:pt x="2474" y="835"/>
                    <a:pt x="2742" y="1008"/>
                  </a:cubicBezTo>
                  <a:cubicBezTo>
                    <a:pt x="3135" y="1260"/>
                    <a:pt x="3577" y="1386"/>
                    <a:pt x="4014" y="1386"/>
                  </a:cubicBezTo>
                  <a:cubicBezTo>
                    <a:pt x="4451" y="1386"/>
                    <a:pt x="4884" y="1260"/>
                    <a:pt x="5262" y="1008"/>
                  </a:cubicBezTo>
                  <a:cubicBezTo>
                    <a:pt x="5514" y="835"/>
                    <a:pt x="5813" y="748"/>
                    <a:pt x="6117" y="748"/>
                  </a:cubicBezTo>
                  <a:cubicBezTo>
                    <a:pt x="6420" y="748"/>
                    <a:pt x="6727" y="835"/>
                    <a:pt x="6995" y="1008"/>
                  </a:cubicBezTo>
                  <a:cubicBezTo>
                    <a:pt x="7389" y="1260"/>
                    <a:pt x="7830" y="1386"/>
                    <a:pt x="8267" y="1386"/>
                  </a:cubicBezTo>
                  <a:cubicBezTo>
                    <a:pt x="8704" y="1386"/>
                    <a:pt x="9137" y="1260"/>
                    <a:pt x="9515" y="1008"/>
                  </a:cubicBezTo>
                  <a:cubicBezTo>
                    <a:pt x="9767" y="835"/>
                    <a:pt x="10067" y="748"/>
                    <a:pt x="10374" y="748"/>
                  </a:cubicBezTo>
                  <a:cubicBezTo>
                    <a:pt x="10681" y="748"/>
                    <a:pt x="10996" y="835"/>
                    <a:pt x="11279" y="1008"/>
                  </a:cubicBezTo>
                  <a:cubicBezTo>
                    <a:pt x="11437" y="1103"/>
                    <a:pt x="11563" y="1166"/>
                    <a:pt x="11721" y="1260"/>
                  </a:cubicBezTo>
                  <a:cubicBezTo>
                    <a:pt x="11766" y="1276"/>
                    <a:pt x="11812" y="1284"/>
                    <a:pt x="11857" y="1284"/>
                  </a:cubicBezTo>
                  <a:cubicBezTo>
                    <a:pt x="11996" y="1284"/>
                    <a:pt x="12122" y="1207"/>
                    <a:pt x="12193" y="1040"/>
                  </a:cubicBezTo>
                  <a:cubicBezTo>
                    <a:pt x="12256" y="819"/>
                    <a:pt x="12193" y="567"/>
                    <a:pt x="11973" y="536"/>
                  </a:cubicBezTo>
                  <a:cubicBezTo>
                    <a:pt x="11878" y="504"/>
                    <a:pt x="11784" y="473"/>
                    <a:pt x="11658" y="378"/>
                  </a:cubicBezTo>
                  <a:cubicBezTo>
                    <a:pt x="11264" y="126"/>
                    <a:pt x="10823" y="0"/>
                    <a:pt x="10382" y="0"/>
                  </a:cubicBezTo>
                  <a:cubicBezTo>
                    <a:pt x="9941" y="0"/>
                    <a:pt x="9499" y="126"/>
                    <a:pt x="9106" y="378"/>
                  </a:cubicBezTo>
                  <a:cubicBezTo>
                    <a:pt x="8854" y="552"/>
                    <a:pt x="8546" y="638"/>
                    <a:pt x="8239" y="638"/>
                  </a:cubicBezTo>
                  <a:cubicBezTo>
                    <a:pt x="7932" y="638"/>
                    <a:pt x="7625" y="552"/>
                    <a:pt x="7373" y="378"/>
                  </a:cubicBezTo>
                  <a:cubicBezTo>
                    <a:pt x="6979" y="126"/>
                    <a:pt x="6538" y="0"/>
                    <a:pt x="6101" y="0"/>
                  </a:cubicBezTo>
                  <a:cubicBezTo>
                    <a:pt x="5664" y="0"/>
                    <a:pt x="5231" y="126"/>
                    <a:pt x="4852" y="378"/>
                  </a:cubicBezTo>
                  <a:cubicBezTo>
                    <a:pt x="4600" y="552"/>
                    <a:pt x="4293" y="638"/>
                    <a:pt x="3986" y="638"/>
                  </a:cubicBezTo>
                  <a:cubicBezTo>
                    <a:pt x="3679" y="638"/>
                    <a:pt x="3372" y="552"/>
                    <a:pt x="3120" y="378"/>
                  </a:cubicBezTo>
                  <a:cubicBezTo>
                    <a:pt x="2726" y="126"/>
                    <a:pt x="2285" y="0"/>
                    <a:pt x="18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8837;p91">
              <a:extLst>
                <a:ext uri="{FF2B5EF4-FFF2-40B4-BE49-F238E27FC236}">
                  <a16:creationId xmlns:a16="http://schemas.microsoft.com/office/drawing/2014/main" id="{29DE82A4-9FC6-43A5-8CB4-DF9CF23E2772}"/>
                </a:ext>
              </a:extLst>
            </p:cNvPr>
            <p:cNvSpPr/>
            <p:nvPr/>
          </p:nvSpPr>
          <p:spPr>
            <a:xfrm>
              <a:off x="-21321525" y="4292150"/>
              <a:ext cx="306425" cy="34675"/>
            </a:xfrm>
            <a:custGeom>
              <a:avLst/>
              <a:gdLst/>
              <a:ahLst/>
              <a:cxnLst/>
              <a:rect l="l" t="t" r="r" b="b"/>
              <a:pathLst>
                <a:path w="12257" h="1387" extrusionOk="0">
                  <a:moveTo>
                    <a:pt x="1844" y="0"/>
                  </a:moveTo>
                  <a:cubicBezTo>
                    <a:pt x="1403" y="0"/>
                    <a:pt x="962" y="126"/>
                    <a:pt x="568" y="378"/>
                  </a:cubicBezTo>
                  <a:cubicBezTo>
                    <a:pt x="473" y="410"/>
                    <a:pt x="379" y="504"/>
                    <a:pt x="284" y="536"/>
                  </a:cubicBezTo>
                  <a:cubicBezTo>
                    <a:pt x="95" y="599"/>
                    <a:pt x="1" y="819"/>
                    <a:pt x="95" y="1008"/>
                  </a:cubicBezTo>
                  <a:cubicBezTo>
                    <a:pt x="141" y="1147"/>
                    <a:pt x="272" y="1234"/>
                    <a:pt x="413" y="1234"/>
                  </a:cubicBezTo>
                  <a:cubicBezTo>
                    <a:pt x="464" y="1234"/>
                    <a:pt x="517" y="1223"/>
                    <a:pt x="568" y="1197"/>
                  </a:cubicBezTo>
                  <a:cubicBezTo>
                    <a:pt x="725" y="1166"/>
                    <a:pt x="883" y="1071"/>
                    <a:pt x="1009" y="1008"/>
                  </a:cubicBezTo>
                  <a:cubicBezTo>
                    <a:pt x="1261" y="835"/>
                    <a:pt x="1560" y="748"/>
                    <a:pt x="1863" y="748"/>
                  </a:cubicBezTo>
                  <a:cubicBezTo>
                    <a:pt x="2167" y="748"/>
                    <a:pt x="2474" y="835"/>
                    <a:pt x="2742" y="1008"/>
                  </a:cubicBezTo>
                  <a:cubicBezTo>
                    <a:pt x="3135" y="1260"/>
                    <a:pt x="3577" y="1386"/>
                    <a:pt x="4014" y="1386"/>
                  </a:cubicBezTo>
                  <a:cubicBezTo>
                    <a:pt x="4451" y="1386"/>
                    <a:pt x="4884" y="1260"/>
                    <a:pt x="5262" y="1008"/>
                  </a:cubicBezTo>
                  <a:cubicBezTo>
                    <a:pt x="5514" y="835"/>
                    <a:pt x="5813" y="748"/>
                    <a:pt x="6117" y="748"/>
                  </a:cubicBezTo>
                  <a:cubicBezTo>
                    <a:pt x="6420" y="748"/>
                    <a:pt x="6727" y="835"/>
                    <a:pt x="6995" y="1008"/>
                  </a:cubicBezTo>
                  <a:cubicBezTo>
                    <a:pt x="7389" y="1260"/>
                    <a:pt x="7830" y="1386"/>
                    <a:pt x="8267" y="1386"/>
                  </a:cubicBezTo>
                  <a:cubicBezTo>
                    <a:pt x="8704" y="1386"/>
                    <a:pt x="9137" y="1260"/>
                    <a:pt x="9515" y="1008"/>
                  </a:cubicBezTo>
                  <a:cubicBezTo>
                    <a:pt x="9767" y="835"/>
                    <a:pt x="10067" y="748"/>
                    <a:pt x="10374" y="748"/>
                  </a:cubicBezTo>
                  <a:cubicBezTo>
                    <a:pt x="10681" y="748"/>
                    <a:pt x="10996" y="835"/>
                    <a:pt x="11279" y="1008"/>
                  </a:cubicBezTo>
                  <a:cubicBezTo>
                    <a:pt x="11437" y="1071"/>
                    <a:pt x="11563" y="1166"/>
                    <a:pt x="11721" y="1229"/>
                  </a:cubicBezTo>
                  <a:cubicBezTo>
                    <a:pt x="11771" y="1254"/>
                    <a:pt x="11822" y="1266"/>
                    <a:pt x="11871" y="1266"/>
                  </a:cubicBezTo>
                  <a:cubicBezTo>
                    <a:pt x="12004" y="1266"/>
                    <a:pt x="12124" y="1178"/>
                    <a:pt x="12193" y="1040"/>
                  </a:cubicBezTo>
                  <a:cubicBezTo>
                    <a:pt x="12256" y="819"/>
                    <a:pt x="12193" y="599"/>
                    <a:pt x="11973" y="536"/>
                  </a:cubicBezTo>
                  <a:cubicBezTo>
                    <a:pt x="11878" y="504"/>
                    <a:pt x="11784" y="441"/>
                    <a:pt x="11658" y="378"/>
                  </a:cubicBezTo>
                  <a:cubicBezTo>
                    <a:pt x="11264" y="126"/>
                    <a:pt x="10823" y="0"/>
                    <a:pt x="10382" y="0"/>
                  </a:cubicBezTo>
                  <a:cubicBezTo>
                    <a:pt x="9941" y="0"/>
                    <a:pt x="9499" y="126"/>
                    <a:pt x="9106" y="378"/>
                  </a:cubicBezTo>
                  <a:cubicBezTo>
                    <a:pt x="8854" y="551"/>
                    <a:pt x="8546" y="638"/>
                    <a:pt x="8239" y="638"/>
                  </a:cubicBezTo>
                  <a:cubicBezTo>
                    <a:pt x="7932" y="638"/>
                    <a:pt x="7625" y="551"/>
                    <a:pt x="7373" y="378"/>
                  </a:cubicBezTo>
                  <a:cubicBezTo>
                    <a:pt x="6979" y="126"/>
                    <a:pt x="6538" y="0"/>
                    <a:pt x="6101" y="0"/>
                  </a:cubicBezTo>
                  <a:cubicBezTo>
                    <a:pt x="5664" y="0"/>
                    <a:pt x="5231" y="126"/>
                    <a:pt x="4852" y="378"/>
                  </a:cubicBezTo>
                  <a:cubicBezTo>
                    <a:pt x="4600" y="551"/>
                    <a:pt x="4293" y="638"/>
                    <a:pt x="3986" y="638"/>
                  </a:cubicBezTo>
                  <a:cubicBezTo>
                    <a:pt x="3679" y="638"/>
                    <a:pt x="3372" y="551"/>
                    <a:pt x="3120" y="378"/>
                  </a:cubicBezTo>
                  <a:cubicBezTo>
                    <a:pt x="2726" y="126"/>
                    <a:pt x="2285" y="0"/>
                    <a:pt x="18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8838;p91">
              <a:extLst>
                <a:ext uri="{FF2B5EF4-FFF2-40B4-BE49-F238E27FC236}">
                  <a16:creationId xmlns:a16="http://schemas.microsoft.com/office/drawing/2014/main" id="{62F566F3-1CE0-4653-A909-D748CF0B5509}"/>
                </a:ext>
              </a:extLst>
            </p:cNvPr>
            <p:cNvSpPr/>
            <p:nvPr/>
          </p:nvSpPr>
          <p:spPr>
            <a:xfrm>
              <a:off x="-21322300" y="4148000"/>
              <a:ext cx="307200" cy="143375"/>
            </a:xfrm>
            <a:custGeom>
              <a:avLst/>
              <a:gdLst/>
              <a:ahLst/>
              <a:cxnLst/>
              <a:rect l="l" t="t" r="r" b="b"/>
              <a:pathLst>
                <a:path w="12288" h="5735" extrusionOk="0">
                  <a:moveTo>
                    <a:pt x="6175" y="1"/>
                  </a:moveTo>
                  <a:cubicBezTo>
                    <a:pt x="4411" y="1"/>
                    <a:pt x="2962" y="1450"/>
                    <a:pt x="2962" y="3214"/>
                  </a:cubicBezTo>
                  <a:cubicBezTo>
                    <a:pt x="2962" y="3813"/>
                    <a:pt x="3151" y="4380"/>
                    <a:pt x="3434" y="4884"/>
                  </a:cubicBezTo>
                  <a:cubicBezTo>
                    <a:pt x="3308" y="4852"/>
                    <a:pt x="3245" y="4789"/>
                    <a:pt x="3119" y="4726"/>
                  </a:cubicBezTo>
                  <a:cubicBezTo>
                    <a:pt x="2725" y="4474"/>
                    <a:pt x="2284" y="4348"/>
                    <a:pt x="1843" y="4348"/>
                  </a:cubicBezTo>
                  <a:cubicBezTo>
                    <a:pt x="1402" y="4348"/>
                    <a:pt x="961" y="4474"/>
                    <a:pt x="567" y="4726"/>
                  </a:cubicBezTo>
                  <a:cubicBezTo>
                    <a:pt x="473" y="4758"/>
                    <a:pt x="347" y="4852"/>
                    <a:pt x="284" y="4884"/>
                  </a:cubicBezTo>
                  <a:cubicBezTo>
                    <a:pt x="95" y="4947"/>
                    <a:pt x="0" y="5167"/>
                    <a:pt x="95" y="5356"/>
                  </a:cubicBezTo>
                  <a:cubicBezTo>
                    <a:pt x="141" y="5495"/>
                    <a:pt x="255" y="5583"/>
                    <a:pt x="399" y="5583"/>
                  </a:cubicBezTo>
                  <a:cubicBezTo>
                    <a:pt x="451" y="5583"/>
                    <a:pt x="508" y="5571"/>
                    <a:pt x="567" y="5545"/>
                  </a:cubicBezTo>
                  <a:cubicBezTo>
                    <a:pt x="725" y="5514"/>
                    <a:pt x="882" y="5419"/>
                    <a:pt x="977" y="5356"/>
                  </a:cubicBezTo>
                  <a:cubicBezTo>
                    <a:pt x="1245" y="5183"/>
                    <a:pt x="1552" y="5097"/>
                    <a:pt x="1855" y="5097"/>
                  </a:cubicBezTo>
                  <a:cubicBezTo>
                    <a:pt x="2158" y="5097"/>
                    <a:pt x="2458" y="5183"/>
                    <a:pt x="2710" y="5356"/>
                  </a:cubicBezTo>
                  <a:cubicBezTo>
                    <a:pt x="3103" y="5608"/>
                    <a:pt x="3552" y="5735"/>
                    <a:pt x="3993" y="5735"/>
                  </a:cubicBezTo>
                  <a:cubicBezTo>
                    <a:pt x="4435" y="5735"/>
                    <a:pt x="4868" y="5608"/>
                    <a:pt x="5230" y="5356"/>
                  </a:cubicBezTo>
                  <a:cubicBezTo>
                    <a:pt x="5498" y="5183"/>
                    <a:pt x="5805" y="5097"/>
                    <a:pt x="6108" y="5097"/>
                  </a:cubicBezTo>
                  <a:cubicBezTo>
                    <a:pt x="6411" y="5097"/>
                    <a:pt x="6711" y="5183"/>
                    <a:pt x="6963" y="5356"/>
                  </a:cubicBezTo>
                  <a:cubicBezTo>
                    <a:pt x="7341" y="5608"/>
                    <a:pt x="7790" y="5735"/>
                    <a:pt x="8235" y="5735"/>
                  </a:cubicBezTo>
                  <a:cubicBezTo>
                    <a:pt x="8680" y="5735"/>
                    <a:pt x="9121" y="5608"/>
                    <a:pt x="9483" y="5356"/>
                  </a:cubicBezTo>
                  <a:cubicBezTo>
                    <a:pt x="9751" y="5183"/>
                    <a:pt x="10058" y="5097"/>
                    <a:pt x="10369" y="5097"/>
                  </a:cubicBezTo>
                  <a:cubicBezTo>
                    <a:pt x="10680" y="5097"/>
                    <a:pt x="10995" y="5183"/>
                    <a:pt x="11279" y="5356"/>
                  </a:cubicBezTo>
                  <a:cubicBezTo>
                    <a:pt x="11437" y="5419"/>
                    <a:pt x="11531" y="5514"/>
                    <a:pt x="11689" y="5577"/>
                  </a:cubicBezTo>
                  <a:cubicBezTo>
                    <a:pt x="11748" y="5602"/>
                    <a:pt x="11804" y="5614"/>
                    <a:pt x="11857" y="5614"/>
                  </a:cubicBezTo>
                  <a:cubicBezTo>
                    <a:pt x="12001" y="5614"/>
                    <a:pt x="12115" y="5526"/>
                    <a:pt x="12161" y="5388"/>
                  </a:cubicBezTo>
                  <a:cubicBezTo>
                    <a:pt x="12287" y="5167"/>
                    <a:pt x="12224" y="4947"/>
                    <a:pt x="12004" y="4884"/>
                  </a:cubicBezTo>
                  <a:cubicBezTo>
                    <a:pt x="11909" y="4852"/>
                    <a:pt x="11815" y="4789"/>
                    <a:pt x="11689" y="4726"/>
                  </a:cubicBezTo>
                  <a:cubicBezTo>
                    <a:pt x="11295" y="4474"/>
                    <a:pt x="10854" y="4348"/>
                    <a:pt x="10413" y="4348"/>
                  </a:cubicBezTo>
                  <a:cubicBezTo>
                    <a:pt x="9972" y="4348"/>
                    <a:pt x="9530" y="4474"/>
                    <a:pt x="9137" y="4726"/>
                  </a:cubicBezTo>
                  <a:lnTo>
                    <a:pt x="8916" y="4852"/>
                  </a:lnTo>
                  <a:cubicBezTo>
                    <a:pt x="9168" y="4380"/>
                    <a:pt x="9389" y="3781"/>
                    <a:pt x="9389" y="3214"/>
                  </a:cubicBezTo>
                  <a:cubicBezTo>
                    <a:pt x="9389" y="1450"/>
                    <a:pt x="7971" y="1"/>
                    <a:pt x="617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6" name="Google Shape;7684;p89">
            <a:extLst>
              <a:ext uri="{FF2B5EF4-FFF2-40B4-BE49-F238E27FC236}">
                <a16:creationId xmlns:a16="http://schemas.microsoft.com/office/drawing/2014/main" id="{123F0E7E-4406-40D0-B16E-13E2504313D7}"/>
              </a:ext>
            </a:extLst>
          </p:cNvPr>
          <p:cNvGrpSpPr/>
          <p:nvPr/>
        </p:nvGrpSpPr>
        <p:grpSpPr>
          <a:xfrm>
            <a:off x="2162744" y="2773275"/>
            <a:ext cx="354586" cy="355557"/>
            <a:chOff x="-33645475" y="3944800"/>
            <a:chExt cx="292225" cy="293025"/>
          </a:xfrm>
        </p:grpSpPr>
        <p:sp>
          <p:nvSpPr>
            <p:cNvPr id="97" name="Google Shape;7685;p89">
              <a:extLst>
                <a:ext uri="{FF2B5EF4-FFF2-40B4-BE49-F238E27FC236}">
                  <a16:creationId xmlns:a16="http://schemas.microsoft.com/office/drawing/2014/main" id="{BF802D71-213B-451D-89F4-8EAEAAF257F7}"/>
                </a:ext>
              </a:extLst>
            </p:cNvPr>
            <p:cNvSpPr/>
            <p:nvPr/>
          </p:nvSpPr>
          <p:spPr>
            <a:xfrm>
              <a:off x="-33549375" y="3944800"/>
              <a:ext cx="98475" cy="70900"/>
            </a:xfrm>
            <a:custGeom>
              <a:avLst/>
              <a:gdLst/>
              <a:ahLst/>
              <a:cxnLst/>
              <a:rect l="l" t="t" r="r" b="b"/>
              <a:pathLst>
                <a:path w="3939" h="2836" extrusionOk="0">
                  <a:moveTo>
                    <a:pt x="1985" y="0"/>
                  </a:moveTo>
                  <a:cubicBezTo>
                    <a:pt x="1260" y="0"/>
                    <a:pt x="473" y="946"/>
                    <a:pt x="0" y="2521"/>
                  </a:cubicBezTo>
                  <a:cubicBezTo>
                    <a:pt x="158" y="2615"/>
                    <a:pt x="284" y="2710"/>
                    <a:pt x="410" y="2836"/>
                  </a:cubicBezTo>
                  <a:cubicBezTo>
                    <a:pt x="914" y="2773"/>
                    <a:pt x="1481" y="2773"/>
                    <a:pt x="1985" y="2773"/>
                  </a:cubicBezTo>
                  <a:cubicBezTo>
                    <a:pt x="2489" y="2773"/>
                    <a:pt x="3056" y="2804"/>
                    <a:pt x="3560" y="2836"/>
                  </a:cubicBezTo>
                  <a:cubicBezTo>
                    <a:pt x="3623" y="2678"/>
                    <a:pt x="3781" y="2584"/>
                    <a:pt x="3938" y="2521"/>
                  </a:cubicBezTo>
                  <a:cubicBezTo>
                    <a:pt x="3529" y="946"/>
                    <a:pt x="2741" y="0"/>
                    <a:pt x="19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7686;p89">
              <a:extLst>
                <a:ext uri="{FF2B5EF4-FFF2-40B4-BE49-F238E27FC236}">
                  <a16:creationId xmlns:a16="http://schemas.microsoft.com/office/drawing/2014/main" id="{04CF65E4-300D-40D9-A457-2C4E3C02C42B}"/>
                </a:ext>
              </a:extLst>
            </p:cNvPr>
            <p:cNvSpPr/>
            <p:nvPr/>
          </p:nvSpPr>
          <p:spPr>
            <a:xfrm>
              <a:off x="-33645475" y="4041675"/>
              <a:ext cx="70900" cy="98475"/>
            </a:xfrm>
            <a:custGeom>
              <a:avLst/>
              <a:gdLst/>
              <a:ahLst/>
              <a:cxnLst/>
              <a:rect l="l" t="t" r="r" b="b"/>
              <a:pathLst>
                <a:path w="2836" h="3939" extrusionOk="0">
                  <a:moveTo>
                    <a:pt x="2521" y="0"/>
                  </a:moveTo>
                  <a:cubicBezTo>
                    <a:pt x="946" y="473"/>
                    <a:pt x="32" y="1229"/>
                    <a:pt x="32" y="1954"/>
                  </a:cubicBezTo>
                  <a:cubicBezTo>
                    <a:pt x="1" y="2710"/>
                    <a:pt x="946" y="3466"/>
                    <a:pt x="2521" y="3939"/>
                  </a:cubicBezTo>
                  <a:cubicBezTo>
                    <a:pt x="2584" y="3781"/>
                    <a:pt x="2710" y="3655"/>
                    <a:pt x="2836" y="3529"/>
                  </a:cubicBezTo>
                  <a:cubicBezTo>
                    <a:pt x="2773" y="3025"/>
                    <a:pt x="2773" y="2521"/>
                    <a:pt x="2773" y="1954"/>
                  </a:cubicBezTo>
                  <a:cubicBezTo>
                    <a:pt x="2773" y="1418"/>
                    <a:pt x="2805" y="914"/>
                    <a:pt x="2836" y="379"/>
                  </a:cubicBezTo>
                  <a:cubicBezTo>
                    <a:pt x="2679" y="316"/>
                    <a:pt x="2553" y="158"/>
                    <a:pt x="25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7687;p89">
              <a:extLst>
                <a:ext uri="{FF2B5EF4-FFF2-40B4-BE49-F238E27FC236}">
                  <a16:creationId xmlns:a16="http://schemas.microsoft.com/office/drawing/2014/main" id="{E04D65EE-4D9B-4B3B-9A74-0577F696E8C1}"/>
                </a:ext>
              </a:extLst>
            </p:cNvPr>
            <p:cNvSpPr/>
            <p:nvPr/>
          </p:nvSpPr>
          <p:spPr>
            <a:xfrm>
              <a:off x="-33424150" y="4042450"/>
              <a:ext cx="70900" cy="52025"/>
            </a:xfrm>
            <a:custGeom>
              <a:avLst/>
              <a:gdLst/>
              <a:ahLst/>
              <a:cxnLst/>
              <a:rect l="l" t="t" r="r" b="b"/>
              <a:pathLst>
                <a:path w="2836" h="2081" extrusionOk="0">
                  <a:moveTo>
                    <a:pt x="316" y="1"/>
                  </a:moveTo>
                  <a:cubicBezTo>
                    <a:pt x="253" y="159"/>
                    <a:pt x="127" y="285"/>
                    <a:pt x="1" y="379"/>
                  </a:cubicBezTo>
                  <a:cubicBezTo>
                    <a:pt x="32" y="600"/>
                    <a:pt x="32" y="789"/>
                    <a:pt x="32" y="978"/>
                  </a:cubicBezTo>
                  <a:cubicBezTo>
                    <a:pt x="158" y="978"/>
                    <a:pt x="284" y="946"/>
                    <a:pt x="442" y="946"/>
                  </a:cubicBezTo>
                  <a:cubicBezTo>
                    <a:pt x="1387" y="946"/>
                    <a:pt x="2237" y="1387"/>
                    <a:pt x="2804" y="2080"/>
                  </a:cubicBezTo>
                  <a:lnTo>
                    <a:pt x="2804" y="1954"/>
                  </a:lnTo>
                  <a:cubicBezTo>
                    <a:pt x="2836" y="1230"/>
                    <a:pt x="1891" y="474"/>
                    <a:pt x="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7688;p89">
              <a:extLst>
                <a:ext uri="{FF2B5EF4-FFF2-40B4-BE49-F238E27FC236}">
                  <a16:creationId xmlns:a16="http://schemas.microsoft.com/office/drawing/2014/main" id="{38C883CD-F696-48E6-8B4A-91C35EE316DC}"/>
                </a:ext>
              </a:extLst>
            </p:cNvPr>
            <p:cNvSpPr/>
            <p:nvPr/>
          </p:nvSpPr>
          <p:spPr>
            <a:xfrm>
              <a:off x="-33549375" y="4165325"/>
              <a:ext cx="86650" cy="70925"/>
            </a:xfrm>
            <a:custGeom>
              <a:avLst/>
              <a:gdLst/>
              <a:ahLst/>
              <a:cxnLst/>
              <a:rect l="l" t="t" r="r" b="b"/>
              <a:pathLst>
                <a:path w="3466" h="2837" extrusionOk="0">
                  <a:moveTo>
                    <a:pt x="410" y="1"/>
                  </a:moveTo>
                  <a:cubicBezTo>
                    <a:pt x="315" y="158"/>
                    <a:pt x="158" y="284"/>
                    <a:pt x="0" y="316"/>
                  </a:cubicBezTo>
                  <a:cubicBezTo>
                    <a:pt x="473" y="1891"/>
                    <a:pt x="1260" y="2836"/>
                    <a:pt x="1985" y="2836"/>
                  </a:cubicBezTo>
                  <a:cubicBezTo>
                    <a:pt x="2489" y="2836"/>
                    <a:pt x="3056" y="2364"/>
                    <a:pt x="3466" y="1544"/>
                  </a:cubicBezTo>
                  <a:lnTo>
                    <a:pt x="3119" y="1072"/>
                  </a:lnTo>
                  <a:cubicBezTo>
                    <a:pt x="2836" y="851"/>
                    <a:pt x="2678" y="473"/>
                    <a:pt x="2521" y="95"/>
                  </a:cubicBezTo>
                  <a:lnTo>
                    <a:pt x="1985" y="95"/>
                  </a:lnTo>
                  <a:cubicBezTo>
                    <a:pt x="1418" y="95"/>
                    <a:pt x="882" y="64"/>
                    <a:pt x="41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7689;p89">
              <a:extLst>
                <a:ext uri="{FF2B5EF4-FFF2-40B4-BE49-F238E27FC236}">
                  <a16:creationId xmlns:a16="http://schemas.microsoft.com/office/drawing/2014/main" id="{D18A4998-C25D-4260-B68B-A8F386C91708}"/>
                </a:ext>
              </a:extLst>
            </p:cNvPr>
            <p:cNvSpPr/>
            <p:nvPr/>
          </p:nvSpPr>
          <p:spPr>
            <a:xfrm>
              <a:off x="-33558825" y="4030650"/>
              <a:ext cx="118950" cy="120525"/>
            </a:xfrm>
            <a:custGeom>
              <a:avLst/>
              <a:gdLst/>
              <a:ahLst/>
              <a:cxnLst/>
              <a:rect l="l" t="t" r="r" b="b"/>
              <a:pathLst>
                <a:path w="4758" h="4821" extrusionOk="0">
                  <a:moveTo>
                    <a:pt x="2395" y="0"/>
                  </a:moveTo>
                  <a:cubicBezTo>
                    <a:pt x="1922" y="0"/>
                    <a:pt x="1418" y="32"/>
                    <a:pt x="1008" y="95"/>
                  </a:cubicBezTo>
                  <a:cubicBezTo>
                    <a:pt x="977" y="599"/>
                    <a:pt x="599" y="977"/>
                    <a:pt x="63" y="1040"/>
                  </a:cubicBezTo>
                  <a:cubicBezTo>
                    <a:pt x="32" y="1450"/>
                    <a:pt x="0" y="1922"/>
                    <a:pt x="0" y="2395"/>
                  </a:cubicBezTo>
                  <a:cubicBezTo>
                    <a:pt x="0" y="2867"/>
                    <a:pt x="32" y="3340"/>
                    <a:pt x="63" y="3781"/>
                  </a:cubicBezTo>
                  <a:cubicBezTo>
                    <a:pt x="599" y="3812"/>
                    <a:pt x="977" y="4222"/>
                    <a:pt x="1008" y="4726"/>
                  </a:cubicBezTo>
                  <a:cubicBezTo>
                    <a:pt x="1449" y="4758"/>
                    <a:pt x="1922" y="4821"/>
                    <a:pt x="2395" y="4821"/>
                  </a:cubicBezTo>
                  <a:lnTo>
                    <a:pt x="2804" y="4821"/>
                  </a:lnTo>
                  <a:cubicBezTo>
                    <a:pt x="2804" y="4695"/>
                    <a:pt x="2741" y="4569"/>
                    <a:pt x="2741" y="4506"/>
                  </a:cubicBezTo>
                  <a:cubicBezTo>
                    <a:pt x="2741" y="3151"/>
                    <a:pt x="3592" y="2017"/>
                    <a:pt x="4757" y="1576"/>
                  </a:cubicBezTo>
                  <a:cubicBezTo>
                    <a:pt x="4757" y="1387"/>
                    <a:pt x="4726" y="1229"/>
                    <a:pt x="4726" y="1040"/>
                  </a:cubicBezTo>
                  <a:cubicBezTo>
                    <a:pt x="4222" y="977"/>
                    <a:pt x="3812" y="599"/>
                    <a:pt x="3781" y="95"/>
                  </a:cubicBezTo>
                  <a:cubicBezTo>
                    <a:pt x="3340" y="32"/>
                    <a:pt x="2867" y="0"/>
                    <a:pt x="239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7690;p89">
              <a:extLst>
                <a:ext uri="{FF2B5EF4-FFF2-40B4-BE49-F238E27FC236}">
                  <a16:creationId xmlns:a16="http://schemas.microsoft.com/office/drawing/2014/main" id="{B086F910-E734-43FC-AE0B-F75545D1F181}"/>
                </a:ext>
              </a:extLst>
            </p:cNvPr>
            <p:cNvSpPr/>
            <p:nvPr/>
          </p:nvSpPr>
          <p:spPr>
            <a:xfrm>
              <a:off x="-33639950" y="4129900"/>
              <a:ext cx="100825" cy="100825"/>
            </a:xfrm>
            <a:custGeom>
              <a:avLst/>
              <a:gdLst/>
              <a:ahLst/>
              <a:cxnLst/>
              <a:rect l="l" t="t" r="r" b="b"/>
              <a:pathLst>
                <a:path w="4033" h="4033" extrusionOk="0">
                  <a:moveTo>
                    <a:pt x="0" y="0"/>
                  </a:moveTo>
                  <a:lnTo>
                    <a:pt x="0" y="0"/>
                  </a:lnTo>
                  <a:cubicBezTo>
                    <a:pt x="567" y="1953"/>
                    <a:pt x="2111" y="3466"/>
                    <a:pt x="4033" y="4033"/>
                  </a:cubicBezTo>
                  <a:cubicBezTo>
                    <a:pt x="3592" y="3466"/>
                    <a:pt x="3245" y="2741"/>
                    <a:pt x="2962" y="1827"/>
                  </a:cubicBezTo>
                  <a:cubicBezTo>
                    <a:pt x="2584" y="1733"/>
                    <a:pt x="2300" y="1481"/>
                    <a:pt x="2206" y="1071"/>
                  </a:cubicBezTo>
                  <a:cubicBezTo>
                    <a:pt x="1323" y="851"/>
                    <a:pt x="567" y="441"/>
                    <a:pt x="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7691;p89">
              <a:extLst>
                <a:ext uri="{FF2B5EF4-FFF2-40B4-BE49-F238E27FC236}">
                  <a16:creationId xmlns:a16="http://schemas.microsoft.com/office/drawing/2014/main" id="{3A17D40A-D7C3-4002-AAEF-C6A950A4C56E}"/>
                </a:ext>
              </a:extLst>
            </p:cNvPr>
            <p:cNvSpPr/>
            <p:nvPr/>
          </p:nvSpPr>
          <p:spPr>
            <a:xfrm>
              <a:off x="-33459600" y="3951875"/>
              <a:ext cx="100850" cy="100075"/>
            </a:xfrm>
            <a:custGeom>
              <a:avLst/>
              <a:gdLst/>
              <a:ahLst/>
              <a:cxnLst/>
              <a:rect l="l" t="t" r="r" b="b"/>
              <a:pathLst>
                <a:path w="4034" h="4003" extrusionOk="0">
                  <a:moveTo>
                    <a:pt x="1" y="1"/>
                  </a:moveTo>
                  <a:lnTo>
                    <a:pt x="1" y="1"/>
                  </a:lnTo>
                  <a:cubicBezTo>
                    <a:pt x="442" y="537"/>
                    <a:pt x="788" y="1293"/>
                    <a:pt x="1072" y="2206"/>
                  </a:cubicBezTo>
                  <a:cubicBezTo>
                    <a:pt x="1419" y="2238"/>
                    <a:pt x="1734" y="2553"/>
                    <a:pt x="1828" y="2962"/>
                  </a:cubicBezTo>
                  <a:cubicBezTo>
                    <a:pt x="2710" y="3183"/>
                    <a:pt x="3466" y="3592"/>
                    <a:pt x="4033" y="4002"/>
                  </a:cubicBezTo>
                  <a:cubicBezTo>
                    <a:pt x="3466" y="2080"/>
                    <a:pt x="1923" y="537"/>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7692;p89">
              <a:extLst>
                <a:ext uri="{FF2B5EF4-FFF2-40B4-BE49-F238E27FC236}">
                  <a16:creationId xmlns:a16="http://schemas.microsoft.com/office/drawing/2014/main" id="{3853DC99-A3D5-498E-8D42-012981109CB9}"/>
                </a:ext>
              </a:extLst>
            </p:cNvPr>
            <p:cNvSpPr/>
            <p:nvPr/>
          </p:nvSpPr>
          <p:spPr>
            <a:xfrm>
              <a:off x="-33639950" y="3951100"/>
              <a:ext cx="100825" cy="100050"/>
            </a:xfrm>
            <a:custGeom>
              <a:avLst/>
              <a:gdLst/>
              <a:ahLst/>
              <a:cxnLst/>
              <a:rect l="l" t="t" r="r" b="b"/>
              <a:pathLst>
                <a:path w="4033" h="4002" extrusionOk="0">
                  <a:moveTo>
                    <a:pt x="4033" y="0"/>
                  </a:moveTo>
                  <a:lnTo>
                    <a:pt x="4033" y="0"/>
                  </a:lnTo>
                  <a:cubicBezTo>
                    <a:pt x="2111" y="536"/>
                    <a:pt x="567" y="2080"/>
                    <a:pt x="0" y="4002"/>
                  </a:cubicBezTo>
                  <a:cubicBezTo>
                    <a:pt x="567" y="3592"/>
                    <a:pt x="1323" y="3214"/>
                    <a:pt x="2206" y="2962"/>
                  </a:cubicBezTo>
                  <a:cubicBezTo>
                    <a:pt x="2300" y="2552"/>
                    <a:pt x="2615" y="2269"/>
                    <a:pt x="2962" y="2206"/>
                  </a:cubicBezTo>
                  <a:cubicBezTo>
                    <a:pt x="3214" y="1292"/>
                    <a:pt x="3592" y="505"/>
                    <a:pt x="40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7693;p89">
              <a:extLst>
                <a:ext uri="{FF2B5EF4-FFF2-40B4-BE49-F238E27FC236}">
                  <a16:creationId xmlns:a16="http://schemas.microsoft.com/office/drawing/2014/main" id="{675B7FBA-6A28-4E56-8A6D-C06C66E812DB}"/>
                </a:ext>
              </a:extLst>
            </p:cNvPr>
            <p:cNvSpPr/>
            <p:nvPr/>
          </p:nvSpPr>
          <p:spPr>
            <a:xfrm>
              <a:off x="-33472975" y="4082625"/>
              <a:ext cx="119725" cy="155200"/>
            </a:xfrm>
            <a:custGeom>
              <a:avLst/>
              <a:gdLst/>
              <a:ahLst/>
              <a:cxnLst/>
              <a:rect l="l" t="t" r="r" b="b"/>
              <a:pathLst>
                <a:path w="4789" h="6208" extrusionOk="0">
                  <a:moveTo>
                    <a:pt x="2395" y="1355"/>
                  </a:moveTo>
                  <a:cubicBezTo>
                    <a:pt x="2930" y="1355"/>
                    <a:pt x="3403" y="1828"/>
                    <a:pt x="3403" y="2364"/>
                  </a:cubicBezTo>
                  <a:cubicBezTo>
                    <a:pt x="3403" y="2962"/>
                    <a:pt x="2930" y="3403"/>
                    <a:pt x="2395" y="3403"/>
                  </a:cubicBezTo>
                  <a:cubicBezTo>
                    <a:pt x="1827" y="3403"/>
                    <a:pt x="1355" y="2931"/>
                    <a:pt x="1355" y="2364"/>
                  </a:cubicBezTo>
                  <a:cubicBezTo>
                    <a:pt x="1355" y="1828"/>
                    <a:pt x="1827" y="1355"/>
                    <a:pt x="2395" y="1355"/>
                  </a:cubicBezTo>
                  <a:close/>
                  <a:moveTo>
                    <a:pt x="2395" y="1"/>
                  </a:moveTo>
                  <a:cubicBezTo>
                    <a:pt x="1040" y="1"/>
                    <a:pt x="0" y="1072"/>
                    <a:pt x="0" y="2427"/>
                  </a:cubicBezTo>
                  <a:cubicBezTo>
                    <a:pt x="0" y="2994"/>
                    <a:pt x="221" y="3592"/>
                    <a:pt x="630" y="4002"/>
                  </a:cubicBezTo>
                  <a:lnTo>
                    <a:pt x="2111" y="6050"/>
                  </a:lnTo>
                  <a:cubicBezTo>
                    <a:pt x="2206" y="6113"/>
                    <a:pt x="2269" y="6207"/>
                    <a:pt x="2395" y="6207"/>
                  </a:cubicBezTo>
                  <a:cubicBezTo>
                    <a:pt x="2521" y="6207"/>
                    <a:pt x="2584" y="6144"/>
                    <a:pt x="2678" y="6050"/>
                  </a:cubicBezTo>
                  <a:lnTo>
                    <a:pt x="4442" y="3592"/>
                  </a:lnTo>
                  <a:cubicBezTo>
                    <a:pt x="4663" y="3246"/>
                    <a:pt x="4757" y="2805"/>
                    <a:pt x="4757" y="2364"/>
                  </a:cubicBezTo>
                  <a:cubicBezTo>
                    <a:pt x="4789" y="1072"/>
                    <a:pt x="3686" y="1"/>
                    <a:pt x="239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7694;p89">
              <a:extLst>
                <a:ext uri="{FF2B5EF4-FFF2-40B4-BE49-F238E27FC236}">
                  <a16:creationId xmlns:a16="http://schemas.microsoft.com/office/drawing/2014/main" id="{1F55D072-4B1C-4A32-A90A-D03B39F72C2A}"/>
                </a:ext>
              </a:extLst>
            </p:cNvPr>
            <p:cNvSpPr/>
            <p:nvPr/>
          </p:nvSpPr>
          <p:spPr>
            <a:xfrm>
              <a:off x="-33421775" y="4133825"/>
              <a:ext cx="17350" cy="18150"/>
            </a:xfrm>
            <a:custGeom>
              <a:avLst/>
              <a:gdLst/>
              <a:ahLst/>
              <a:cxnLst/>
              <a:rect l="l" t="t" r="r" b="b"/>
              <a:pathLst>
                <a:path w="694" h="726" extrusionOk="0">
                  <a:moveTo>
                    <a:pt x="347" y="1"/>
                  </a:moveTo>
                  <a:cubicBezTo>
                    <a:pt x="158" y="1"/>
                    <a:pt x="0" y="158"/>
                    <a:pt x="0" y="379"/>
                  </a:cubicBezTo>
                  <a:cubicBezTo>
                    <a:pt x="0" y="568"/>
                    <a:pt x="158" y="725"/>
                    <a:pt x="347" y="725"/>
                  </a:cubicBezTo>
                  <a:cubicBezTo>
                    <a:pt x="536" y="725"/>
                    <a:pt x="693" y="568"/>
                    <a:pt x="693" y="379"/>
                  </a:cubicBezTo>
                  <a:cubicBezTo>
                    <a:pt x="693" y="158"/>
                    <a:pt x="536" y="1"/>
                    <a:pt x="34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7448312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563"/>
        <p:cNvGrpSpPr/>
        <p:nvPr/>
      </p:nvGrpSpPr>
      <p:grpSpPr>
        <a:xfrm>
          <a:off x="0" y="0"/>
          <a:ext cx="0" cy="0"/>
          <a:chOff x="0" y="0"/>
          <a:chExt cx="0" cy="0"/>
        </a:xfrm>
      </p:grpSpPr>
      <p:sp>
        <p:nvSpPr>
          <p:cNvPr id="1564" name="Google Shape;1564;p53"/>
          <p:cNvSpPr txBox="1">
            <a:spLocks noGrp="1"/>
          </p:cNvSpPr>
          <p:nvPr>
            <p:ph type="title"/>
          </p:nvPr>
        </p:nvSpPr>
        <p:spPr>
          <a:xfrm>
            <a:off x="1177546" y="1221796"/>
            <a:ext cx="2780400" cy="164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Assessment</a:t>
            </a:r>
            <a:endParaRPr dirty="0"/>
          </a:p>
        </p:txBody>
      </p:sp>
      <p:sp>
        <p:nvSpPr>
          <p:cNvPr id="1565" name="Google Shape;1565;p53"/>
          <p:cNvSpPr txBox="1">
            <a:spLocks noGrp="1"/>
          </p:cNvSpPr>
          <p:nvPr>
            <p:ph type="subTitle" idx="1"/>
          </p:nvPr>
        </p:nvSpPr>
        <p:spPr>
          <a:xfrm>
            <a:off x="1706356" y="2021700"/>
            <a:ext cx="5716844" cy="1100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Half termly formal assessment</a:t>
            </a:r>
            <a:endParaRPr lang="en-GB" dirty="0">
              <a:solidFill>
                <a:schemeClr val="bg2"/>
              </a:solidFill>
            </a:endParaRPr>
          </a:p>
          <a:p>
            <a:pPr marL="0" lvl="0" indent="0" algn="l" rtl="0">
              <a:spcBef>
                <a:spcPts val="0"/>
              </a:spcBef>
              <a:spcAft>
                <a:spcPts val="0"/>
              </a:spcAft>
              <a:buNone/>
            </a:pPr>
            <a:endParaRPr lang="en-GB" dirty="0"/>
          </a:p>
          <a:p>
            <a:pPr marL="0" lvl="0" indent="0" algn="l" rtl="0">
              <a:spcBef>
                <a:spcPts val="0"/>
              </a:spcBef>
              <a:spcAft>
                <a:spcPts val="0"/>
              </a:spcAft>
              <a:buNone/>
            </a:pPr>
            <a:endParaRPr lang="en-GB" dirty="0"/>
          </a:p>
          <a:p>
            <a:pPr marL="0" lvl="0" indent="0" algn="l" rtl="0">
              <a:spcBef>
                <a:spcPts val="0"/>
              </a:spcBef>
              <a:spcAft>
                <a:spcPts val="0"/>
              </a:spcAft>
              <a:buNone/>
            </a:pPr>
            <a:r>
              <a:rPr lang="en-GB" dirty="0"/>
              <a:t>Continuous informal assessment</a:t>
            </a:r>
            <a:br>
              <a:rPr lang="en-GB" dirty="0"/>
            </a:br>
            <a:br>
              <a:rPr lang="en-GB" dirty="0"/>
            </a:br>
            <a:endParaRPr lang="en-GB" dirty="0"/>
          </a:p>
          <a:p>
            <a:pPr marL="0" lvl="0" indent="0" algn="l" rtl="0">
              <a:spcBef>
                <a:spcPts val="0"/>
              </a:spcBef>
              <a:spcAft>
                <a:spcPts val="0"/>
              </a:spcAft>
              <a:buNone/>
            </a:pPr>
            <a:r>
              <a:rPr lang="en-GB" dirty="0"/>
              <a:t>Past SATs papers </a:t>
            </a:r>
            <a:r>
              <a:rPr lang="en-GB" dirty="0">
                <a:solidFill>
                  <a:schemeClr val="bg2"/>
                </a:solidFill>
              </a:rPr>
              <a:t>(first set last week w/c 08.09.25)</a:t>
            </a:r>
            <a:endParaRPr lang="en" dirty="0">
              <a:solidFill>
                <a:schemeClr val="bg2"/>
              </a:solidFill>
            </a:endParaRPr>
          </a:p>
        </p:txBody>
      </p:sp>
      <p:grpSp>
        <p:nvGrpSpPr>
          <p:cNvPr id="1567" name="Google Shape;1567;p53"/>
          <p:cNvGrpSpPr/>
          <p:nvPr/>
        </p:nvGrpSpPr>
        <p:grpSpPr>
          <a:xfrm flipH="1">
            <a:off x="85081" y="796"/>
            <a:ext cx="9058996" cy="5142658"/>
            <a:chOff x="0" y="796"/>
            <a:chExt cx="9058996" cy="5142658"/>
          </a:xfrm>
        </p:grpSpPr>
        <p:sp>
          <p:nvSpPr>
            <p:cNvPr id="1568" name="Google Shape;1568;p53"/>
            <p:cNvSpPr/>
            <p:nvPr/>
          </p:nvSpPr>
          <p:spPr>
            <a:xfrm>
              <a:off x="0" y="4092139"/>
              <a:ext cx="4149195" cy="1051315"/>
            </a:xfrm>
            <a:custGeom>
              <a:avLst/>
              <a:gdLst/>
              <a:ahLst/>
              <a:cxnLst/>
              <a:rect l="l" t="t" r="r" b="b"/>
              <a:pathLst>
                <a:path w="39584" h="11889" extrusionOk="0">
                  <a:moveTo>
                    <a:pt x="35803" y="1"/>
                  </a:moveTo>
                  <a:cubicBezTo>
                    <a:pt x="35430" y="1"/>
                    <a:pt x="35054" y="27"/>
                    <a:pt x="34689" y="61"/>
                  </a:cubicBezTo>
                  <a:cubicBezTo>
                    <a:pt x="30687" y="474"/>
                    <a:pt x="21665" y="3882"/>
                    <a:pt x="11730" y="3882"/>
                  </a:cubicBezTo>
                  <a:cubicBezTo>
                    <a:pt x="11363" y="3882"/>
                    <a:pt x="10995" y="3877"/>
                    <a:pt x="10626" y="3867"/>
                  </a:cubicBezTo>
                  <a:cubicBezTo>
                    <a:pt x="5704" y="3746"/>
                    <a:pt x="2224" y="2109"/>
                    <a:pt x="0" y="517"/>
                  </a:cubicBezTo>
                  <a:lnTo>
                    <a:pt x="0" y="11888"/>
                  </a:lnTo>
                  <a:lnTo>
                    <a:pt x="37788" y="11888"/>
                  </a:lnTo>
                  <a:cubicBezTo>
                    <a:pt x="37853" y="10427"/>
                    <a:pt x="38188" y="8976"/>
                    <a:pt x="38625" y="7580"/>
                  </a:cubicBezTo>
                  <a:cubicBezTo>
                    <a:pt x="38998" y="6389"/>
                    <a:pt x="39454" y="5198"/>
                    <a:pt x="39519" y="3942"/>
                  </a:cubicBezTo>
                  <a:cubicBezTo>
                    <a:pt x="39584" y="2695"/>
                    <a:pt x="39174" y="1336"/>
                    <a:pt x="38160" y="620"/>
                  </a:cubicBezTo>
                  <a:cubicBezTo>
                    <a:pt x="37483" y="136"/>
                    <a:pt x="36648" y="1"/>
                    <a:pt x="358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569;p53"/>
            <p:cNvSpPr/>
            <p:nvPr/>
          </p:nvSpPr>
          <p:spPr>
            <a:xfrm>
              <a:off x="0" y="4341056"/>
              <a:ext cx="3866391" cy="802391"/>
            </a:xfrm>
            <a:custGeom>
              <a:avLst/>
              <a:gdLst/>
              <a:ahLst/>
              <a:cxnLst/>
              <a:rect l="l" t="t" r="r" b="b"/>
              <a:pathLst>
                <a:path w="36886" h="9074" extrusionOk="0">
                  <a:moveTo>
                    <a:pt x="0" y="1"/>
                  </a:moveTo>
                  <a:lnTo>
                    <a:pt x="0" y="9073"/>
                  </a:lnTo>
                  <a:lnTo>
                    <a:pt x="35257" y="9073"/>
                  </a:lnTo>
                  <a:cubicBezTo>
                    <a:pt x="35294" y="7975"/>
                    <a:pt x="35601" y="6877"/>
                    <a:pt x="36020" y="5816"/>
                  </a:cubicBezTo>
                  <a:cubicBezTo>
                    <a:pt x="36355" y="4942"/>
                    <a:pt x="36764" y="4076"/>
                    <a:pt x="36820" y="3165"/>
                  </a:cubicBezTo>
                  <a:cubicBezTo>
                    <a:pt x="36885" y="2243"/>
                    <a:pt x="36522" y="1257"/>
                    <a:pt x="35592" y="717"/>
                  </a:cubicBezTo>
                  <a:cubicBezTo>
                    <a:pt x="34981" y="370"/>
                    <a:pt x="34228" y="272"/>
                    <a:pt x="33465" y="272"/>
                  </a:cubicBezTo>
                  <a:cubicBezTo>
                    <a:pt x="33123" y="272"/>
                    <a:pt x="32780" y="291"/>
                    <a:pt x="32447" y="317"/>
                  </a:cubicBezTo>
                  <a:cubicBezTo>
                    <a:pt x="28829" y="613"/>
                    <a:pt x="20647" y="3110"/>
                    <a:pt x="11644" y="3110"/>
                  </a:cubicBezTo>
                  <a:cubicBezTo>
                    <a:pt x="11315" y="3110"/>
                    <a:pt x="10985" y="3106"/>
                    <a:pt x="10654" y="3099"/>
                  </a:cubicBezTo>
                  <a:cubicBezTo>
                    <a:pt x="5341" y="2988"/>
                    <a:pt x="1898" y="1322"/>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0" name="Google Shape;1570;p53"/>
            <p:cNvSpPr/>
            <p:nvPr/>
          </p:nvSpPr>
          <p:spPr>
            <a:xfrm>
              <a:off x="0" y="4447254"/>
              <a:ext cx="3629393" cy="696190"/>
            </a:xfrm>
            <a:custGeom>
              <a:avLst/>
              <a:gdLst/>
              <a:ahLst/>
              <a:cxnLst/>
              <a:rect l="l" t="t" r="r" b="b"/>
              <a:pathLst>
                <a:path w="34625" h="7873" extrusionOk="0">
                  <a:moveTo>
                    <a:pt x="0" y="0"/>
                  </a:moveTo>
                  <a:lnTo>
                    <a:pt x="0" y="7872"/>
                  </a:lnTo>
                  <a:lnTo>
                    <a:pt x="33117" y="7872"/>
                  </a:lnTo>
                  <a:cubicBezTo>
                    <a:pt x="33173" y="6998"/>
                    <a:pt x="33452" y="6132"/>
                    <a:pt x="33815" y="5304"/>
                  </a:cubicBezTo>
                  <a:cubicBezTo>
                    <a:pt x="34122" y="4588"/>
                    <a:pt x="34503" y="3871"/>
                    <a:pt x="34550" y="3117"/>
                  </a:cubicBezTo>
                  <a:cubicBezTo>
                    <a:pt x="34624" y="2289"/>
                    <a:pt x="34178" y="1489"/>
                    <a:pt x="33424" y="1126"/>
                  </a:cubicBezTo>
                  <a:cubicBezTo>
                    <a:pt x="32863" y="836"/>
                    <a:pt x="32169" y="751"/>
                    <a:pt x="31468" y="751"/>
                  </a:cubicBezTo>
                  <a:cubicBezTo>
                    <a:pt x="31156" y="751"/>
                    <a:pt x="30843" y="768"/>
                    <a:pt x="30539" y="791"/>
                  </a:cubicBezTo>
                  <a:cubicBezTo>
                    <a:pt x="27216" y="1034"/>
                    <a:pt x="19715" y="3079"/>
                    <a:pt x="11458" y="3079"/>
                  </a:cubicBezTo>
                  <a:cubicBezTo>
                    <a:pt x="11160" y="3079"/>
                    <a:pt x="10861" y="3076"/>
                    <a:pt x="10561" y="3071"/>
                  </a:cubicBezTo>
                  <a:cubicBezTo>
                    <a:pt x="4820" y="2968"/>
                    <a:pt x="1470" y="108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1" name="Google Shape;1571;p53"/>
            <p:cNvSpPr/>
            <p:nvPr/>
          </p:nvSpPr>
          <p:spPr>
            <a:xfrm>
              <a:off x="0" y="4550093"/>
              <a:ext cx="3424574" cy="593349"/>
            </a:xfrm>
            <a:custGeom>
              <a:avLst/>
              <a:gdLst/>
              <a:ahLst/>
              <a:cxnLst/>
              <a:rect l="l" t="t" r="r" b="b"/>
              <a:pathLst>
                <a:path w="32671" h="6710" extrusionOk="0">
                  <a:moveTo>
                    <a:pt x="0" y="0"/>
                  </a:moveTo>
                  <a:lnTo>
                    <a:pt x="0" y="6709"/>
                  </a:lnTo>
                  <a:lnTo>
                    <a:pt x="32270" y="6709"/>
                  </a:lnTo>
                  <a:cubicBezTo>
                    <a:pt x="32121" y="6374"/>
                    <a:pt x="32010" y="6021"/>
                    <a:pt x="31935" y="5658"/>
                  </a:cubicBezTo>
                  <a:cubicBezTo>
                    <a:pt x="31758" y="4523"/>
                    <a:pt x="32670" y="3601"/>
                    <a:pt x="32549" y="2494"/>
                  </a:cubicBezTo>
                  <a:cubicBezTo>
                    <a:pt x="32465" y="1889"/>
                    <a:pt x="32093" y="1368"/>
                    <a:pt x="31554" y="1098"/>
                  </a:cubicBezTo>
                  <a:cubicBezTo>
                    <a:pt x="31051" y="828"/>
                    <a:pt x="30483" y="773"/>
                    <a:pt x="29925" y="773"/>
                  </a:cubicBezTo>
                  <a:cubicBezTo>
                    <a:pt x="27366" y="791"/>
                    <a:pt x="24938" y="2019"/>
                    <a:pt x="22444" y="2717"/>
                  </a:cubicBezTo>
                  <a:cubicBezTo>
                    <a:pt x="20188" y="3351"/>
                    <a:pt x="17870" y="3621"/>
                    <a:pt x="15547" y="3621"/>
                  </a:cubicBezTo>
                  <a:cubicBezTo>
                    <a:pt x="13194" y="3621"/>
                    <a:pt x="10836" y="3344"/>
                    <a:pt x="8533" y="2885"/>
                  </a:cubicBezTo>
                  <a:cubicBezTo>
                    <a:pt x="4131" y="2010"/>
                    <a:pt x="1126" y="596"/>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572;p53"/>
            <p:cNvSpPr/>
            <p:nvPr/>
          </p:nvSpPr>
          <p:spPr>
            <a:xfrm>
              <a:off x="0" y="4671854"/>
              <a:ext cx="3305499" cy="471584"/>
            </a:xfrm>
            <a:custGeom>
              <a:avLst/>
              <a:gdLst/>
              <a:ahLst/>
              <a:cxnLst/>
              <a:rect l="l" t="t" r="r" b="b"/>
              <a:pathLst>
                <a:path w="31535" h="5333" extrusionOk="0">
                  <a:moveTo>
                    <a:pt x="0" y="0"/>
                  </a:moveTo>
                  <a:lnTo>
                    <a:pt x="0" y="5332"/>
                  </a:lnTo>
                  <a:lnTo>
                    <a:pt x="31135" y="5332"/>
                  </a:lnTo>
                  <a:cubicBezTo>
                    <a:pt x="31005" y="5109"/>
                    <a:pt x="30912" y="4867"/>
                    <a:pt x="30846" y="4606"/>
                  </a:cubicBezTo>
                  <a:cubicBezTo>
                    <a:pt x="30670" y="3760"/>
                    <a:pt x="31535" y="3090"/>
                    <a:pt x="31395" y="2252"/>
                  </a:cubicBezTo>
                  <a:cubicBezTo>
                    <a:pt x="31330" y="1796"/>
                    <a:pt x="30921" y="1406"/>
                    <a:pt x="30446" y="1210"/>
                  </a:cubicBezTo>
                  <a:cubicBezTo>
                    <a:pt x="29962" y="1005"/>
                    <a:pt x="29423" y="950"/>
                    <a:pt x="28892" y="950"/>
                  </a:cubicBezTo>
                  <a:cubicBezTo>
                    <a:pt x="26436" y="950"/>
                    <a:pt x="24128" y="1834"/>
                    <a:pt x="21746" y="2336"/>
                  </a:cubicBezTo>
                  <a:cubicBezTo>
                    <a:pt x="19697" y="2773"/>
                    <a:pt x="17589" y="2961"/>
                    <a:pt x="15471" y="2961"/>
                  </a:cubicBezTo>
                  <a:cubicBezTo>
                    <a:pt x="13126" y="2961"/>
                    <a:pt x="10770" y="2731"/>
                    <a:pt x="8468" y="2355"/>
                  </a:cubicBezTo>
                  <a:cubicBezTo>
                    <a:pt x="3787" y="1582"/>
                    <a:pt x="754" y="335"/>
                    <a:pt x="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573;p53"/>
            <p:cNvSpPr/>
            <p:nvPr/>
          </p:nvSpPr>
          <p:spPr>
            <a:xfrm>
              <a:off x="5572998" y="796"/>
              <a:ext cx="3485999" cy="1207478"/>
            </a:xfrm>
            <a:custGeom>
              <a:avLst/>
              <a:gdLst/>
              <a:ahLst/>
              <a:cxnLst/>
              <a:rect l="l" t="t" r="r" b="b"/>
              <a:pathLst>
                <a:path w="33257" h="13655" extrusionOk="0">
                  <a:moveTo>
                    <a:pt x="0" y="0"/>
                  </a:moveTo>
                  <a:cubicBezTo>
                    <a:pt x="438" y="1378"/>
                    <a:pt x="1154" y="2736"/>
                    <a:pt x="1638" y="4104"/>
                  </a:cubicBezTo>
                  <a:cubicBezTo>
                    <a:pt x="2317" y="6021"/>
                    <a:pt x="2578" y="8068"/>
                    <a:pt x="2373" y="10096"/>
                  </a:cubicBezTo>
                  <a:cubicBezTo>
                    <a:pt x="2280" y="11083"/>
                    <a:pt x="2113" y="12209"/>
                    <a:pt x="2764" y="12953"/>
                  </a:cubicBezTo>
                  <a:cubicBezTo>
                    <a:pt x="3247" y="13518"/>
                    <a:pt x="4009" y="13655"/>
                    <a:pt x="4784" y="13655"/>
                  </a:cubicBezTo>
                  <a:cubicBezTo>
                    <a:pt x="5068" y="13655"/>
                    <a:pt x="5355" y="13636"/>
                    <a:pt x="5630" y="13614"/>
                  </a:cubicBezTo>
                  <a:lnTo>
                    <a:pt x="21151" y="12237"/>
                  </a:lnTo>
                  <a:cubicBezTo>
                    <a:pt x="23691" y="12013"/>
                    <a:pt x="26334" y="11753"/>
                    <a:pt x="28511" y="10422"/>
                  </a:cubicBezTo>
                  <a:cubicBezTo>
                    <a:pt x="31740" y="8431"/>
                    <a:pt x="33257" y="4076"/>
                    <a:pt x="32066" y="466"/>
                  </a:cubicBezTo>
                  <a:cubicBezTo>
                    <a:pt x="32019" y="317"/>
                    <a:pt x="31973" y="159"/>
                    <a:pt x="319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574;p53"/>
            <p:cNvSpPr/>
            <p:nvPr/>
          </p:nvSpPr>
          <p:spPr>
            <a:xfrm>
              <a:off x="5811980" y="796"/>
              <a:ext cx="2967140" cy="1085271"/>
            </a:xfrm>
            <a:custGeom>
              <a:avLst/>
              <a:gdLst/>
              <a:ahLst/>
              <a:cxnLst/>
              <a:rect l="l" t="t" r="r" b="b"/>
              <a:pathLst>
                <a:path w="28307" h="12273" extrusionOk="0">
                  <a:moveTo>
                    <a:pt x="0" y="0"/>
                  </a:moveTo>
                  <a:cubicBezTo>
                    <a:pt x="316" y="1424"/>
                    <a:pt x="1089" y="2811"/>
                    <a:pt x="1591" y="4206"/>
                  </a:cubicBezTo>
                  <a:cubicBezTo>
                    <a:pt x="2168" y="5825"/>
                    <a:pt x="2382" y="7556"/>
                    <a:pt x="2215" y="9268"/>
                  </a:cubicBezTo>
                  <a:cubicBezTo>
                    <a:pt x="2131" y="10106"/>
                    <a:pt x="1991" y="11046"/>
                    <a:pt x="2540" y="11678"/>
                  </a:cubicBezTo>
                  <a:cubicBezTo>
                    <a:pt x="2948" y="12155"/>
                    <a:pt x="3595" y="12273"/>
                    <a:pt x="4248" y="12273"/>
                  </a:cubicBezTo>
                  <a:cubicBezTo>
                    <a:pt x="4488" y="12273"/>
                    <a:pt x="4729" y="12257"/>
                    <a:pt x="4960" y="12237"/>
                  </a:cubicBezTo>
                  <a:lnTo>
                    <a:pt x="18071" y="11074"/>
                  </a:lnTo>
                  <a:cubicBezTo>
                    <a:pt x="20229" y="10878"/>
                    <a:pt x="22463" y="10664"/>
                    <a:pt x="24296" y="9538"/>
                  </a:cubicBezTo>
                  <a:cubicBezTo>
                    <a:pt x="27031" y="7854"/>
                    <a:pt x="28306" y="4178"/>
                    <a:pt x="27301" y="1126"/>
                  </a:cubicBezTo>
                  <a:cubicBezTo>
                    <a:pt x="27190" y="763"/>
                    <a:pt x="27096" y="382"/>
                    <a:pt x="2703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575;p53"/>
            <p:cNvSpPr/>
            <p:nvPr/>
          </p:nvSpPr>
          <p:spPr>
            <a:xfrm>
              <a:off x="6069409"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576;p53"/>
            <p:cNvSpPr/>
            <p:nvPr/>
          </p:nvSpPr>
          <p:spPr>
            <a:xfrm>
              <a:off x="6287847"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577;p53"/>
            <p:cNvSpPr/>
            <p:nvPr/>
          </p:nvSpPr>
          <p:spPr>
            <a:xfrm>
              <a:off x="6539512"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9288;p92">
            <a:extLst>
              <a:ext uri="{FF2B5EF4-FFF2-40B4-BE49-F238E27FC236}">
                <a16:creationId xmlns:a16="http://schemas.microsoft.com/office/drawing/2014/main" id="{FAE0E38C-1D10-40B6-ADD7-503A48D437A9}"/>
              </a:ext>
            </a:extLst>
          </p:cNvPr>
          <p:cNvGrpSpPr/>
          <p:nvPr/>
        </p:nvGrpSpPr>
        <p:grpSpPr>
          <a:xfrm>
            <a:off x="1201092" y="1874164"/>
            <a:ext cx="420811" cy="522864"/>
            <a:chOff x="-2310650" y="3525775"/>
            <a:chExt cx="292250" cy="363125"/>
          </a:xfrm>
        </p:grpSpPr>
        <p:sp>
          <p:nvSpPr>
            <p:cNvPr id="19" name="Google Shape;9289;p92">
              <a:extLst>
                <a:ext uri="{FF2B5EF4-FFF2-40B4-BE49-F238E27FC236}">
                  <a16:creationId xmlns:a16="http://schemas.microsoft.com/office/drawing/2014/main" id="{24A6E158-83BB-41AE-A10B-F6CF2964C191}"/>
                </a:ext>
              </a:extLst>
            </p:cNvPr>
            <p:cNvSpPr/>
            <p:nvPr/>
          </p:nvSpPr>
          <p:spPr>
            <a:xfrm>
              <a:off x="-2053075" y="3648650"/>
              <a:ext cx="34675" cy="233950"/>
            </a:xfrm>
            <a:custGeom>
              <a:avLst/>
              <a:gdLst/>
              <a:ahLst/>
              <a:cxnLst/>
              <a:rect l="l" t="t" r="r" b="b"/>
              <a:pathLst>
                <a:path w="1387" h="9358" extrusionOk="0">
                  <a:moveTo>
                    <a:pt x="0" y="1"/>
                  </a:moveTo>
                  <a:lnTo>
                    <a:pt x="0" y="8286"/>
                  </a:lnTo>
                  <a:cubicBezTo>
                    <a:pt x="0" y="8664"/>
                    <a:pt x="158" y="9011"/>
                    <a:pt x="441" y="9263"/>
                  </a:cubicBezTo>
                  <a:cubicBezTo>
                    <a:pt x="504" y="9326"/>
                    <a:pt x="591" y="9358"/>
                    <a:pt x="677" y="9358"/>
                  </a:cubicBezTo>
                  <a:cubicBezTo>
                    <a:pt x="764" y="9358"/>
                    <a:pt x="851" y="9326"/>
                    <a:pt x="914" y="9263"/>
                  </a:cubicBezTo>
                  <a:cubicBezTo>
                    <a:pt x="1197" y="9011"/>
                    <a:pt x="1355" y="8664"/>
                    <a:pt x="1355" y="8286"/>
                  </a:cubicBezTo>
                  <a:lnTo>
                    <a:pt x="1355" y="347"/>
                  </a:lnTo>
                  <a:lnTo>
                    <a:pt x="1386" y="347"/>
                  </a:lnTo>
                  <a:cubicBezTo>
                    <a:pt x="1386" y="158"/>
                    <a:pt x="1229" y="1"/>
                    <a:pt x="10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290;p92">
              <a:extLst>
                <a:ext uri="{FF2B5EF4-FFF2-40B4-BE49-F238E27FC236}">
                  <a16:creationId xmlns:a16="http://schemas.microsoft.com/office/drawing/2014/main" id="{0E5D2F45-D790-463C-9760-D0D9D3D754B2}"/>
                </a:ext>
              </a:extLst>
            </p:cNvPr>
            <p:cNvSpPr/>
            <p:nvPr/>
          </p:nvSpPr>
          <p:spPr>
            <a:xfrm>
              <a:off x="-2259450" y="3751825"/>
              <a:ext cx="51225" cy="51225"/>
            </a:xfrm>
            <a:custGeom>
              <a:avLst/>
              <a:gdLst/>
              <a:ahLst/>
              <a:cxnLst/>
              <a:rect l="l" t="t" r="r" b="b"/>
              <a:pathLst>
                <a:path w="2049" h="2049" extrusionOk="0">
                  <a:moveTo>
                    <a:pt x="1" y="1"/>
                  </a:moveTo>
                  <a:lnTo>
                    <a:pt x="1" y="2049"/>
                  </a:lnTo>
                  <a:lnTo>
                    <a:pt x="2049" y="2049"/>
                  </a:lnTo>
                  <a:lnTo>
                    <a:pt x="204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291;p92">
              <a:extLst>
                <a:ext uri="{FF2B5EF4-FFF2-40B4-BE49-F238E27FC236}">
                  <a16:creationId xmlns:a16="http://schemas.microsoft.com/office/drawing/2014/main" id="{3F11C4E0-AC96-42A4-9F33-D5BE7D9A2CAA}"/>
                </a:ext>
              </a:extLst>
            </p:cNvPr>
            <p:cNvSpPr/>
            <p:nvPr/>
          </p:nvSpPr>
          <p:spPr>
            <a:xfrm>
              <a:off x="-2259450" y="3649450"/>
              <a:ext cx="137075" cy="51200"/>
            </a:xfrm>
            <a:custGeom>
              <a:avLst/>
              <a:gdLst/>
              <a:ahLst/>
              <a:cxnLst/>
              <a:rect l="l" t="t" r="r" b="b"/>
              <a:pathLst>
                <a:path w="5483" h="2048" extrusionOk="0">
                  <a:moveTo>
                    <a:pt x="1" y="0"/>
                  </a:moveTo>
                  <a:lnTo>
                    <a:pt x="1" y="2048"/>
                  </a:lnTo>
                  <a:lnTo>
                    <a:pt x="5483" y="2048"/>
                  </a:lnTo>
                  <a:lnTo>
                    <a:pt x="548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292;p92">
              <a:extLst>
                <a:ext uri="{FF2B5EF4-FFF2-40B4-BE49-F238E27FC236}">
                  <a16:creationId xmlns:a16="http://schemas.microsoft.com/office/drawing/2014/main" id="{A5DAA6AC-6D72-43A5-84E1-C89BC88BAE6D}"/>
                </a:ext>
              </a:extLst>
            </p:cNvPr>
            <p:cNvSpPr/>
            <p:nvPr/>
          </p:nvSpPr>
          <p:spPr>
            <a:xfrm>
              <a:off x="-2310650" y="3525775"/>
              <a:ext cx="252075" cy="363125"/>
            </a:xfrm>
            <a:custGeom>
              <a:avLst/>
              <a:gdLst/>
              <a:ahLst/>
              <a:cxnLst/>
              <a:rect l="l" t="t" r="r" b="b"/>
              <a:pathLst>
                <a:path w="10083" h="14525" extrusionOk="0">
                  <a:moveTo>
                    <a:pt x="7814" y="4222"/>
                  </a:moveTo>
                  <a:cubicBezTo>
                    <a:pt x="8035" y="4222"/>
                    <a:pt x="8192" y="4380"/>
                    <a:pt x="8192" y="4569"/>
                  </a:cubicBezTo>
                  <a:lnTo>
                    <a:pt x="8192" y="7310"/>
                  </a:lnTo>
                  <a:cubicBezTo>
                    <a:pt x="8192" y="7530"/>
                    <a:pt x="8035" y="7657"/>
                    <a:pt x="7814" y="7657"/>
                  </a:cubicBezTo>
                  <a:lnTo>
                    <a:pt x="1671" y="7657"/>
                  </a:lnTo>
                  <a:cubicBezTo>
                    <a:pt x="1482" y="7657"/>
                    <a:pt x="1324" y="7530"/>
                    <a:pt x="1324" y="7310"/>
                  </a:cubicBezTo>
                  <a:lnTo>
                    <a:pt x="1324" y="4569"/>
                  </a:lnTo>
                  <a:cubicBezTo>
                    <a:pt x="1324" y="4380"/>
                    <a:pt x="1482" y="4222"/>
                    <a:pt x="1671" y="4222"/>
                  </a:cubicBezTo>
                  <a:close/>
                  <a:moveTo>
                    <a:pt x="7904" y="8380"/>
                  </a:moveTo>
                  <a:cubicBezTo>
                    <a:pt x="8287" y="8380"/>
                    <a:pt x="8278" y="9043"/>
                    <a:pt x="7877" y="9043"/>
                  </a:cubicBezTo>
                  <a:lnTo>
                    <a:pt x="5829" y="9043"/>
                  </a:lnTo>
                  <a:cubicBezTo>
                    <a:pt x="5388" y="9043"/>
                    <a:pt x="5357" y="8381"/>
                    <a:pt x="5829" y="8381"/>
                  </a:cubicBezTo>
                  <a:lnTo>
                    <a:pt x="7877" y="8381"/>
                  </a:lnTo>
                  <a:cubicBezTo>
                    <a:pt x="7886" y="8380"/>
                    <a:pt x="7895" y="8380"/>
                    <a:pt x="7904" y="8380"/>
                  </a:cubicBezTo>
                  <a:close/>
                  <a:moveTo>
                    <a:pt x="7904" y="9766"/>
                  </a:moveTo>
                  <a:cubicBezTo>
                    <a:pt x="8287" y="9766"/>
                    <a:pt x="8278" y="10429"/>
                    <a:pt x="7877" y="10429"/>
                  </a:cubicBezTo>
                  <a:lnTo>
                    <a:pt x="5829" y="10429"/>
                  </a:lnTo>
                  <a:cubicBezTo>
                    <a:pt x="5388" y="10429"/>
                    <a:pt x="5357" y="9767"/>
                    <a:pt x="5829" y="9767"/>
                  </a:cubicBezTo>
                  <a:lnTo>
                    <a:pt x="7877" y="9767"/>
                  </a:lnTo>
                  <a:cubicBezTo>
                    <a:pt x="7886" y="9767"/>
                    <a:pt x="7895" y="9766"/>
                    <a:pt x="7904" y="9766"/>
                  </a:cubicBezTo>
                  <a:close/>
                  <a:moveTo>
                    <a:pt x="7877" y="11091"/>
                  </a:moveTo>
                  <a:cubicBezTo>
                    <a:pt x="8287" y="11091"/>
                    <a:pt x="8287" y="11784"/>
                    <a:pt x="7877" y="11784"/>
                  </a:cubicBezTo>
                  <a:lnTo>
                    <a:pt x="5829" y="11784"/>
                  </a:lnTo>
                  <a:cubicBezTo>
                    <a:pt x="5388" y="11784"/>
                    <a:pt x="5357" y="11091"/>
                    <a:pt x="5829" y="11091"/>
                  </a:cubicBezTo>
                  <a:close/>
                  <a:moveTo>
                    <a:pt x="4475" y="8350"/>
                  </a:moveTo>
                  <a:cubicBezTo>
                    <a:pt x="4664" y="8350"/>
                    <a:pt x="4821" y="8507"/>
                    <a:pt x="4821" y="8696"/>
                  </a:cubicBezTo>
                  <a:lnTo>
                    <a:pt x="4821" y="11469"/>
                  </a:lnTo>
                  <a:cubicBezTo>
                    <a:pt x="4821" y="11658"/>
                    <a:pt x="4664" y="11815"/>
                    <a:pt x="4475" y="11815"/>
                  </a:cubicBezTo>
                  <a:lnTo>
                    <a:pt x="1734" y="11815"/>
                  </a:lnTo>
                  <a:cubicBezTo>
                    <a:pt x="1513" y="11815"/>
                    <a:pt x="1356" y="11658"/>
                    <a:pt x="1356" y="11469"/>
                  </a:cubicBezTo>
                  <a:lnTo>
                    <a:pt x="1356" y="8696"/>
                  </a:lnTo>
                  <a:cubicBezTo>
                    <a:pt x="1356" y="8507"/>
                    <a:pt x="1513" y="8350"/>
                    <a:pt x="1734" y="8350"/>
                  </a:cubicBezTo>
                  <a:close/>
                  <a:moveTo>
                    <a:pt x="7877" y="12508"/>
                  </a:moveTo>
                  <a:cubicBezTo>
                    <a:pt x="8287" y="12508"/>
                    <a:pt x="8287" y="13170"/>
                    <a:pt x="7877" y="13170"/>
                  </a:cubicBezTo>
                  <a:lnTo>
                    <a:pt x="1734" y="13170"/>
                  </a:lnTo>
                  <a:cubicBezTo>
                    <a:pt x="1293" y="13170"/>
                    <a:pt x="1261" y="12508"/>
                    <a:pt x="1734" y="12508"/>
                  </a:cubicBezTo>
                  <a:close/>
                  <a:moveTo>
                    <a:pt x="348" y="2868"/>
                  </a:moveTo>
                  <a:cubicBezTo>
                    <a:pt x="158" y="2868"/>
                    <a:pt x="1" y="3025"/>
                    <a:pt x="1" y="3214"/>
                  </a:cubicBezTo>
                  <a:lnTo>
                    <a:pt x="1" y="12823"/>
                  </a:lnTo>
                  <a:cubicBezTo>
                    <a:pt x="1" y="13768"/>
                    <a:pt x="726" y="14525"/>
                    <a:pt x="1702" y="14525"/>
                  </a:cubicBezTo>
                  <a:lnTo>
                    <a:pt x="10083" y="14525"/>
                  </a:lnTo>
                  <a:cubicBezTo>
                    <a:pt x="9767" y="14178"/>
                    <a:pt x="9515" y="13705"/>
                    <a:pt x="9515" y="13138"/>
                  </a:cubicBezTo>
                  <a:cubicBezTo>
                    <a:pt x="9547" y="1"/>
                    <a:pt x="9547" y="6333"/>
                    <a:pt x="9547" y="3214"/>
                  </a:cubicBezTo>
                  <a:cubicBezTo>
                    <a:pt x="9547" y="3025"/>
                    <a:pt x="9389" y="2868"/>
                    <a:pt x="9200" y="286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9144;p92">
            <a:extLst>
              <a:ext uri="{FF2B5EF4-FFF2-40B4-BE49-F238E27FC236}">
                <a16:creationId xmlns:a16="http://schemas.microsoft.com/office/drawing/2014/main" id="{13DC8965-29DC-4284-B4AF-C653A04F04C4}"/>
              </a:ext>
            </a:extLst>
          </p:cNvPr>
          <p:cNvGrpSpPr/>
          <p:nvPr/>
        </p:nvGrpSpPr>
        <p:grpSpPr>
          <a:xfrm>
            <a:off x="1247233" y="3305376"/>
            <a:ext cx="442373" cy="420775"/>
            <a:chOff x="-6690625" y="3631325"/>
            <a:chExt cx="307225" cy="292225"/>
          </a:xfrm>
        </p:grpSpPr>
        <p:sp>
          <p:nvSpPr>
            <p:cNvPr id="24" name="Google Shape;9145;p92">
              <a:extLst>
                <a:ext uri="{FF2B5EF4-FFF2-40B4-BE49-F238E27FC236}">
                  <a16:creationId xmlns:a16="http://schemas.microsoft.com/office/drawing/2014/main" id="{C54A15AB-1CA8-45E1-9522-143192DE12A7}"/>
                </a:ext>
              </a:extLst>
            </p:cNvPr>
            <p:cNvSpPr/>
            <p:nvPr/>
          </p:nvSpPr>
          <p:spPr>
            <a:xfrm>
              <a:off x="-6690625" y="3631325"/>
              <a:ext cx="222925" cy="292225"/>
            </a:xfrm>
            <a:custGeom>
              <a:avLst/>
              <a:gdLst/>
              <a:ahLst/>
              <a:cxnLst/>
              <a:rect l="l" t="t" r="r" b="b"/>
              <a:pathLst>
                <a:path w="8917" h="11689" extrusionOk="0">
                  <a:moveTo>
                    <a:pt x="5861" y="2773"/>
                  </a:moveTo>
                  <a:cubicBezTo>
                    <a:pt x="6270" y="2773"/>
                    <a:pt x="6333" y="3435"/>
                    <a:pt x="5861" y="3435"/>
                  </a:cubicBezTo>
                  <a:lnTo>
                    <a:pt x="3813" y="3435"/>
                  </a:lnTo>
                  <a:cubicBezTo>
                    <a:pt x="3372" y="3435"/>
                    <a:pt x="3340" y="2773"/>
                    <a:pt x="3813" y="2773"/>
                  </a:cubicBezTo>
                  <a:close/>
                  <a:moveTo>
                    <a:pt x="2742" y="0"/>
                  </a:moveTo>
                  <a:lnTo>
                    <a:pt x="2742" y="2395"/>
                  </a:lnTo>
                  <a:cubicBezTo>
                    <a:pt x="2742" y="2584"/>
                    <a:pt x="2584" y="2741"/>
                    <a:pt x="2395" y="2741"/>
                  </a:cubicBezTo>
                  <a:lnTo>
                    <a:pt x="1" y="2741"/>
                  </a:lnTo>
                  <a:lnTo>
                    <a:pt x="1" y="10649"/>
                  </a:lnTo>
                  <a:cubicBezTo>
                    <a:pt x="1" y="11216"/>
                    <a:pt x="473" y="11689"/>
                    <a:pt x="1009" y="11689"/>
                  </a:cubicBezTo>
                  <a:lnTo>
                    <a:pt x="7909" y="11689"/>
                  </a:lnTo>
                  <a:cubicBezTo>
                    <a:pt x="8444" y="11689"/>
                    <a:pt x="8917" y="11248"/>
                    <a:pt x="8917" y="10649"/>
                  </a:cubicBezTo>
                  <a:lnTo>
                    <a:pt x="8917" y="7751"/>
                  </a:lnTo>
                  <a:lnTo>
                    <a:pt x="6491" y="10177"/>
                  </a:lnTo>
                  <a:cubicBezTo>
                    <a:pt x="6491" y="10271"/>
                    <a:pt x="6428" y="10303"/>
                    <a:pt x="6365" y="10303"/>
                  </a:cubicBezTo>
                  <a:lnTo>
                    <a:pt x="4317" y="10901"/>
                  </a:lnTo>
                  <a:cubicBezTo>
                    <a:pt x="4198" y="10938"/>
                    <a:pt x="4080" y="10955"/>
                    <a:pt x="3967" y="10955"/>
                  </a:cubicBezTo>
                  <a:cubicBezTo>
                    <a:pt x="3209" y="10955"/>
                    <a:pt x="2625" y="10192"/>
                    <a:pt x="2899" y="9452"/>
                  </a:cubicBezTo>
                  <a:lnTo>
                    <a:pt x="3057" y="8979"/>
                  </a:lnTo>
                  <a:lnTo>
                    <a:pt x="1765" y="8979"/>
                  </a:lnTo>
                  <a:cubicBezTo>
                    <a:pt x="1324" y="8979"/>
                    <a:pt x="1293" y="8255"/>
                    <a:pt x="1765" y="8255"/>
                  </a:cubicBezTo>
                  <a:lnTo>
                    <a:pt x="3277" y="8255"/>
                  </a:lnTo>
                  <a:lnTo>
                    <a:pt x="3529" y="7593"/>
                  </a:lnTo>
                  <a:lnTo>
                    <a:pt x="1797" y="7593"/>
                  </a:lnTo>
                  <a:cubicBezTo>
                    <a:pt x="1356" y="7593"/>
                    <a:pt x="1324" y="6869"/>
                    <a:pt x="1797" y="6869"/>
                  </a:cubicBezTo>
                  <a:lnTo>
                    <a:pt x="4034" y="6869"/>
                  </a:lnTo>
                  <a:lnTo>
                    <a:pt x="4695" y="6207"/>
                  </a:lnTo>
                  <a:lnTo>
                    <a:pt x="1765" y="6207"/>
                  </a:lnTo>
                  <a:cubicBezTo>
                    <a:pt x="1324" y="6207"/>
                    <a:pt x="1293" y="5514"/>
                    <a:pt x="1765" y="5514"/>
                  </a:cubicBezTo>
                  <a:lnTo>
                    <a:pt x="5388" y="5514"/>
                  </a:lnTo>
                  <a:lnTo>
                    <a:pt x="6050" y="4821"/>
                  </a:lnTo>
                  <a:lnTo>
                    <a:pt x="1734" y="4821"/>
                  </a:lnTo>
                  <a:cubicBezTo>
                    <a:pt x="1293" y="4821"/>
                    <a:pt x="1261" y="4128"/>
                    <a:pt x="1734" y="4128"/>
                  </a:cubicBezTo>
                  <a:lnTo>
                    <a:pt x="6711" y="4128"/>
                  </a:lnTo>
                  <a:cubicBezTo>
                    <a:pt x="6963" y="3876"/>
                    <a:pt x="8696" y="2080"/>
                    <a:pt x="8917" y="1891"/>
                  </a:cubicBezTo>
                  <a:lnTo>
                    <a:pt x="8917" y="1009"/>
                  </a:lnTo>
                  <a:cubicBezTo>
                    <a:pt x="8917" y="473"/>
                    <a:pt x="8507" y="0"/>
                    <a:pt x="790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146;p92">
              <a:extLst>
                <a:ext uri="{FF2B5EF4-FFF2-40B4-BE49-F238E27FC236}">
                  <a16:creationId xmlns:a16="http://schemas.microsoft.com/office/drawing/2014/main" id="{4AEB71A0-E05E-4EF7-8BAB-8C1564C1299B}"/>
                </a:ext>
              </a:extLst>
            </p:cNvPr>
            <p:cNvSpPr/>
            <p:nvPr/>
          </p:nvSpPr>
          <p:spPr>
            <a:xfrm>
              <a:off x="-6604350" y="3832175"/>
              <a:ext cx="58675" cy="56550"/>
            </a:xfrm>
            <a:custGeom>
              <a:avLst/>
              <a:gdLst/>
              <a:ahLst/>
              <a:cxnLst/>
              <a:rect l="l" t="t" r="r" b="b"/>
              <a:pathLst>
                <a:path w="2347" h="2262" extrusionOk="0">
                  <a:moveTo>
                    <a:pt x="614" y="0"/>
                  </a:moveTo>
                  <a:lnTo>
                    <a:pt x="110" y="1607"/>
                  </a:lnTo>
                  <a:cubicBezTo>
                    <a:pt x="1" y="1934"/>
                    <a:pt x="222" y="2262"/>
                    <a:pt x="550" y="2262"/>
                  </a:cubicBezTo>
                  <a:cubicBezTo>
                    <a:pt x="600" y="2262"/>
                    <a:pt x="654" y="2254"/>
                    <a:pt x="709" y="2237"/>
                  </a:cubicBezTo>
                  <a:lnTo>
                    <a:pt x="2347" y="1701"/>
                  </a:lnTo>
                  <a:lnTo>
                    <a:pt x="61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147;p92">
              <a:extLst>
                <a:ext uri="{FF2B5EF4-FFF2-40B4-BE49-F238E27FC236}">
                  <a16:creationId xmlns:a16="http://schemas.microsoft.com/office/drawing/2014/main" id="{DFBCDAED-0B3B-4B47-BBA0-6522ABC47594}"/>
                </a:ext>
              </a:extLst>
            </p:cNvPr>
            <p:cNvSpPr/>
            <p:nvPr/>
          </p:nvSpPr>
          <p:spPr>
            <a:xfrm>
              <a:off x="-6470875" y="3684775"/>
              <a:ext cx="87475" cy="71800"/>
            </a:xfrm>
            <a:custGeom>
              <a:avLst/>
              <a:gdLst/>
              <a:ahLst/>
              <a:cxnLst/>
              <a:rect l="l" t="t" r="r" b="b"/>
              <a:pathLst>
                <a:path w="3499" h="2872" extrusionOk="0">
                  <a:moveTo>
                    <a:pt x="1479" y="1"/>
                  </a:moveTo>
                  <a:cubicBezTo>
                    <a:pt x="1176" y="1"/>
                    <a:pt x="868" y="114"/>
                    <a:pt x="599" y="383"/>
                  </a:cubicBezTo>
                  <a:lnTo>
                    <a:pt x="1" y="950"/>
                  </a:lnTo>
                  <a:lnTo>
                    <a:pt x="1954" y="2872"/>
                  </a:lnTo>
                  <a:lnTo>
                    <a:pt x="2521" y="2305"/>
                  </a:lnTo>
                  <a:cubicBezTo>
                    <a:pt x="3498" y="1352"/>
                    <a:pt x="2524" y="1"/>
                    <a:pt x="14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148;p92">
              <a:extLst>
                <a:ext uri="{FF2B5EF4-FFF2-40B4-BE49-F238E27FC236}">
                  <a16:creationId xmlns:a16="http://schemas.microsoft.com/office/drawing/2014/main" id="{70FD8F1C-7731-408A-9F0A-4E08D630EB74}"/>
                </a:ext>
              </a:extLst>
            </p:cNvPr>
            <p:cNvSpPr/>
            <p:nvPr/>
          </p:nvSpPr>
          <p:spPr>
            <a:xfrm>
              <a:off x="-6578775" y="3721900"/>
              <a:ext cx="143375" cy="143375"/>
            </a:xfrm>
            <a:custGeom>
              <a:avLst/>
              <a:gdLst/>
              <a:ahLst/>
              <a:cxnLst/>
              <a:rect l="l" t="t" r="r" b="b"/>
              <a:pathLst>
                <a:path w="5735" h="5735" extrusionOk="0">
                  <a:moveTo>
                    <a:pt x="3813" y="1"/>
                  </a:moveTo>
                  <a:lnTo>
                    <a:pt x="1" y="3813"/>
                  </a:lnTo>
                  <a:lnTo>
                    <a:pt x="1922" y="5734"/>
                  </a:lnTo>
                  <a:lnTo>
                    <a:pt x="4474" y="3183"/>
                  </a:lnTo>
                  <a:lnTo>
                    <a:pt x="5734" y="1922"/>
                  </a:lnTo>
                  <a:lnTo>
                    <a:pt x="38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149;p92">
              <a:extLst>
                <a:ext uri="{FF2B5EF4-FFF2-40B4-BE49-F238E27FC236}">
                  <a16:creationId xmlns:a16="http://schemas.microsoft.com/office/drawing/2014/main" id="{4A913160-4415-4B82-8317-614AB29C51D8}"/>
                </a:ext>
              </a:extLst>
            </p:cNvPr>
            <p:cNvSpPr/>
            <p:nvPr/>
          </p:nvSpPr>
          <p:spPr>
            <a:xfrm>
              <a:off x="-6685100" y="3636850"/>
              <a:ext cx="47275" cy="46475"/>
            </a:xfrm>
            <a:custGeom>
              <a:avLst/>
              <a:gdLst/>
              <a:ahLst/>
              <a:cxnLst/>
              <a:rect l="l" t="t" r="r" b="b"/>
              <a:pathLst>
                <a:path w="1891" h="1859" extrusionOk="0">
                  <a:moveTo>
                    <a:pt x="1891" y="0"/>
                  </a:moveTo>
                  <a:lnTo>
                    <a:pt x="0" y="1859"/>
                  </a:lnTo>
                  <a:lnTo>
                    <a:pt x="1891" y="1859"/>
                  </a:lnTo>
                  <a:lnTo>
                    <a:pt x="189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 name="Google Shape;6700;p86">
            <a:extLst>
              <a:ext uri="{FF2B5EF4-FFF2-40B4-BE49-F238E27FC236}">
                <a16:creationId xmlns:a16="http://schemas.microsoft.com/office/drawing/2014/main" id="{395E643C-128E-45B4-83D4-883C47D064FF}"/>
              </a:ext>
            </a:extLst>
          </p:cNvPr>
          <p:cNvGrpSpPr/>
          <p:nvPr/>
        </p:nvGrpSpPr>
        <p:grpSpPr>
          <a:xfrm>
            <a:off x="1257685" y="2682447"/>
            <a:ext cx="339253" cy="339253"/>
            <a:chOff x="1492675" y="4992125"/>
            <a:chExt cx="481825" cy="481825"/>
          </a:xfrm>
        </p:grpSpPr>
        <p:sp>
          <p:nvSpPr>
            <p:cNvPr id="30" name="Google Shape;6701;p86">
              <a:extLst>
                <a:ext uri="{FF2B5EF4-FFF2-40B4-BE49-F238E27FC236}">
                  <a16:creationId xmlns:a16="http://schemas.microsoft.com/office/drawing/2014/main" id="{24E61B5E-AB58-4398-B742-76B994A0C732}"/>
                </a:ext>
              </a:extLst>
            </p:cNvPr>
            <p:cNvSpPr/>
            <p:nvPr/>
          </p:nvSpPr>
          <p:spPr>
            <a:xfrm>
              <a:off x="1492675" y="4992125"/>
              <a:ext cx="481825" cy="481825"/>
            </a:xfrm>
            <a:custGeom>
              <a:avLst/>
              <a:gdLst/>
              <a:ahLst/>
              <a:cxnLst/>
              <a:rect l="l" t="t" r="r" b="b"/>
              <a:pathLst>
                <a:path w="19273" h="19273" extrusionOk="0">
                  <a:moveTo>
                    <a:pt x="12728" y="5990"/>
                  </a:moveTo>
                  <a:cubicBezTo>
                    <a:pt x="13161" y="5990"/>
                    <a:pt x="13595" y="6156"/>
                    <a:pt x="13925" y="6487"/>
                  </a:cubicBezTo>
                  <a:cubicBezTo>
                    <a:pt x="14587" y="7149"/>
                    <a:pt x="14587" y="8221"/>
                    <a:pt x="13928" y="8884"/>
                  </a:cubicBezTo>
                  <a:lnTo>
                    <a:pt x="10028" y="12780"/>
                  </a:lnTo>
                  <a:cubicBezTo>
                    <a:pt x="9709" y="13100"/>
                    <a:pt x="9278" y="13280"/>
                    <a:pt x="8830" y="13280"/>
                  </a:cubicBezTo>
                  <a:lnTo>
                    <a:pt x="8815" y="13280"/>
                  </a:lnTo>
                  <a:cubicBezTo>
                    <a:pt x="8811" y="13280"/>
                    <a:pt x="8807" y="13280"/>
                    <a:pt x="8804" y="13280"/>
                  </a:cubicBezTo>
                  <a:cubicBezTo>
                    <a:pt x="8362" y="13280"/>
                    <a:pt x="7936" y="13103"/>
                    <a:pt x="7622" y="12789"/>
                  </a:cubicBezTo>
                  <a:lnTo>
                    <a:pt x="5346" y="10528"/>
                  </a:lnTo>
                  <a:cubicBezTo>
                    <a:pt x="4632" y="9877"/>
                    <a:pt x="4605" y="8760"/>
                    <a:pt x="5288" y="8077"/>
                  </a:cubicBezTo>
                  <a:cubicBezTo>
                    <a:pt x="5620" y="7745"/>
                    <a:pt x="6053" y="7581"/>
                    <a:pt x="6485" y="7581"/>
                  </a:cubicBezTo>
                  <a:cubicBezTo>
                    <a:pt x="6944" y="7581"/>
                    <a:pt x="7402" y="7766"/>
                    <a:pt x="7737" y="8134"/>
                  </a:cubicBezTo>
                  <a:lnTo>
                    <a:pt x="8812" y="9206"/>
                  </a:lnTo>
                  <a:lnTo>
                    <a:pt x="11531" y="6487"/>
                  </a:lnTo>
                  <a:cubicBezTo>
                    <a:pt x="11861" y="6156"/>
                    <a:pt x="12294" y="5990"/>
                    <a:pt x="12728" y="5990"/>
                  </a:cubicBezTo>
                  <a:close/>
                  <a:moveTo>
                    <a:pt x="9637" y="1"/>
                  </a:moveTo>
                  <a:cubicBezTo>
                    <a:pt x="7095" y="1"/>
                    <a:pt x="4686" y="1012"/>
                    <a:pt x="2849" y="2849"/>
                  </a:cubicBezTo>
                  <a:cubicBezTo>
                    <a:pt x="1013" y="4686"/>
                    <a:pt x="1" y="7098"/>
                    <a:pt x="1" y="9637"/>
                  </a:cubicBezTo>
                  <a:cubicBezTo>
                    <a:pt x="1" y="12175"/>
                    <a:pt x="1013" y="14587"/>
                    <a:pt x="2849" y="16424"/>
                  </a:cubicBezTo>
                  <a:cubicBezTo>
                    <a:pt x="4686" y="18261"/>
                    <a:pt x="7095" y="19273"/>
                    <a:pt x="9637" y="19273"/>
                  </a:cubicBezTo>
                  <a:cubicBezTo>
                    <a:pt x="12175" y="19273"/>
                    <a:pt x="14584" y="18261"/>
                    <a:pt x="16421" y="16424"/>
                  </a:cubicBezTo>
                  <a:cubicBezTo>
                    <a:pt x="18258" y="14587"/>
                    <a:pt x="19273" y="12175"/>
                    <a:pt x="19273" y="9637"/>
                  </a:cubicBezTo>
                  <a:cubicBezTo>
                    <a:pt x="19273" y="7098"/>
                    <a:pt x="18258" y="4686"/>
                    <a:pt x="16421" y="2849"/>
                  </a:cubicBezTo>
                  <a:cubicBezTo>
                    <a:pt x="14584" y="1012"/>
                    <a:pt x="12175" y="1"/>
                    <a:pt x="963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31" name="Google Shape;6702;p86">
              <a:extLst>
                <a:ext uri="{FF2B5EF4-FFF2-40B4-BE49-F238E27FC236}">
                  <a16:creationId xmlns:a16="http://schemas.microsoft.com/office/drawing/2014/main" id="{DA771096-A322-4D98-AE78-217AB3FC55FB}"/>
                </a:ext>
              </a:extLst>
            </p:cNvPr>
            <p:cNvSpPr/>
            <p:nvPr/>
          </p:nvSpPr>
          <p:spPr>
            <a:xfrm>
              <a:off x="1639625" y="5170175"/>
              <a:ext cx="190100" cy="125750"/>
            </a:xfrm>
            <a:custGeom>
              <a:avLst/>
              <a:gdLst/>
              <a:ahLst/>
              <a:cxnLst/>
              <a:rect l="l" t="t" r="r" b="b"/>
              <a:pathLst>
                <a:path w="7604" h="5030" extrusionOk="0">
                  <a:moveTo>
                    <a:pt x="6852" y="0"/>
                  </a:moveTo>
                  <a:cubicBezTo>
                    <a:pt x="6851" y="0"/>
                    <a:pt x="6850" y="0"/>
                    <a:pt x="6848" y="0"/>
                  </a:cubicBezTo>
                  <a:cubicBezTo>
                    <a:pt x="6698" y="0"/>
                    <a:pt x="6556" y="57"/>
                    <a:pt x="6451" y="163"/>
                  </a:cubicBezTo>
                  <a:lnTo>
                    <a:pt x="3334" y="3279"/>
                  </a:lnTo>
                  <a:cubicBezTo>
                    <a:pt x="3224" y="3391"/>
                    <a:pt x="3080" y="3447"/>
                    <a:pt x="2935" y="3447"/>
                  </a:cubicBezTo>
                  <a:cubicBezTo>
                    <a:pt x="2791" y="3447"/>
                    <a:pt x="2646" y="3391"/>
                    <a:pt x="2536" y="3279"/>
                  </a:cubicBezTo>
                  <a:cubicBezTo>
                    <a:pt x="2533" y="3279"/>
                    <a:pt x="2533" y="3279"/>
                    <a:pt x="2530" y="3276"/>
                  </a:cubicBezTo>
                  <a:cubicBezTo>
                    <a:pt x="2521" y="3267"/>
                    <a:pt x="2509" y="3255"/>
                    <a:pt x="2497" y="3246"/>
                  </a:cubicBezTo>
                  <a:lnTo>
                    <a:pt x="1061" y="1810"/>
                  </a:lnTo>
                  <a:cubicBezTo>
                    <a:pt x="948" y="1678"/>
                    <a:pt x="789" y="1611"/>
                    <a:pt x="629" y="1611"/>
                  </a:cubicBezTo>
                  <a:cubicBezTo>
                    <a:pt x="486" y="1611"/>
                    <a:pt x="342" y="1666"/>
                    <a:pt x="233" y="1777"/>
                  </a:cubicBezTo>
                  <a:cubicBezTo>
                    <a:pt x="1" y="2009"/>
                    <a:pt x="16" y="2391"/>
                    <a:pt x="266" y="2605"/>
                  </a:cubicBezTo>
                  <a:lnTo>
                    <a:pt x="2542" y="4869"/>
                  </a:lnTo>
                  <a:cubicBezTo>
                    <a:pt x="2645" y="4972"/>
                    <a:pt x="2782" y="5029"/>
                    <a:pt x="2926" y="5029"/>
                  </a:cubicBezTo>
                  <a:cubicBezTo>
                    <a:pt x="2929" y="5029"/>
                    <a:pt x="2933" y="5029"/>
                    <a:pt x="2937" y="5029"/>
                  </a:cubicBezTo>
                  <a:lnTo>
                    <a:pt x="2943" y="5029"/>
                  </a:lnTo>
                  <a:cubicBezTo>
                    <a:pt x="3096" y="5029"/>
                    <a:pt x="3241" y="4969"/>
                    <a:pt x="3352" y="4860"/>
                  </a:cubicBezTo>
                  <a:lnTo>
                    <a:pt x="7249" y="964"/>
                  </a:lnTo>
                  <a:cubicBezTo>
                    <a:pt x="7603" y="606"/>
                    <a:pt x="7352" y="0"/>
                    <a:pt x="68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33"/>
        <p:cNvGrpSpPr/>
        <p:nvPr/>
      </p:nvGrpSpPr>
      <p:grpSpPr>
        <a:xfrm>
          <a:off x="0" y="0"/>
          <a:ext cx="0" cy="0"/>
          <a:chOff x="0" y="0"/>
          <a:chExt cx="0" cy="0"/>
        </a:xfrm>
      </p:grpSpPr>
      <p:sp>
        <p:nvSpPr>
          <p:cNvPr id="1334" name="Google Shape;1334;p45"/>
          <p:cNvSpPr/>
          <p:nvPr/>
        </p:nvSpPr>
        <p:spPr>
          <a:xfrm>
            <a:off x="473950" y="393700"/>
            <a:ext cx="8196000" cy="43770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5" name="Google Shape;1335;p45"/>
          <p:cNvSpPr txBox="1">
            <a:spLocks noGrp="1"/>
          </p:cNvSpPr>
          <p:nvPr>
            <p:ph type="body" idx="1"/>
          </p:nvPr>
        </p:nvSpPr>
        <p:spPr>
          <a:xfrm>
            <a:off x="2123424" y="1989300"/>
            <a:ext cx="4126800" cy="1998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Termly learning updates</a:t>
            </a:r>
            <a:br>
              <a:rPr lang="en-GB" dirty="0"/>
            </a:br>
            <a:br>
              <a:rPr lang="en-GB" dirty="0"/>
            </a:br>
            <a:r>
              <a:rPr lang="en-GB" dirty="0"/>
              <a:t>Parents evenings </a:t>
            </a:r>
            <a:r>
              <a:rPr lang="en-GB" dirty="0">
                <a:solidFill>
                  <a:schemeClr val="bg2"/>
                </a:solidFill>
              </a:rPr>
              <a:t>(Autumn and Spring Terms)</a:t>
            </a:r>
          </a:p>
          <a:p>
            <a:pPr marL="0" lvl="0" indent="0" algn="l" rtl="0">
              <a:spcBef>
                <a:spcPts val="0"/>
              </a:spcBef>
              <a:spcAft>
                <a:spcPts val="0"/>
              </a:spcAft>
              <a:buClr>
                <a:schemeClr val="dk1"/>
              </a:buClr>
              <a:buSzPts val="1100"/>
              <a:buFont typeface="Arial"/>
              <a:buNone/>
            </a:pPr>
            <a:endParaRPr lang="en-GB" dirty="0"/>
          </a:p>
          <a:p>
            <a:pPr marL="0" lvl="0" indent="0" algn="l" rtl="0">
              <a:spcBef>
                <a:spcPts val="0"/>
              </a:spcBef>
              <a:spcAft>
                <a:spcPts val="0"/>
              </a:spcAft>
              <a:buClr>
                <a:schemeClr val="dk1"/>
              </a:buClr>
              <a:buSzPts val="1100"/>
              <a:buFont typeface="Arial"/>
              <a:buNone/>
            </a:pPr>
            <a:r>
              <a:rPr lang="en-GB" dirty="0"/>
              <a:t>End of Year Report</a:t>
            </a:r>
          </a:p>
          <a:p>
            <a:pPr marL="0" lvl="0" indent="0" algn="l" rtl="0">
              <a:spcBef>
                <a:spcPts val="0"/>
              </a:spcBef>
              <a:spcAft>
                <a:spcPts val="0"/>
              </a:spcAft>
              <a:buClr>
                <a:schemeClr val="dk1"/>
              </a:buClr>
              <a:buSzPts val="1100"/>
              <a:buFont typeface="Arial"/>
              <a:buNone/>
            </a:pPr>
            <a:endParaRPr lang="en-GB" dirty="0"/>
          </a:p>
          <a:p>
            <a:pPr marL="0" lvl="0" indent="0" algn="l" rtl="0">
              <a:spcBef>
                <a:spcPts val="0"/>
              </a:spcBef>
              <a:spcAft>
                <a:spcPts val="0"/>
              </a:spcAft>
              <a:buClr>
                <a:schemeClr val="dk1"/>
              </a:buClr>
              <a:buSzPts val="1100"/>
              <a:buFont typeface="Arial"/>
              <a:buNone/>
            </a:pPr>
            <a:r>
              <a:rPr lang="en-GB" dirty="0"/>
              <a:t>Arbor</a:t>
            </a:r>
          </a:p>
        </p:txBody>
      </p:sp>
      <p:sp>
        <p:nvSpPr>
          <p:cNvPr id="1336" name="Google Shape;1336;p45"/>
          <p:cNvSpPr txBox="1">
            <a:spLocks noGrp="1"/>
          </p:cNvSpPr>
          <p:nvPr>
            <p:ph type="title"/>
          </p:nvPr>
        </p:nvSpPr>
        <p:spPr>
          <a:xfrm>
            <a:off x="1221975" y="1200000"/>
            <a:ext cx="5541600" cy="78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Sharing Information</a:t>
            </a:r>
            <a:endParaRPr dirty="0"/>
          </a:p>
        </p:txBody>
      </p:sp>
      <p:grpSp>
        <p:nvGrpSpPr>
          <p:cNvPr id="1337" name="Google Shape;1337;p45"/>
          <p:cNvGrpSpPr/>
          <p:nvPr/>
        </p:nvGrpSpPr>
        <p:grpSpPr>
          <a:xfrm flipH="1">
            <a:off x="247428" y="-1"/>
            <a:ext cx="2851896" cy="987837"/>
            <a:chOff x="5572998" y="796"/>
            <a:chExt cx="3485999" cy="1207478"/>
          </a:xfrm>
        </p:grpSpPr>
        <p:sp>
          <p:nvSpPr>
            <p:cNvPr id="1338" name="Google Shape;1338;p45"/>
            <p:cNvSpPr/>
            <p:nvPr/>
          </p:nvSpPr>
          <p:spPr>
            <a:xfrm>
              <a:off x="5572998" y="796"/>
              <a:ext cx="3485999" cy="1207478"/>
            </a:xfrm>
            <a:custGeom>
              <a:avLst/>
              <a:gdLst/>
              <a:ahLst/>
              <a:cxnLst/>
              <a:rect l="l" t="t" r="r" b="b"/>
              <a:pathLst>
                <a:path w="33257" h="13655" extrusionOk="0">
                  <a:moveTo>
                    <a:pt x="0" y="0"/>
                  </a:moveTo>
                  <a:cubicBezTo>
                    <a:pt x="438" y="1378"/>
                    <a:pt x="1154" y="2736"/>
                    <a:pt x="1638" y="4104"/>
                  </a:cubicBezTo>
                  <a:cubicBezTo>
                    <a:pt x="2317" y="6021"/>
                    <a:pt x="2578" y="8068"/>
                    <a:pt x="2373" y="10096"/>
                  </a:cubicBezTo>
                  <a:cubicBezTo>
                    <a:pt x="2280" y="11083"/>
                    <a:pt x="2113" y="12209"/>
                    <a:pt x="2764" y="12953"/>
                  </a:cubicBezTo>
                  <a:cubicBezTo>
                    <a:pt x="3247" y="13518"/>
                    <a:pt x="4009" y="13655"/>
                    <a:pt x="4784" y="13655"/>
                  </a:cubicBezTo>
                  <a:cubicBezTo>
                    <a:pt x="5068" y="13655"/>
                    <a:pt x="5355" y="13636"/>
                    <a:pt x="5630" y="13614"/>
                  </a:cubicBezTo>
                  <a:lnTo>
                    <a:pt x="21151" y="12237"/>
                  </a:lnTo>
                  <a:cubicBezTo>
                    <a:pt x="23691" y="12013"/>
                    <a:pt x="26334" y="11753"/>
                    <a:pt x="28511" y="10422"/>
                  </a:cubicBezTo>
                  <a:cubicBezTo>
                    <a:pt x="31740" y="8431"/>
                    <a:pt x="33257" y="4076"/>
                    <a:pt x="32066" y="466"/>
                  </a:cubicBezTo>
                  <a:cubicBezTo>
                    <a:pt x="32019" y="317"/>
                    <a:pt x="31973" y="159"/>
                    <a:pt x="319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45"/>
            <p:cNvSpPr/>
            <p:nvPr/>
          </p:nvSpPr>
          <p:spPr>
            <a:xfrm>
              <a:off x="5811980" y="796"/>
              <a:ext cx="2967140" cy="1085271"/>
            </a:xfrm>
            <a:custGeom>
              <a:avLst/>
              <a:gdLst/>
              <a:ahLst/>
              <a:cxnLst/>
              <a:rect l="l" t="t" r="r" b="b"/>
              <a:pathLst>
                <a:path w="28307" h="12273" extrusionOk="0">
                  <a:moveTo>
                    <a:pt x="0" y="0"/>
                  </a:moveTo>
                  <a:cubicBezTo>
                    <a:pt x="316" y="1424"/>
                    <a:pt x="1089" y="2811"/>
                    <a:pt x="1591" y="4206"/>
                  </a:cubicBezTo>
                  <a:cubicBezTo>
                    <a:pt x="2168" y="5825"/>
                    <a:pt x="2382" y="7556"/>
                    <a:pt x="2215" y="9268"/>
                  </a:cubicBezTo>
                  <a:cubicBezTo>
                    <a:pt x="2131" y="10106"/>
                    <a:pt x="1991" y="11046"/>
                    <a:pt x="2540" y="11678"/>
                  </a:cubicBezTo>
                  <a:cubicBezTo>
                    <a:pt x="2948" y="12155"/>
                    <a:pt x="3595" y="12273"/>
                    <a:pt x="4248" y="12273"/>
                  </a:cubicBezTo>
                  <a:cubicBezTo>
                    <a:pt x="4488" y="12273"/>
                    <a:pt x="4729" y="12257"/>
                    <a:pt x="4960" y="12237"/>
                  </a:cubicBezTo>
                  <a:lnTo>
                    <a:pt x="18071" y="11074"/>
                  </a:lnTo>
                  <a:cubicBezTo>
                    <a:pt x="20229" y="10878"/>
                    <a:pt x="22463" y="10664"/>
                    <a:pt x="24296" y="9538"/>
                  </a:cubicBezTo>
                  <a:cubicBezTo>
                    <a:pt x="27031" y="7854"/>
                    <a:pt x="28306" y="4178"/>
                    <a:pt x="27301" y="1126"/>
                  </a:cubicBezTo>
                  <a:cubicBezTo>
                    <a:pt x="27190" y="763"/>
                    <a:pt x="27096" y="382"/>
                    <a:pt x="2703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340;p45"/>
            <p:cNvSpPr/>
            <p:nvPr/>
          </p:nvSpPr>
          <p:spPr>
            <a:xfrm>
              <a:off x="6069409" y="796"/>
              <a:ext cx="2371238" cy="957316"/>
            </a:xfrm>
            <a:custGeom>
              <a:avLst/>
              <a:gdLst/>
              <a:ahLst/>
              <a:cxnLst/>
              <a:rect l="l" t="t" r="r" b="b"/>
              <a:pathLst>
                <a:path w="22622" h="10826" extrusionOk="0">
                  <a:moveTo>
                    <a:pt x="810" y="0"/>
                  </a:moveTo>
                  <a:cubicBezTo>
                    <a:pt x="1" y="1015"/>
                    <a:pt x="1043" y="2494"/>
                    <a:pt x="1443" y="3629"/>
                  </a:cubicBezTo>
                  <a:cubicBezTo>
                    <a:pt x="1824" y="4709"/>
                    <a:pt x="1899" y="5881"/>
                    <a:pt x="1648" y="6998"/>
                  </a:cubicBezTo>
                  <a:cubicBezTo>
                    <a:pt x="1452" y="7891"/>
                    <a:pt x="1061" y="8868"/>
                    <a:pt x="1517" y="9678"/>
                  </a:cubicBezTo>
                  <a:cubicBezTo>
                    <a:pt x="2029" y="10562"/>
                    <a:pt x="3267" y="10739"/>
                    <a:pt x="4327" y="10776"/>
                  </a:cubicBezTo>
                  <a:cubicBezTo>
                    <a:pt x="5129" y="10808"/>
                    <a:pt x="5932" y="10825"/>
                    <a:pt x="6735" y="10825"/>
                  </a:cubicBezTo>
                  <a:cubicBezTo>
                    <a:pt x="10794" y="10825"/>
                    <a:pt x="14860" y="10384"/>
                    <a:pt x="18713" y="9203"/>
                  </a:cubicBezTo>
                  <a:cubicBezTo>
                    <a:pt x="19886" y="8850"/>
                    <a:pt x="21105" y="8375"/>
                    <a:pt x="21830" y="7426"/>
                  </a:cubicBezTo>
                  <a:cubicBezTo>
                    <a:pt x="22482" y="6561"/>
                    <a:pt x="22621" y="5435"/>
                    <a:pt x="22621" y="4374"/>
                  </a:cubicBezTo>
                  <a:cubicBezTo>
                    <a:pt x="22621" y="3406"/>
                    <a:pt x="22519" y="2438"/>
                    <a:pt x="22323" y="1489"/>
                  </a:cubicBezTo>
                  <a:cubicBezTo>
                    <a:pt x="22258" y="1154"/>
                    <a:pt x="22175" y="819"/>
                    <a:pt x="22082" y="484"/>
                  </a:cubicBezTo>
                  <a:cubicBezTo>
                    <a:pt x="22035" y="326"/>
                    <a:pt x="21989" y="159"/>
                    <a:pt x="219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1" name="Google Shape;1341;p45"/>
            <p:cNvSpPr/>
            <p:nvPr/>
          </p:nvSpPr>
          <p:spPr>
            <a:xfrm>
              <a:off x="6287847" y="796"/>
              <a:ext cx="1912860" cy="841034"/>
            </a:xfrm>
            <a:custGeom>
              <a:avLst/>
              <a:gdLst/>
              <a:ahLst/>
              <a:cxnLst/>
              <a:rect l="l" t="t" r="r" b="b"/>
              <a:pathLst>
                <a:path w="18249" h="9511" extrusionOk="0">
                  <a:moveTo>
                    <a:pt x="4049" y="0"/>
                  </a:moveTo>
                  <a:cubicBezTo>
                    <a:pt x="3630" y="56"/>
                    <a:pt x="3202" y="112"/>
                    <a:pt x="2783" y="177"/>
                  </a:cubicBezTo>
                  <a:cubicBezTo>
                    <a:pt x="2318" y="242"/>
                    <a:pt x="1853" y="326"/>
                    <a:pt x="1453" y="540"/>
                  </a:cubicBezTo>
                  <a:cubicBezTo>
                    <a:pt x="1" y="1303"/>
                    <a:pt x="1080" y="2745"/>
                    <a:pt x="1462" y="3806"/>
                  </a:cubicBezTo>
                  <a:cubicBezTo>
                    <a:pt x="1760" y="4662"/>
                    <a:pt x="1815" y="5593"/>
                    <a:pt x="1620" y="6477"/>
                  </a:cubicBezTo>
                  <a:cubicBezTo>
                    <a:pt x="1462" y="7193"/>
                    <a:pt x="1155" y="7966"/>
                    <a:pt x="1518" y="8598"/>
                  </a:cubicBezTo>
                  <a:cubicBezTo>
                    <a:pt x="1918" y="9306"/>
                    <a:pt x="2904" y="9445"/>
                    <a:pt x="3742" y="9473"/>
                  </a:cubicBezTo>
                  <a:cubicBezTo>
                    <a:pt x="4372" y="9497"/>
                    <a:pt x="5005" y="9511"/>
                    <a:pt x="5637" y="9511"/>
                  </a:cubicBezTo>
                  <a:cubicBezTo>
                    <a:pt x="8864" y="9511"/>
                    <a:pt x="12092" y="9168"/>
                    <a:pt x="15150" y="8226"/>
                  </a:cubicBezTo>
                  <a:cubicBezTo>
                    <a:pt x="16080" y="7947"/>
                    <a:pt x="17048" y="7566"/>
                    <a:pt x="17615" y="6812"/>
                  </a:cubicBezTo>
                  <a:cubicBezTo>
                    <a:pt x="18137" y="6133"/>
                    <a:pt x="18248" y="5239"/>
                    <a:pt x="18248" y="4392"/>
                  </a:cubicBezTo>
                  <a:cubicBezTo>
                    <a:pt x="18248" y="3629"/>
                    <a:pt x="18174" y="2857"/>
                    <a:pt x="18016" y="2113"/>
                  </a:cubicBezTo>
                  <a:cubicBezTo>
                    <a:pt x="17960" y="1843"/>
                    <a:pt x="17895" y="1573"/>
                    <a:pt x="17820" y="1312"/>
                  </a:cubicBezTo>
                  <a:cubicBezTo>
                    <a:pt x="17681" y="829"/>
                    <a:pt x="17494" y="326"/>
                    <a:pt x="170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342;p45"/>
            <p:cNvSpPr/>
            <p:nvPr/>
          </p:nvSpPr>
          <p:spPr>
            <a:xfrm>
              <a:off x="6539512" y="64904"/>
              <a:ext cx="1427019" cy="665329"/>
            </a:xfrm>
            <a:custGeom>
              <a:avLst/>
              <a:gdLst/>
              <a:ahLst/>
              <a:cxnLst/>
              <a:rect l="l" t="t" r="r" b="b"/>
              <a:pathLst>
                <a:path w="13614" h="7524" extrusionOk="0">
                  <a:moveTo>
                    <a:pt x="9287" y="0"/>
                  </a:moveTo>
                  <a:cubicBezTo>
                    <a:pt x="6873" y="0"/>
                    <a:pt x="4460" y="182"/>
                    <a:pt x="2076" y="541"/>
                  </a:cubicBezTo>
                  <a:cubicBezTo>
                    <a:pt x="1731" y="578"/>
                    <a:pt x="1396" y="671"/>
                    <a:pt x="1080" y="820"/>
                  </a:cubicBezTo>
                  <a:cubicBezTo>
                    <a:pt x="1" y="1388"/>
                    <a:pt x="810" y="2458"/>
                    <a:pt x="1080" y="3258"/>
                  </a:cubicBezTo>
                  <a:cubicBezTo>
                    <a:pt x="1303" y="3900"/>
                    <a:pt x="1350" y="4589"/>
                    <a:pt x="1201" y="5259"/>
                  </a:cubicBezTo>
                  <a:cubicBezTo>
                    <a:pt x="1080" y="5789"/>
                    <a:pt x="847" y="6366"/>
                    <a:pt x="1117" y="6841"/>
                  </a:cubicBezTo>
                  <a:cubicBezTo>
                    <a:pt x="1424" y="7362"/>
                    <a:pt x="2159" y="7464"/>
                    <a:pt x="2783" y="7492"/>
                  </a:cubicBezTo>
                  <a:cubicBezTo>
                    <a:pt x="3267" y="7512"/>
                    <a:pt x="3752" y="7523"/>
                    <a:pt x="4237" y="7523"/>
                  </a:cubicBezTo>
                  <a:cubicBezTo>
                    <a:pt x="6634" y="7523"/>
                    <a:pt x="9030" y="7258"/>
                    <a:pt x="11297" y="6561"/>
                  </a:cubicBezTo>
                  <a:cubicBezTo>
                    <a:pt x="11995" y="6347"/>
                    <a:pt x="12721" y="6068"/>
                    <a:pt x="13149" y="5510"/>
                  </a:cubicBezTo>
                  <a:cubicBezTo>
                    <a:pt x="13540" y="4998"/>
                    <a:pt x="13614" y="4328"/>
                    <a:pt x="13614" y="3695"/>
                  </a:cubicBezTo>
                  <a:cubicBezTo>
                    <a:pt x="13614" y="3128"/>
                    <a:pt x="13567" y="2551"/>
                    <a:pt x="13456" y="1993"/>
                  </a:cubicBezTo>
                  <a:cubicBezTo>
                    <a:pt x="13409" y="1788"/>
                    <a:pt x="13363" y="1592"/>
                    <a:pt x="13307" y="1388"/>
                  </a:cubicBezTo>
                  <a:cubicBezTo>
                    <a:pt x="13205" y="1025"/>
                    <a:pt x="13065" y="643"/>
                    <a:pt x="12758" y="401"/>
                  </a:cubicBezTo>
                  <a:cubicBezTo>
                    <a:pt x="12395" y="113"/>
                    <a:pt x="11893" y="76"/>
                    <a:pt x="11427" y="48"/>
                  </a:cubicBezTo>
                  <a:cubicBezTo>
                    <a:pt x="10714" y="16"/>
                    <a:pt x="10001" y="0"/>
                    <a:pt x="92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3" name="Google Shape;1343;p45"/>
          <p:cNvGrpSpPr/>
          <p:nvPr/>
        </p:nvGrpSpPr>
        <p:grpSpPr>
          <a:xfrm flipH="1">
            <a:off x="5514685" y="4447354"/>
            <a:ext cx="3629393" cy="696190"/>
            <a:chOff x="0" y="4447254"/>
            <a:chExt cx="3629393" cy="696190"/>
          </a:xfrm>
        </p:grpSpPr>
        <p:sp>
          <p:nvSpPr>
            <p:cNvPr id="1344" name="Google Shape;1344;p45"/>
            <p:cNvSpPr/>
            <p:nvPr/>
          </p:nvSpPr>
          <p:spPr>
            <a:xfrm>
              <a:off x="0" y="4447254"/>
              <a:ext cx="3629393" cy="696190"/>
            </a:xfrm>
            <a:custGeom>
              <a:avLst/>
              <a:gdLst/>
              <a:ahLst/>
              <a:cxnLst/>
              <a:rect l="l" t="t" r="r" b="b"/>
              <a:pathLst>
                <a:path w="34625" h="7873" extrusionOk="0">
                  <a:moveTo>
                    <a:pt x="0" y="0"/>
                  </a:moveTo>
                  <a:lnTo>
                    <a:pt x="0" y="7872"/>
                  </a:lnTo>
                  <a:lnTo>
                    <a:pt x="33117" y="7872"/>
                  </a:lnTo>
                  <a:cubicBezTo>
                    <a:pt x="33173" y="6998"/>
                    <a:pt x="33452" y="6132"/>
                    <a:pt x="33815" y="5304"/>
                  </a:cubicBezTo>
                  <a:cubicBezTo>
                    <a:pt x="34122" y="4588"/>
                    <a:pt x="34503" y="3871"/>
                    <a:pt x="34550" y="3117"/>
                  </a:cubicBezTo>
                  <a:cubicBezTo>
                    <a:pt x="34624" y="2289"/>
                    <a:pt x="34178" y="1489"/>
                    <a:pt x="33424" y="1126"/>
                  </a:cubicBezTo>
                  <a:cubicBezTo>
                    <a:pt x="32863" y="836"/>
                    <a:pt x="32169" y="751"/>
                    <a:pt x="31468" y="751"/>
                  </a:cubicBezTo>
                  <a:cubicBezTo>
                    <a:pt x="31156" y="751"/>
                    <a:pt x="30843" y="768"/>
                    <a:pt x="30539" y="791"/>
                  </a:cubicBezTo>
                  <a:cubicBezTo>
                    <a:pt x="27216" y="1034"/>
                    <a:pt x="19715" y="3079"/>
                    <a:pt x="11458" y="3079"/>
                  </a:cubicBezTo>
                  <a:cubicBezTo>
                    <a:pt x="11160" y="3079"/>
                    <a:pt x="10861" y="3076"/>
                    <a:pt x="10561" y="3071"/>
                  </a:cubicBezTo>
                  <a:cubicBezTo>
                    <a:pt x="4820" y="2968"/>
                    <a:pt x="1470" y="1089"/>
                    <a:pt x="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345;p45"/>
            <p:cNvSpPr/>
            <p:nvPr/>
          </p:nvSpPr>
          <p:spPr>
            <a:xfrm>
              <a:off x="0" y="4550093"/>
              <a:ext cx="3424574" cy="593349"/>
            </a:xfrm>
            <a:custGeom>
              <a:avLst/>
              <a:gdLst/>
              <a:ahLst/>
              <a:cxnLst/>
              <a:rect l="l" t="t" r="r" b="b"/>
              <a:pathLst>
                <a:path w="32671" h="6710" extrusionOk="0">
                  <a:moveTo>
                    <a:pt x="0" y="0"/>
                  </a:moveTo>
                  <a:lnTo>
                    <a:pt x="0" y="6709"/>
                  </a:lnTo>
                  <a:lnTo>
                    <a:pt x="32270" y="6709"/>
                  </a:lnTo>
                  <a:cubicBezTo>
                    <a:pt x="32121" y="6374"/>
                    <a:pt x="32010" y="6021"/>
                    <a:pt x="31935" y="5658"/>
                  </a:cubicBezTo>
                  <a:cubicBezTo>
                    <a:pt x="31758" y="4523"/>
                    <a:pt x="32670" y="3601"/>
                    <a:pt x="32549" y="2494"/>
                  </a:cubicBezTo>
                  <a:cubicBezTo>
                    <a:pt x="32465" y="1889"/>
                    <a:pt x="32093" y="1368"/>
                    <a:pt x="31554" y="1098"/>
                  </a:cubicBezTo>
                  <a:cubicBezTo>
                    <a:pt x="31051" y="828"/>
                    <a:pt x="30483" y="773"/>
                    <a:pt x="29925" y="773"/>
                  </a:cubicBezTo>
                  <a:cubicBezTo>
                    <a:pt x="27366" y="791"/>
                    <a:pt x="24938" y="2019"/>
                    <a:pt x="22444" y="2717"/>
                  </a:cubicBezTo>
                  <a:cubicBezTo>
                    <a:pt x="20188" y="3351"/>
                    <a:pt x="17870" y="3621"/>
                    <a:pt x="15547" y="3621"/>
                  </a:cubicBezTo>
                  <a:cubicBezTo>
                    <a:pt x="13194" y="3621"/>
                    <a:pt x="10836" y="3344"/>
                    <a:pt x="8533" y="2885"/>
                  </a:cubicBezTo>
                  <a:cubicBezTo>
                    <a:pt x="4131" y="2010"/>
                    <a:pt x="1126" y="596"/>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45"/>
            <p:cNvSpPr/>
            <p:nvPr/>
          </p:nvSpPr>
          <p:spPr>
            <a:xfrm>
              <a:off x="0" y="4671854"/>
              <a:ext cx="3305499" cy="471584"/>
            </a:xfrm>
            <a:custGeom>
              <a:avLst/>
              <a:gdLst/>
              <a:ahLst/>
              <a:cxnLst/>
              <a:rect l="l" t="t" r="r" b="b"/>
              <a:pathLst>
                <a:path w="31535" h="5333" extrusionOk="0">
                  <a:moveTo>
                    <a:pt x="0" y="0"/>
                  </a:moveTo>
                  <a:lnTo>
                    <a:pt x="0" y="5332"/>
                  </a:lnTo>
                  <a:lnTo>
                    <a:pt x="31135" y="5332"/>
                  </a:lnTo>
                  <a:cubicBezTo>
                    <a:pt x="31005" y="5109"/>
                    <a:pt x="30912" y="4867"/>
                    <a:pt x="30846" y="4606"/>
                  </a:cubicBezTo>
                  <a:cubicBezTo>
                    <a:pt x="30670" y="3760"/>
                    <a:pt x="31535" y="3090"/>
                    <a:pt x="31395" y="2252"/>
                  </a:cubicBezTo>
                  <a:cubicBezTo>
                    <a:pt x="31330" y="1796"/>
                    <a:pt x="30921" y="1406"/>
                    <a:pt x="30446" y="1210"/>
                  </a:cubicBezTo>
                  <a:cubicBezTo>
                    <a:pt x="29962" y="1005"/>
                    <a:pt x="29423" y="950"/>
                    <a:pt x="28892" y="950"/>
                  </a:cubicBezTo>
                  <a:cubicBezTo>
                    <a:pt x="26436" y="950"/>
                    <a:pt x="24128" y="1834"/>
                    <a:pt x="21746" y="2336"/>
                  </a:cubicBezTo>
                  <a:cubicBezTo>
                    <a:pt x="19697" y="2773"/>
                    <a:pt x="17589" y="2961"/>
                    <a:pt x="15471" y="2961"/>
                  </a:cubicBezTo>
                  <a:cubicBezTo>
                    <a:pt x="13126" y="2961"/>
                    <a:pt x="10770" y="2731"/>
                    <a:pt x="8468" y="2355"/>
                  </a:cubicBezTo>
                  <a:cubicBezTo>
                    <a:pt x="3787" y="1582"/>
                    <a:pt x="754" y="335"/>
                    <a:pt x="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 name="Google Shape;6414;p86">
            <a:extLst>
              <a:ext uri="{FF2B5EF4-FFF2-40B4-BE49-F238E27FC236}">
                <a16:creationId xmlns:a16="http://schemas.microsoft.com/office/drawing/2014/main" id="{DB7B0305-4B94-4FFB-8052-C1DDC9BED841}"/>
              </a:ext>
            </a:extLst>
          </p:cNvPr>
          <p:cNvGrpSpPr/>
          <p:nvPr/>
        </p:nvGrpSpPr>
        <p:grpSpPr>
          <a:xfrm>
            <a:off x="1406956" y="2042234"/>
            <a:ext cx="522419" cy="318460"/>
            <a:chOff x="1492675" y="1520750"/>
            <a:chExt cx="481825" cy="310575"/>
          </a:xfrm>
        </p:grpSpPr>
        <p:sp>
          <p:nvSpPr>
            <p:cNvPr id="16" name="Google Shape;6415;p86">
              <a:extLst>
                <a:ext uri="{FF2B5EF4-FFF2-40B4-BE49-F238E27FC236}">
                  <a16:creationId xmlns:a16="http://schemas.microsoft.com/office/drawing/2014/main" id="{7DEEE977-BFEE-4257-BC4A-C5F8A5B25391}"/>
                </a:ext>
              </a:extLst>
            </p:cNvPr>
            <p:cNvSpPr/>
            <p:nvPr/>
          </p:nvSpPr>
          <p:spPr>
            <a:xfrm>
              <a:off x="1492675" y="1540400"/>
              <a:ext cx="481825" cy="290925"/>
            </a:xfrm>
            <a:custGeom>
              <a:avLst/>
              <a:gdLst/>
              <a:ahLst/>
              <a:cxnLst/>
              <a:rect l="l" t="t" r="r" b="b"/>
              <a:pathLst>
                <a:path w="19273" h="11637" extrusionOk="0">
                  <a:moveTo>
                    <a:pt x="266" y="1"/>
                  </a:moveTo>
                  <a:cubicBezTo>
                    <a:pt x="91" y="272"/>
                    <a:pt x="1" y="585"/>
                    <a:pt x="1" y="907"/>
                  </a:cubicBezTo>
                  <a:lnTo>
                    <a:pt x="1" y="9941"/>
                  </a:lnTo>
                  <a:cubicBezTo>
                    <a:pt x="1" y="10877"/>
                    <a:pt x="757" y="11633"/>
                    <a:pt x="1693" y="11636"/>
                  </a:cubicBezTo>
                  <a:lnTo>
                    <a:pt x="17577" y="11636"/>
                  </a:lnTo>
                  <a:cubicBezTo>
                    <a:pt x="18514" y="11633"/>
                    <a:pt x="19270" y="10877"/>
                    <a:pt x="19273" y="9941"/>
                  </a:cubicBezTo>
                  <a:lnTo>
                    <a:pt x="19273" y="907"/>
                  </a:lnTo>
                  <a:cubicBezTo>
                    <a:pt x="19270" y="585"/>
                    <a:pt x="19176" y="272"/>
                    <a:pt x="19005" y="1"/>
                  </a:cubicBezTo>
                  <a:lnTo>
                    <a:pt x="9974" y="7005"/>
                  </a:lnTo>
                  <a:cubicBezTo>
                    <a:pt x="9873" y="7080"/>
                    <a:pt x="9754" y="7118"/>
                    <a:pt x="9635" y="7118"/>
                  </a:cubicBezTo>
                  <a:cubicBezTo>
                    <a:pt x="9516" y="7118"/>
                    <a:pt x="9397" y="7080"/>
                    <a:pt x="9296" y="7005"/>
                  </a:cubicBezTo>
                  <a:lnTo>
                    <a:pt x="26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17" name="Google Shape;6416;p86">
              <a:extLst>
                <a:ext uri="{FF2B5EF4-FFF2-40B4-BE49-F238E27FC236}">
                  <a16:creationId xmlns:a16="http://schemas.microsoft.com/office/drawing/2014/main" id="{AA6C6C69-1C5D-49F4-99AA-CB8ABABF7C72}"/>
                </a:ext>
              </a:extLst>
            </p:cNvPr>
            <p:cNvSpPr/>
            <p:nvPr/>
          </p:nvSpPr>
          <p:spPr>
            <a:xfrm>
              <a:off x="1522575" y="1520750"/>
              <a:ext cx="421975" cy="165800"/>
            </a:xfrm>
            <a:custGeom>
              <a:avLst/>
              <a:gdLst/>
              <a:ahLst/>
              <a:cxnLst/>
              <a:rect l="l" t="t" r="r" b="b"/>
              <a:pathLst>
                <a:path w="16879" h="6632" extrusionOk="0">
                  <a:moveTo>
                    <a:pt x="497" y="1"/>
                  </a:moveTo>
                  <a:cubicBezTo>
                    <a:pt x="328" y="1"/>
                    <a:pt x="160" y="31"/>
                    <a:pt x="0" y="82"/>
                  </a:cubicBezTo>
                  <a:lnTo>
                    <a:pt x="8441" y="6631"/>
                  </a:lnTo>
                  <a:lnTo>
                    <a:pt x="16878" y="82"/>
                  </a:lnTo>
                  <a:cubicBezTo>
                    <a:pt x="16719" y="31"/>
                    <a:pt x="16550" y="1"/>
                    <a:pt x="1638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Tree>
    <p:extLst>
      <p:ext uri="{BB962C8B-B14F-4D97-AF65-F5344CB8AC3E}">
        <p14:creationId xmlns:p14="http://schemas.microsoft.com/office/powerpoint/2010/main" val="8374586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86"/>
        <p:cNvGrpSpPr/>
        <p:nvPr/>
      </p:nvGrpSpPr>
      <p:grpSpPr>
        <a:xfrm>
          <a:off x="0" y="0"/>
          <a:ext cx="0" cy="0"/>
          <a:chOff x="0" y="0"/>
          <a:chExt cx="0" cy="0"/>
        </a:xfrm>
      </p:grpSpPr>
      <p:grpSp>
        <p:nvGrpSpPr>
          <p:cNvPr id="1287" name="Google Shape;1287;p43"/>
          <p:cNvGrpSpPr/>
          <p:nvPr/>
        </p:nvGrpSpPr>
        <p:grpSpPr>
          <a:xfrm>
            <a:off x="-50800" y="0"/>
            <a:ext cx="9194798" cy="5143562"/>
            <a:chOff x="-50800" y="0"/>
            <a:chExt cx="9194798" cy="5143562"/>
          </a:xfrm>
        </p:grpSpPr>
        <p:sp>
          <p:nvSpPr>
            <p:cNvPr id="1288" name="Google Shape;1288;p43"/>
            <p:cNvSpPr/>
            <p:nvPr/>
          </p:nvSpPr>
          <p:spPr>
            <a:xfrm>
              <a:off x="-28299" y="884"/>
              <a:ext cx="9172211" cy="5142678"/>
            </a:xfrm>
            <a:custGeom>
              <a:avLst/>
              <a:gdLst/>
              <a:ahLst/>
              <a:cxnLst/>
              <a:rect l="l" t="t" r="r" b="b"/>
              <a:pathLst>
                <a:path w="87236" h="58157" extrusionOk="0">
                  <a:moveTo>
                    <a:pt x="0" y="0"/>
                  </a:moveTo>
                  <a:lnTo>
                    <a:pt x="0" y="58157"/>
                  </a:lnTo>
                  <a:lnTo>
                    <a:pt x="87236" y="58157"/>
                  </a:lnTo>
                  <a:lnTo>
                    <a:pt x="872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43"/>
            <p:cNvSpPr/>
            <p:nvPr/>
          </p:nvSpPr>
          <p:spPr>
            <a:xfrm>
              <a:off x="8900278" y="884"/>
              <a:ext cx="243720" cy="228497"/>
            </a:xfrm>
            <a:custGeom>
              <a:avLst/>
              <a:gdLst/>
              <a:ahLst/>
              <a:cxnLst/>
              <a:rect l="l" t="t" r="r" b="b"/>
              <a:pathLst>
                <a:path w="2318" h="2584" extrusionOk="0">
                  <a:moveTo>
                    <a:pt x="1303" y="0"/>
                  </a:moveTo>
                  <a:cubicBezTo>
                    <a:pt x="810" y="670"/>
                    <a:pt x="391" y="1396"/>
                    <a:pt x="56" y="2159"/>
                  </a:cubicBezTo>
                  <a:cubicBezTo>
                    <a:pt x="19" y="2233"/>
                    <a:pt x="1" y="2308"/>
                    <a:pt x="10" y="2391"/>
                  </a:cubicBezTo>
                  <a:cubicBezTo>
                    <a:pt x="48" y="2543"/>
                    <a:pt x="214" y="2583"/>
                    <a:pt x="375" y="2583"/>
                  </a:cubicBezTo>
                  <a:cubicBezTo>
                    <a:pt x="412" y="2583"/>
                    <a:pt x="449" y="2581"/>
                    <a:pt x="484" y="2578"/>
                  </a:cubicBezTo>
                  <a:cubicBezTo>
                    <a:pt x="1117" y="2503"/>
                    <a:pt x="1750" y="2391"/>
                    <a:pt x="2308" y="2103"/>
                  </a:cubicBezTo>
                  <a:lnTo>
                    <a:pt x="2318" y="2094"/>
                  </a:lnTo>
                  <a:lnTo>
                    <a:pt x="231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0" name="Google Shape;1290;p43"/>
            <p:cNvSpPr/>
            <p:nvPr/>
          </p:nvSpPr>
          <p:spPr>
            <a:xfrm>
              <a:off x="8600934" y="884"/>
              <a:ext cx="543061" cy="468754"/>
            </a:xfrm>
            <a:custGeom>
              <a:avLst/>
              <a:gdLst/>
              <a:ahLst/>
              <a:cxnLst/>
              <a:rect l="l" t="t" r="r" b="b"/>
              <a:pathLst>
                <a:path w="5165" h="5301" extrusionOk="0">
                  <a:moveTo>
                    <a:pt x="1564" y="0"/>
                  </a:moveTo>
                  <a:cubicBezTo>
                    <a:pt x="1554" y="47"/>
                    <a:pt x="1545" y="93"/>
                    <a:pt x="1536" y="140"/>
                  </a:cubicBezTo>
                  <a:cubicBezTo>
                    <a:pt x="1275" y="1312"/>
                    <a:pt x="642" y="2466"/>
                    <a:pt x="251" y="3620"/>
                  </a:cubicBezTo>
                  <a:cubicBezTo>
                    <a:pt x="103" y="4048"/>
                    <a:pt x="0" y="4550"/>
                    <a:pt x="261" y="4922"/>
                  </a:cubicBezTo>
                  <a:cubicBezTo>
                    <a:pt x="382" y="5090"/>
                    <a:pt x="559" y="5211"/>
                    <a:pt x="763" y="5257"/>
                  </a:cubicBezTo>
                  <a:cubicBezTo>
                    <a:pt x="870" y="5287"/>
                    <a:pt x="980" y="5301"/>
                    <a:pt x="1091" y="5301"/>
                  </a:cubicBezTo>
                  <a:cubicBezTo>
                    <a:pt x="1192" y="5301"/>
                    <a:pt x="1294" y="5289"/>
                    <a:pt x="1396" y="5267"/>
                  </a:cubicBezTo>
                  <a:cubicBezTo>
                    <a:pt x="1805" y="5174"/>
                    <a:pt x="2168" y="4941"/>
                    <a:pt x="2522" y="4727"/>
                  </a:cubicBezTo>
                  <a:cubicBezTo>
                    <a:pt x="3350" y="4253"/>
                    <a:pt x="4243" y="3890"/>
                    <a:pt x="5165" y="3666"/>
                  </a:cubicBezTo>
                  <a:lnTo>
                    <a:pt x="5165" y="1759"/>
                  </a:lnTo>
                  <a:cubicBezTo>
                    <a:pt x="4885" y="1861"/>
                    <a:pt x="4616" y="1982"/>
                    <a:pt x="4355" y="2122"/>
                  </a:cubicBezTo>
                  <a:cubicBezTo>
                    <a:pt x="4243" y="2188"/>
                    <a:pt x="3805" y="2423"/>
                    <a:pt x="3535" y="2423"/>
                  </a:cubicBezTo>
                  <a:cubicBezTo>
                    <a:pt x="3426" y="2423"/>
                    <a:pt x="3344" y="2385"/>
                    <a:pt x="3322" y="2280"/>
                  </a:cubicBezTo>
                  <a:cubicBezTo>
                    <a:pt x="3322" y="2261"/>
                    <a:pt x="3322" y="2252"/>
                    <a:pt x="3322" y="2243"/>
                  </a:cubicBezTo>
                  <a:cubicBezTo>
                    <a:pt x="3313" y="2066"/>
                    <a:pt x="3536" y="1852"/>
                    <a:pt x="3629" y="1712"/>
                  </a:cubicBezTo>
                  <a:cubicBezTo>
                    <a:pt x="3750" y="1535"/>
                    <a:pt x="3862" y="1368"/>
                    <a:pt x="3983" y="1191"/>
                  </a:cubicBezTo>
                  <a:cubicBezTo>
                    <a:pt x="4215" y="819"/>
                    <a:pt x="4439" y="437"/>
                    <a:pt x="4634" y="47"/>
                  </a:cubicBezTo>
                  <a:cubicBezTo>
                    <a:pt x="4643" y="28"/>
                    <a:pt x="4653" y="9"/>
                    <a:pt x="466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1" name="Google Shape;1291;p43"/>
            <p:cNvSpPr/>
            <p:nvPr/>
          </p:nvSpPr>
          <p:spPr>
            <a:xfrm>
              <a:off x="8425765" y="884"/>
              <a:ext cx="718228" cy="727228"/>
            </a:xfrm>
            <a:custGeom>
              <a:avLst/>
              <a:gdLst/>
              <a:ahLst/>
              <a:cxnLst/>
              <a:rect l="l" t="t" r="r" b="b"/>
              <a:pathLst>
                <a:path w="6831" h="8224" extrusionOk="0">
                  <a:moveTo>
                    <a:pt x="2104" y="0"/>
                  </a:moveTo>
                  <a:cubicBezTo>
                    <a:pt x="2308" y="419"/>
                    <a:pt x="2420" y="884"/>
                    <a:pt x="2439" y="1349"/>
                  </a:cubicBezTo>
                  <a:cubicBezTo>
                    <a:pt x="2457" y="2001"/>
                    <a:pt x="2252" y="2615"/>
                    <a:pt x="1955" y="3192"/>
                  </a:cubicBezTo>
                  <a:cubicBezTo>
                    <a:pt x="1248" y="4615"/>
                    <a:pt x="1" y="5918"/>
                    <a:pt x="66" y="7500"/>
                  </a:cubicBezTo>
                  <a:cubicBezTo>
                    <a:pt x="66" y="7556"/>
                    <a:pt x="66" y="7612"/>
                    <a:pt x="75" y="7667"/>
                  </a:cubicBezTo>
                  <a:cubicBezTo>
                    <a:pt x="112" y="7891"/>
                    <a:pt x="205" y="8105"/>
                    <a:pt x="410" y="8189"/>
                  </a:cubicBezTo>
                  <a:cubicBezTo>
                    <a:pt x="483" y="8211"/>
                    <a:pt x="560" y="8223"/>
                    <a:pt x="638" y="8223"/>
                  </a:cubicBezTo>
                  <a:cubicBezTo>
                    <a:pt x="689" y="8223"/>
                    <a:pt x="740" y="8218"/>
                    <a:pt x="792" y="8207"/>
                  </a:cubicBezTo>
                  <a:cubicBezTo>
                    <a:pt x="2820" y="7937"/>
                    <a:pt x="4318" y="6207"/>
                    <a:pt x="6189" y="5378"/>
                  </a:cubicBezTo>
                  <a:cubicBezTo>
                    <a:pt x="6403" y="5295"/>
                    <a:pt x="6617" y="5211"/>
                    <a:pt x="6831" y="5146"/>
                  </a:cubicBezTo>
                  <a:lnTo>
                    <a:pt x="6831" y="2764"/>
                  </a:lnTo>
                  <a:cubicBezTo>
                    <a:pt x="6561" y="2875"/>
                    <a:pt x="6300" y="2987"/>
                    <a:pt x="6030" y="3108"/>
                  </a:cubicBezTo>
                  <a:lnTo>
                    <a:pt x="4635" y="3713"/>
                  </a:lnTo>
                  <a:cubicBezTo>
                    <a:pt x="4532" y="3769"/>
                    <a:pt x="4421" y="3797"/>
                    <a:pt x="4309" y="3806"/>
                  </a:cubicBezTo>
                  <a:cubicBezTo>
                    <a:pt x="4058" y="3797"/>
                    <a:pt x="3862" y="3536"/>
                    <a:pt x="3834" y="3275"/>
                  </a:cubicBezTo>
                  <a:cubicBezTo>
                    <a:pt x="3816" y="3024"/>
                    <a:pt x="3918" y="2773"/>
                    <a:pt x="4002" y="2531"/>
                  </a:cubicBezTo>
                  <a:cubicBezTo>
                    <a:pt x="4318" y="1712"/>
                    <a:pt x="4542" y="865"/>
                    <a:pt x="46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2" name="Google Shape;1292;p43"/>
            <p:cNvSpPr/>
            <p:nvPr/>
          </p:nvSpPr>
          <p:spPr>
            <a:xfrm>
              <a:off x="8077530" y="884"/>
              <a:ext cx="1066460" cy="989062"/>
            </a:xfrm>
            <a:custGeom>
              <a:avLst/>
              <a:gdLst/>
              <a:ahLst/>
              <a:cxnLst/>
              <a:rect l="l" t="t" r="r" b="b"/>
              <a:pathLst>
                <a:path w="10143" h="11185" extrusionOk="0">
                  <a:moveTo>
                    <a:pt x="3480" y="0"/>
                  </a:moveTo>
                  <a:cubicBezTo>
                    <a:pt x="3489" y="382"/>
                    <a:pt x="3471" y="763"/>
                    <a:pt x="3415" y="1145"/>
                  </a:cubicBezTo>
                  <a:cubicBezTo>
                    <a:pt x="3238" y="2485"/>
                    <a:pt x="2680" y="3713"/>
                    <a:pt x="2056" y="4913"/>
                  </a:cubicBezTo>
                  <a:cubicBezTo>
                    <a:pt x="1368" y="6253"/>
                    <a:pt x="605" y="7565"/>
                    <a:pt x="186" y="8998"/>
                  </a:cubicBezTo>
                  <a:cubicBezTo>
                    <a:pt x="84" y="9342"/>
                    <a:pt x="0" y="9715"/>
                    <a:pt x="84" y="10059"/>
                  </a:cubicBezTo>
                  <a:cubicBezTo>
                    <a:pt x="158" y="10357"/>
                    <a:pt x="326" y="10617"/>
                    <a:pt x="577" y="10794"/>
                  </a:cubicBezTo>
                  <a:cubicBezTo>
                    <a:pt x="810" y="10971"/>
                    <a:pt x="1079" y="11092"/>
                    <a:pt x="1368" y="11148"/>
                  </a:cubicBezTo>
                  <a:cubicBezTo>
                    <a:pt x="1489" y="11166"/>
                    <a:pt x="1619" y="11185"/>
                    <a:pt x="1749" y="11185"/>
                  </a:cubicBezTo>
                  <a:cubicBezTo>
                    <a:pt x="2215" y="11175"/>
                    <a:pt x="2680" y="11092"/>
                    <a:pt x="3117" y="10943"/>
                  </a:cubicBezTo>
                  <a:lnTo>
                    <a:pt x="3350" y="10859"/>
                  </a:lnTo>
                  <a:cubicBezTo>
                    <a:pt x="5229" y="10245"/>
                    <a:pt x="6951" y="9231"/>
                    <a:pt x="8756" y="8430"/>
                  </a:cubicBezTo>
                  <a:cubicBezTo>
                    <a:pt x="9110" y="8272"/>
                    <a:pt x="9463" y="8123"/>
                    <a:pt x="9826" y="7993"/>
                  </a:cubicBezTo>
                  <a:cubicBezTo>
                    <a:pt x="9929" y="7947"/>
                    <a:pt x="10040" y="7909"/>
                    <a:pt x="10143" y="7881"/>
                  </a:cubicBezTo>
                  <a:lnTo>
                    <a:pt x="10143" y="4271"/>
                  </a:lnTo>
                  <a:cubicBezTo>
                    <a:pt x="8682" y="4671"/>
                    <a:pt x="7286" y="5267"/>
                    <a:pt x="5974" y="6048"/>
                  </a:cubicBezTo>
                  <a:cubicBezTo>
                    <a:pt x="5918" y="6086"/>
                    <a:pt x="5844" y="6114"/>
                    <a:pt x="5778" y="6123"/>
                  </a:cubicBezTo>
                  <a:cubicBezTo>
                    <a:pt x="5774" y="6123"/>
                    <a:pt x="5770" y="6123"/>
                    <a:pt x="5767" y="6123"/>
                  </a:cubicBezTo>
                  <a:cubicBezTo>
                    <a:pt x="5614" y="6123"/>
                    <a:pt x="5500" y="5951"/>
                    <a:pt x="5509" y="5797"/>
                  </a:cubicBezTo>
                  <a:cubicBezTo>
                    <a:pt x="5537" y="5639"/>
                    <a:pt x="5592" y="5490"/>
                    <a:pt x="5685" y="5360"/>
                  </a:cubicBezTo>
                  <a:cubicBezTo>
                    <a:pt x="5704" y="5332"/>
                    <a:pt x="5723" y="5295"/>
                    <a:pt x="5741" y="5267"/>
                  </a:cubicBezTo>
                  <a:cubicBezTo>
                    <a:pt x="6430" y="4066"/>
                    <a:pt x="6690" y="2652"/>
                    <a:pt x="6635" y="1275"/>
                  </a:cubicBezTo>
                  <a:cubicBezTo>
                    <a:pt x="6616" y="893"/>
                    <a:pt x="6579" y="521"/>
                    <a:pt x="6514" y="149"/>
                  </a:cubicBezTo>
                  <a:cubicBezTo>
                    <a:pt x="6514" y="102"/>
                    <a:pt x="6504" y="47"/>
                    <a:pt x="649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93;p43"/>
            <p:cNvSpPr/>
            <p:nvPr/>
          </p:nvSpPr>
          <p:spPr>
            <a:xfrm>
              <a:off x="7955143" y="884"/>
              <a:ext cx="1188846" cy="1242495"/>
            </a:xfrm>
            <a:custGeom>
              <a:avLst/>
              <a:gdLst/>
              <a:ahLst/>
              <a:cxnLst/>
              <a:rect l="l" t="t" r="r" b="b"/>
              <a:pathLst>
                <a:path w="11307" h="14051" extrusionOk="0">
                  <a:moveTo>
                    <a:pt x="2467" y="0"/>
                  </a:moveTo>
                  <a:cubicBezTo>
                    <a:pt x="2792" y="893"/>
                    <a:pt x="3016" y="1759"/>
                    <a:pt x="2913" y="2857"/>
                  </a:cubicBezTo>
                  <a:cubicBezTo>
                    <a:pt x="2737" y="4690"/>
                    <a:pt x="1881" y="6355"/>
                    <a:pt x="1108" y="8040"/>
                  </a:cubicBezTo>
                  <a:cubicBezTo>
                    <a:pt x="866" y="8570"/>
                    <a:pt x="634" y="9091"/>
                    <a:pt x="438" y="9631"/>
                  </a:cubicBezTo>
                  <a:cubicBezTo>
                    <a:pt x="196" y="10273"/>
                    <a:pt x="1" y="10943"/>
                    <a:pt x="10" y="11622"/>
                  </a:cubicBezTo>
                  <a:cubicBezTo>
                    <a:pt x="10" y="12134"/>
                    <a:pt x="150" y="12636"/>
                    <a:pt x="420" y="13064"/>
                  </a:cubicBezTo>
                  <a:cubicBezTo>
                    <a:pt x="522" y="13213"/>
                    <a:pt x="634" y="13344"/>
                    <a:pt x="764" y="13465"/>
                  </a:cubicBezTo>
                  <a:cubicBezTo>
                    <a:pt x="1264" y="13906"/>
                    <a:pt x="1944" y="14051"/>
                    <a:pt x="2625" y="14051"/>
                  </a:cubicBezTo>
                  <a:cubicBezTo>
                    <a:pt x="2806" y="14051"/>
                    <a:pt x="2987" y="14040"/>
                    <a:pt x="3165" y="14023"/>
                  </a:cubicBezTo>
                  <a:cubicBezTo>
                    <a:pt x="5286" y="13809"/>
                    <a:pt x="7212" y="12739"/>
                    <a:pt x="9194" y="11948"/>
                  </a:cubicBezTo>
                  <a:cubicBezTo>
                    <a:pt x="9883" y="11669"/>
                    <a:pt x="10590" y="11445"/>
                    <a:pt x="11307" y="11278"/>
                  </a:cubicBezTo>
                  <a:lnTo>
                    <a:pt x="11307" y="5881"/>
                  </a:lnTo>
                  <a:cubicBezTo>
                    <a:pt x="10534" y="6114"/>
                    <a:pt x="9771" y="6402"/>
                    <a:pt x="9027" y="6737"/>
                  </a:cubicBezTo>
                  <a:cubicBezTo>
                    <a:pt x="8562" y="6942"/>
                    <a:pt x="8096" y="7146"/>
                    <a:pt x="7650" y="7398"/>
                  </a:cubicBezTo>
                  <a:cubicBezTo>
                    <a:pt x="6822" y="7844"/>
                    <a:pt x="6059" y="8440"/>
                    <a:pt x="5156" y="8682"/>
                  </a:cubicBezTo>
                  <a:cubicBezTo>
                    <a:pt x="5063" y="8708"/>
                    <a:pt x="4964" y="8728"/>
                    <a:pt x="4869" y="8728"/>
                  </a:cubicBezTo>
                  <a:cubicBezTo>
                    <a:pt x="4763" y="8728"/>
                    <a:pt x="4662" y="8704"/>
                    <a:pt x="4579" y="8635"/>
                  </a:cubicBezTo>
                  <a:cubicBezTo>
                    <a:pt x="4393" y="8486"/>
                    <a:pt x="4421" y="8198"/>
                    <a:pt x="4477" y="7965"/>
                  </a:cubicBezTo>
                  <a:cubicBezTo>
                    <a:pt x="4495" y="7863"/>
                    <a:pt x="4523" y="7761"/>
                    <a:pt x="4551" y="7667"/>
                  </a:cubicBezTo>
                  <a:cubicBezTo>
                    <a:pt x="4858" y="6663"/>
                    <a:pt x="5482" y="5751"/>
                    <a:pt x="5891" y="4774"/>
                  </a:cubicBezTo>
                  <a:cubicBezTo>
                    <a:pt x="6114" y="4262"/>
                    <a:pt x="6300" y="3731"/>
                    <a:pt x="6431" y="3192"/>
                  </a:cubicBezTo>
                  <a:cubicBezTo>
                    <a:pt x="6477" y="3024"/>
                    <a:pt x="6505" y="2847"/>
                    <a:pt x="6533" y="2671"/>
                  </a:cubicBezTo>
                  <a:cubicBezTo>
                    <a:pt x="6598" y="2066"/>
                    <a:pt x="6580" y="1452"/>
                    <a:pt x="6477" y="847"/>
                  </a:cubicBezTo>
                  <a:cubicBezTo>
                    <a:pt x="6440" y="558"/>
                    <a:pt x="6393" y="279"/>
                    <a:pt x="632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43"/>
            <p:cNvSpPr/>
            <p:nvPr/>
          </p:nvSpPr>
          <p:spPr>
            <a:xfrm>
              <a:off x="658498" y="884"/>
              <a:ext cx="1780693" cy="255202"/>
            </a:xfrm>
            <a:custGeom>
              <a:avLst/>
              <a:gdLst/>
              <a:ahLst/>
              <a:cxnLst/>
              <a:rect l="l" t="t" r="r" b="b"/>
              <a:pathLst>
                <a:path w="16936" h="2886" extrusionOk="0">
                  <a:moveTo>
                    <a:pt x="1" y="0"/>
                  </a:moveTo>
                  <a:cubicBezTo>
                    <a:pt x="252" y="363"/>
                    <a:pt x="577" y="661"/>
                    <a:pt x="959" y="875"/>
                  </a:cubicBezTo>
                  <a:cubicBezTo>
                    <a:pt x="2234" y="1666"/>
                    <a:pt x="3704" y="2196"/>
                    <a:pt x="5118" y="2661"/>
                  </a:cubicBezTo>
                  <a:cubicBezTo>
                    <a:pt x="5314" y="2726"/>
                    <a:pt x="5509" y="2773"/>
                    <a:pt x="5714" y="2810"/>
                  </a:cubicBezTo>
                  <a:cubicBezTo>
                    <a:pt x="6033" y="2863"/>
                    <a:pt x="6367" y="2886"/>
                    <a:pt x="6710" y="2886"/>
                  </a:cubicBezTo>
                  <a:cubicBezTo>
                    <a:pt x="7147" y="2886"/>
                    <a:pt x="7596" y="2849"/>
                    <a:pt x="8040" y="2792"/>
                  </a:cubicBezTo>
                  <a:lnTo>
                    <a:pt x="8049" y="2792"/>
                  </a:lnTo>
                  <a:cubicBezTo>
                    <a:pt x="8682" y="2717"/>
                    <a:pt x="9296" y="2606"/>
                    <a:pt x="9836" y="2503"/>
                  </a:cubicBezTo>
                  <a:cubicBezTo>
                    <a:pt x="11325" y="2215"/>
                    <a:pt x="12739" y="1694"/>
                    <a:pt x="14144" y="1145"/>
                  </a:cubicBezTo>
                  <a:cubicBezTo>
                    <a:pt x="14619" y="959"/>
                    <a:pt x="15093" y="772"/>
                    <a:pt x="15568" y="577"/>
                  </a:cubicBezTo>
                  <a:cubicBezTo>
                    <a:pt x="16024" y="391"/>
                    <a:pt x="16480" y="195"/>
                    <a:pt x="169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43"/>
            <p:cNvSpPr/>
            <p:nvPr/>
          </p:nvSpPr>
          <p:spPr>
            <a:xfrm>
              <a:off x="118481" y="884"/>
              <a:ext cx="2677874" cy="449477"/>
            </a:xfrm>
            <a:custGeom>
              <a:avLst/>
              <a:gdLst/>
              <a:ahLst/>
              <a:cxnLst/>
              <a:rect l="l" t="t" r="r" b="b"/>
              <a:pathLst>
                <a:path w="25469" h="5083" extrusionOk="0">
                  <a:moveTo>
                    <a:pt x="37" y="0"/>
                  </a:moveTo>
                  <a:cubicBezTo>
                    <a:pt x="9" y="112"/>
                    <a:pt x="0" y="233"/>
                    <a:pt x="0" y="354"/>
                  </a:cubicBezTo>
                  <a:cubicBezTo>
                    <a:pt x="0" y="1107"/>
                    <a:pt x="316" y="1154"/>
                    <a:pt x="865" y="1452"/>
                  </a:cubicBezTo>
                  <a:cubicBezTo>
                    <a:pt x="1414" y="1759"/>
                    <a:pt x="1703" y="2317"/>
                    <a:pt x="2187" y="2726"/>
                  </a:cubicBezTo>
                  <a:cubicBezTo>
                    <a:pt x="2233" y="2764"/>
                    <a:pt x="2289" y="2801"/>
                    <a:pt x="2336" y="2838"/>
                  </a:cubicBezTo>
                  <a:cubicBezTo>
                    <a:pt x="2875" y="3238"/>
                    <a:pt x="3462" y="3564"/>
                    <a:pt x="4085" y="3806"/>
                  </a:cubicBezTo>
                  <a:cubicBezTo>
                    <a:pt x="6374" y="4736"/>
                    <a:pt x="8877" y="4988"/>
                    <a:pt x="11352" y="5062"/>
                  </a:cubicBezTo>
                  <a:cubicBezTo>
                    <a:pt x="11725" y="5074"/>
                    <a:pt x="12099" y="5082"/>
                    <a:pt x="12472" y="5082"/>
                  </a:cubicBezTo>
                  <a:cubicBezTo>
                    <a:pt x="13265" y="5082"/>
                    <a:pt x="14058" y="5046"/>
                    <a:pt x="14842" y="4932"/>
                  </a:cubicBezTo>
                  <a:cubicBezTo>
                    <a:pt x="16396" y="4718"/>
                    <a:pt x="17894" y="4215"/>
                    <a:pt x="19336" y="3583"/>
                  </a:cubicBezTo>
                  <a:cubicBezTo>
                    <a:pt x="19699" y="3424"/>
                    <a:pt x="20053" y="3257"/>
                    <a:pt x="20415" y="3089"/>
                  </a:cubicBezTo>
                  <a:cubicBezTo>
                    <a:pt x="21458" y="2587"/>
                    <a:pt x="22481" y="2029"/>
                    <a:pt x="23468" y="1405"/>
                  </a:cubicBezTo>
                  <a:cubicBezTo>
                    <a:pt x="24156" y="977"/>
                    <a:pt x="24826" y="503"/>
                    <a:pt x="25468" y="0"/>
                  </a:cubicBezTo>
                  <a:lnTo>
                    <a:pt x="20490" y="0"/>
                  </a:lnTo>
                  <a:cubicBezTo>
                    <a:pt x="18703" y="800"/>
                    <a:pt x="16777" y="1303"/>
                    <a:pt x="14823" y="1368"/>
                  </a:cubicBezTo>
                  <a:cubicBezTo>
                    <a:pt x="14690" y="1372"/>
                    <a:pt x="14557" y="1374"/>
                    <a:pt x="14424" y="1374"/>
                  </a:cubicBezTo>
                  <a:cubicBezTo>
                    <a:pt x="12497" y="1374"/>
                    <a:pt x="10556" y="931"/>
                    <a:pt x="88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43"/>
            <p:cNvSpPr/>
            <p:nvPr/>
          </p:nvSpPr>
          <p:spPr>
            <a:xfrm>
              <a:off x="-27353" y="0"/>
              <a:ext cx="2836429" cy="770911"/>
            </a:xfrm>
            <a:custGeom>
              <a:avLst/>
              <a:gdLst/>
              <a:ahLst/>
              <a:cxnLst/>
              <a:rect l="l" t="t" r="r" b="b"/>
              <a:pathLst>
                <a:path w="26977" h="8718" extrusionOk="0">
                  <a:moveTo>
                    <a:pt x="23068" y="1"/>
                  </a:moveTo>
                  <a:cubicBezTo>
                    <a:pt x="22742" y="205"/>
                    <a:pt x="22417" y="401"/>
                    <a:pt x="22072" y="587"/>
                  </a:cubicBezTo>
                  <a:cubicBezTo>
                    <a:pt x="21561" y="866"/>
                    <a:pt x="21039" y="1136"/>
                    <a:pt x="20500" y="1369"/>
                  </a:cubicBezTo>
                  <a:cubicBezTo>
                    <a:pt x="18620" y="2178"/>
                    <a:pt x="16610" y="2671"/>
                    <a:pt x="14563" y="2802"/>
                  </a:cubicBezTo>
                  <a:lnTo>
                    <a:pt x="14554" y="2802"/>
                  </a:lnTo>
                  <a:cubicBezTo>
                    <a:pt x="14150" y="2831"/>
                    <a:pt x="13744" y="2845"/>
                    <a:pt x="13338" y="2845"/>
                  </a:cubicBezTo>
                  <a:cubicBezTo>
                    <a:pt x="12967" y="2845"/>
                    <a:pt x="12596" y="2833"/>
                    <a:pt x="12228" y="2811"/>
                  </a:cubicBezTo>
                  <a:cubicBezTo>
                    <a:pt x="9752" y="2681"/>
                    <a:pt x="7333" y="2029"/>
                    <a:pt x="5128" y="913"/>
                  </a:cubicBezTo>
                  <a:cubicBezTo>
                    <a:pt x="4542" y="615"/>
                    <a:pt x="3937" y="289"/>
                    <a:pt x="3323" y="10"/>
                  </a:cubicBezTo>
                  <a:lnTo>
                    <a:pt x="1" y="10"/>
                  </a:lnTo>
                  <a:lnTo>
                    <a:pt x="1" y="4542"/>
                  </a:lnTo>
                  <a:cubicBezTo>
                    <a:pt x="382" y="4802"/>
                    <a:pt x="745" y="5091"/>
                    <a:pt x="1099" y="5388"/>
                  </a:cubicBezTo>
                  <a:cubicBezTo>
                    <a:pt x="1415" y="5658"/>
                    <a:pt x="1731" y="5947"/>
                    <a:pt x="2066" y="6254"/>
                  </a:cubicBezTo>
                  <a:cubicBezTo>
                    <a:pt x="3976" y="7966"/>
                    <a:pt x="6552" y="8718"/>
                    <a:pt x="9148" y="8718"/>
                  </a:cubicBezTo>
                  <a:cubicBezTo>
                    <a:pt x="10220" y="8718"/>
                    <a:pt x="11296" y="8590"/>
                    <a:pt x="12330" y="8347"/>
                  </a:cubicBezTo>
                  <a:cubicBezTo>
                    <a:pt x="15857" y="7519"/>
                    <a:pt x="19011" y="5547"/>
                    <a:pt x="21998" y="3490"/>
                  </a:cubicBezTo>
                  <a:cubicBezTo>
                    <a:pt x="22789" y="2950"/>
                    <a:pt x="23570" y="2401"/>
                    <a:pt x="24361" y="1843"/>
                  </a:cubicBezTo>
                  <a:cubicBezTo>
                    <a:pt x="25227" y="1229"/>
                    <a:pt x="26101" y="615"/>
                    <a:pt x="26976" y="10"/>
                  </a:cubicBezTo>
                  <a:lnTo>
                    <a:pt x="2306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43"/>
            <p:cNvSpPr/>
            <p:nvPr/>
          </p:nvSpPr>
          <p:spPr>
            <a:xfrm>
              <a:off x="-50800" y="884"/>
              <a:ext cx="3435111" cy="983137"/>
            </a:xfrm>
            <a:custGeom>
              <a:avLst/>
              <a:gdLst/>
              <a:ahLst/>
              <a:cxnLst/>
              <a:rect l="l" t="t" r="r" b="b"/>
              <a:pathLst>
                <a:path w="32671" h="11118" extrusionOk="0">
                  <a:moveTo>
                    <a:pt x="24203" y="0"/>
                  </a:moveTo>
                  <a:cubicBezTo>
                    <a:pt x="23700" y="400"/>
                    <a:pt x="23189" y="800"/>
                    <a:pt x="22658" y="1191"/>
                  </a:cubicBezTo>
                  <a:cubicBezTo>
                    <a:pt x="19586" y="3461"/>
                    <a:pt x="15756" y="4775"/>
                    <a:pt x="11958" y="4775"/>
                  </a:cubicBezTo>
                  <a:cubicBezTo>
                    <a:pt x="10337" y="4775"/>
                    <a:pt x="8722" y="4536"/>
                    <a:pt x="7175" y="4029"/>
                  </a:cubicBezTo>
                  <a:cubicBezTo>
                    <a:pt x="6086" y="3666"/>
                    <a:pt x="5034" y="3192"/>
                    <a:pt x="3946" y="2838"/>
                  </a:cubicBezTo>
                  <a:cubicBezTo>
                    <a:pt x="3583" y="2726"/>
                    <a:pt x="3220" y="2633"/>
                    <a:pt x="2857" y="2559"/>
                  </a:cubicBezTo>
                  <a:cubicBezTo>
                    <a:pt x="2430" y="2464"/>
                    <a:pt x="1999" y="2417"/>
                    <a:pt x="1568" y="2417"/>
                  </a:cubicBezTo>
                  <a:cubicBezTo>
                    <a:pt x="1117" y="2417"/>
                    <a:pt x="667" y="2468"/>
                    <a:pt x="224" y="2568"/>
                  </a:cubicBezTo>
                  <a:lnTo>
                    <a:pt x="224" y="8691"/>
                  </a:lnTo>
                  <a:lnTo>
                    <a:pt x="0" y="8663"/>
                  </a:lnTo>
                  <a:lnTo>
                    <a:pt x="0" y="8663"/>
                  </a:lnTo>
                  <a:cubicBezTo>
                    <a:pt x="75" y="8710"/>
                    <a:pt x="149" y="8756"/>
                    <a:pt x="224" y="8803"/>
                  </a:cubicBezTo>
                  <a:cubicBezTo>
                    <a:pt x="940" y="9249"/>
                    <a:pt x="1694" y="9631"/>
                    <a:pt x="2475" y="9938"/>
                  </a:cubicBezTo>
                  <a:cubicBezTo>
                    <a:pt x="4457" y="10714"/>
                    <a:pt x="6587" y="11117"/>
                    <a:pt x="8715" y="11117"/>
                  </a:cubicBezTo>
                  <a:cubicBezTo>
                    <a:pt x="10083" y="11117"/>
                    <a:pt x="11450" y="10950"/>
                    <a:pt x="12776" y="10608"/>
                  </a:cubicBezTo>
                  <a:cubicBezTo>
                    <a:pt x="15521" y="9910"/>
                    <a:pt x="18034" y="8524"/>
                    <a:pt x="20499" y="7128"/>
                  </a:cubicBezTo>
                  <a:lnTo>
                    <a:pt x="20779" y="6970"/>
                  </a:lnTo>
                  <a:cubicBezTo>
                    <a:pt x="24231" y="5016"/>
                    <a:pt x="27683" y="3061"/>
                    <a:pt x="31061" y="996"/>
                  </a:cubicBezTo>
                  <a:cubicBezTo>
                    <a:pt x="31526" y="707"/>
                    <a:pt x="31991" y="428"/>
                    <a:pt x="32456" y="130"/>
                  </a:cubicBezTo>
                  <a:lnTo>
                    <a:pt x="32475" y="121"/>
                  </a:lnTo>
                  <a:lnTo>
                    <a:pt x="3267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43"/>
            <p:cNvSpPr/>
            <p:nvPr/>
          </p:nvSpPr>
          <p:spPr>
            <a:xfrm>
              <a:off x="7620576" y="884"/>
              <a:ext cx="1523410" cy="1566228"/>
            </a:xfrm>
            <a:custGeom>
              <a:avLst/>
              <a:gdLst/>
              <a:ahLst/>
              <a:cxnLst/>
              <a:rect l="l" t="t" r="r" b="b"/>
              <a:pathLst>
                <a:path w="14489" h="17712" extrusionOk="0">
                  <a:moveTo>
                    <a:pt x="1" y="0"/>
                  </a:moveTo>
                  <a:cubicBezTo>
                    <a:pt x="456" y="484"/>
                    <a:pt x="838" y="1033"/>
                    <a:pt x="1126" y="1628"/>
                  </a:cubicBezTo>
                  <a:cubicBezTo>
                    <a:pt x="2066" y="3564"/>
                    <a:pt x="2085" y="5825"/>
                    <a:pt x="1778" y="7956"/>
                  </a:cubicBezTo>
                  <a:cubicBezTo>
                    <a:pt x="1778" y="7975"/>
                    <a:pt x="1769" y="7993"/>
                    <a:pt x="1769" y="8002"/>
                  </a:cubicBezTo>
                  <a:cubicBezTo>
                    <a:pt x="1471" y="10124"/>
                    <a:pt x="875" y="12190"/>
                    <a:pt x="643" y="14311"/>
                  </a:cubicBezTo>
                  <a:lnTo>
                    <a:pt x="643" y="14358"/>
                  </a:lnTo>
                  <a:cubicBezTo>
                    <a:pt x="596" y="14749"/>
                    <a:pt x="587" y="15149"/>
                    <a:pt x="624" y="15540"/>
                  </a:cubicBezTo>
                  <a:cubicBezTo>
                    <a:pt x="652" y="15856"/>
                    <a:pt x="745" y="16163"/>
                    <a:pt x="885" y="16442"/>
                  </a:cubicBezTo>
                  <a:cubicBezTo>
                    <a:pt x="1238" y="17103"/>
                    <a:pt x="1936" y="17512"/>
                    <a:pt x="2680" y="17652"/>
                  </a:cubicBezTo>
                  <a:cubicBezTo>
                    <a:pt x="2792" y="17680"/>
                    <a:pt x="2913" y="17689"/>
                    <a:pt x="3025" y="17698"/>
                  </a:cubicBezTo>
                  <a:cubicBezTo>
                    <a:pt x="3129" y="17707"/>
                    <a:pt x="3233" y="17712"/>
                    <a:pt x="3336" y="17712"/>
                  </a:cubicBezTo>
                  <a:cubicBezTo>
                    <a:pt x="4093" y="17712"/>
                    <a:pt x="4834" y="17485"/>
                    <a:pt x="5546" y="17214"/>
                  </a:cubicBezTo>
                  <a:cubicBezTo>
                    <a:pt x="7845" y="16321"/>
                    <a:pt x="9920" y="14879"/>
                    <a:pt x="12255" y="14088"/>
                  </a:cubicBezTo>
                  <a:cubicBezTo>
                    <a:pt x="12944" y="13855"/>
                    <a:pt x="13651" y="13697"/>
                    <a:pt x="14377" y="13623"/>
                  </a:cubicBezTo>
                  <a:lnTo>
                    <a:pt x="14489" y="13613"/>
                  </a:lnTo>
                  <a:lnTo>
                    <a:pt x="14489" y="7947"/>
                  </a:lnTo>
                  <a:cubicBezTo>
                    <a:pt x="14386" y="7956"/>
                    <a:pt x="14275" y="7975"/>
                    <a:pt x="14154" y="7993"/>
                  </a:cubicBezTo>
                  <a:cubicBezTo>
                    <a:pt x="11771" y="8393"/>
                    <a:pt x="9752" y="9659"/>
                    <a:pt x="7687" y="10868"/>
                  </a:cubicBezTo>
                  <a:lnTo>
                    <a:pt x="7221" y="11138"/>
                  </a:lnTo>
                  <a:cubicBezTo>
                    <a:pt x="7000" y="11268"/>
                    <a:pt x="6738" y="11394"/>
                    <a:pt x="6492" y="11394"/>
                  </a:cubicBezTo>
                  <a:cubicBezTo>
                    <a:pt x="6386" y="11394"/>
                    <a:pt x="6283" y="11371"/>
                    <a:pt x="6188" y="11315"/>
                  </a:cubicBezTo>
                  <a:cubicBezTo>
                    <a:pt x="6151" y="11269"/>
                    <a:pt x="6114" y="11231"/>
                    <a:pt x="6077" y="11185"/>
                  </a:cubicBezTo>
                  <a:cubicBezTo>
                    <a:pt x="5705" y="10692"/>
                    <a:pt x="5760" y="10329"/>
                    <a:pt x="6021" y="9677"/>
                  </a:cubicBezTo>
                  <a:cubicBezTo>
                    <a:pt x="6533" y="8384"/>
                    <a:pt x="7240" y="7184"/>
                    <a:pt x="7733" y="5890"/>
                  </a:cubicBezTo>
                  <a:cubicBezTo>
                    <a:pt x="8394" y="4113"/>
                    <a:pt x="8440" y="1963"/>
                    <a:pt x="81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43"/>
            <p:cNvSpPr/>
            <p:nvPr/>
          </p:nvSpPr>
          <p:spPr>
            <a:xfrm>
              <a:off x="-49854" y="884"/>
              <a:ext cx="4035895" cy="1114540"/>
            </a:xfrm>
            <a:custGeom>
              <a:avLst/>
              <a:gdLst/>
              <a:ahLst/>
              <a:cxnLst/>
              <a:rect l="l" t="t" r="r" b="b"/>
              <a:pathLst>
                <a:path w="38385" h="12604" extrusionOk="0">
                  <a:moveTo>
                    <a:pt x="25366" y="0"/>
                  </a:moveTo>
                  <a:cubicBezTo>
                    <a:pt x="23952" y="1275"/>
                    <a:pt x="22510" y="2522"/>
                    <a:pt x="20937" y="3583"/>
                  </a:cubicBezTo>
                  <a:cubicBezTo>
                    <a:pt x="20481" y="3899"/>
                    <a:pt x="20007" y="4187"/>
                    <a:pt x="19513" y="4467"/>
                  </a:cubicBezTo>
                  <a:cubicBezTo>
                    <a:pt x="16758" y="5997"/>
                    <a:pt x="13675" y="6784"/>
                    <a:pt x="10560" y="6784"/>
                  </a:cubicBezTo>
                  <a:cubicBezTo>
                    <a:pt x="9509" y="6784"/>
                    <a:pt x="8454" y="6694"/>
                    <a:pt x="7407" y="6514"/>
                  </a:cubicBezTo>
                  <a:cubicBezTo>
                    <a:pt x="5602" y="6188"/>
                    <a:pt x="3825" y="5592"/>
                    <a:pt x="1992" y="5425"/>
                  </a:cubicBezTo>
                  <a:cubicBezTo>
                    <a:pt x="1769" y="5397"/>
                    <a:pt x="1545" y="5388"/>
                    <a:pt x="1313" y="5378"/>
                  </a:cubicBezTo>
                  <a:cubicBezTo>
                    <a:pt x="1249" y="5377"/>
                    <a:pt x="1185" y="5376"/>
                    <a:pt x="1122" y="5376"/>
                  </a:cubicBezTo>
                  <a:cubicBezTo>
                    <a:pt x="816" y="5376"/>
                    <a:pt x="515" y="5394"/>
                    <a:pt x="215" y="5425"/>
                  </a:cubicBezTo>
                  <a:lnTo>
                    <a:pt x="215" y="8691"/>
                  </a:lnTo>
                  <a:lnTo>
                    <a:pt x="1" y="8663"/>
                  </a:lnTo>
                  <a:lnTo>
                    <a:pt x="1" y="8663"/>
                  </a:lnTo>
                  <a:cubicBezTo>
                    <a:pt x="66" y="8710"/>
                    <a:pt x="140" y="8756"/>
                    <a:pt x="215" y="8803"/>
                  </a:cubicBezTo>
                  <a:lnTo>
                    <a:pt x="215" y="12311"/>
                  </a:lnTo>
                  <a:cubicBezTo>
                    <a:pt x="989" y="12379"/>
                    <a:pt x="1800" y="12392"/>
                    <a:pt x="2594" y="12392"/>
                  </a:cubicBezTo>
                  <a:cubicBezTo>
                    <a:pt x="3072" y="12392"/>
                    <a:pt x="3545" y="12387"/>
                    <a:pt x="3999" y="12387"/>
                  </a:cubicBezTo>
                  <a:cubicBezTo>
                    <a:pt x="4538" y="12387"/>
                    <a:pt x="5051" y="12394"/>
                    <a:pt x="5519" y="12422"/>
                  </a:cubicBezTo>
                  <a:cubicBezTo>
                    <a:pt x="6945" y="12513"/>
                    <a:pt x="8387" y="12604"/>
                    <a:pt x="9817" y="12604"/>
                  </a:cubicBezTo>
                  <a:cubicBezTo>
                    <a:pt x="10001" y="12604"/>
                    <a:pt x="10184" y="12602"/>
                    <a:pt x="10367" y="12599"/>
                  </a:cubicBezTo>
                  <a:cubicBezTo>
                    <a:pt x="11613" y="12581"/>
                    <a:pt x="12860" y="12460"/>
                    <a:pt x="14089" y="12218"/>
                  </a:cubicBezTo>
                  <a:cubicBezTo>
                    <a:pt x="16061" y="11818"/>
                    <a:pt x="17932" y="11064"/>
                    <a:pt x="19746" y="10171"/>
                  </a:cubicBezTo>
                  <a:cubicBezTo>
                    <a:pt x="20695" y="9705"/>
                    <a:pt x="21616" y="9203"/>
                    <a:pt x="22538" y="8700"/>
                  </a:cubicBezTo>
                  <a:cubicBezTo>
                    <a:pt x="24101" y="7835"/>
                    <a:pt x="25664" y="6942"/>
                    <a:pt x="27227" y="6048"/>
                  </a:cubicBezTo>
                  <a:cubicBezTo>
                    <a:pt x="30819" y="4001"/>
                    <a:pt x="34420" y="1945"/>
                    <a:pt x="38105" y="130"/>
                  </a:cubicBezTo>
                  <a:lnTo>
                    <a:pt x="3838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43"/>
            <p:cNvSpPr/>
            <p:nvPr/>
          </p:nvSpPr>
          <p:spPr>
            <a:xfrm>
              <a:off x="7161730" y="884"/>
              <a:ext cx="1982252" cy="1713990"/>
            </a:xfrm>
            <a:custGeom>
              <a:avLst/>
              <a:gdLst/>
              <a:ahLst/>
              <a:cxnLst/>
              <a:rect l="l" t="t" r="r" b="b"/>
              <a:pathLst>
                <a:path w="18853" h="19383" extrusionOk="0">
                  <a:moveTo>
                    <a:pt x="0" y="0"/>
                  </a:moveTo>
                  <a:cubicBezTo>
                    <a:pt x="1731" y="1880"/>
                    <a:pt x="3108" y="4085"/>
                    <a:pt x="3555" y="6588"/>
                  </a:cubicBezTo>
                  <a:cubicBezTo>
                    <a:pt x="3639" y="7063"/>
                    <a:pt x="3695" y="7537"/>
                    <a:pt x="3722" y="8021"/>
                  </a:cubicBezTo>
                  <a:cubicBezTo>
                    <a:pt x="3834" y="10012"/>
                    <a:pt x="3574" y="12041"/>
                    <a:pt x="3825" y="14014"/>
                  </a:cubicBezTo>
                  <a:cubicBezTo>
                    <a:pt x="3964" y="15065"/>
                    <a:pt x="4309" y="16079"/>
                    <a:pt x="4839" y="17000"/>
                  </a:cubicBezTo>
                  <a:cubicBezTo>
                    <a:pt x="5593" y="18266"/>
                    <a:pt x="6728" y="19234"/>
                    <a:pt x="8170" y="19364"/>
                  </a:cubicBezTo>
                  <a:cubicBezTo>
                    <a:pt x="8297" y="19376"/>
                    <a:pt x="8423" y="19382"/>
                    <a:pt x="8547" y="19382"/>
                  </a:cubicBezTo>
                  <a:cubicBezTo>
                    <a:pt x="10925" y="19382"/>
                    <a:pt x="12897" y="17195"/>
                    <a:pt x="15196" y="16470"/>
                  </a:cubicBezTo>
                  <a:cubicBezTo>
                    <a:pt x="15596" y="16340"/>
                    <a:pt x="16015" y="16256"/>
                    <a:pt x="16443" y="16237"/>
                  </a:cubicBezTo>
                  <a:cubicBezTo>
                    <a:pt x="16478" y="16237"/>
                    <a:pt x="16513" y="16236"/>
                    <a:pt x="16548" y="16236"/>
                  </a:cubicBezTo>
                  <a:cubicBezTo>
                    <a:pt x="17359" y="16236"/>
                    <a:pt x="18157" y="16441"/>
                    <a:pt x="18853" y="16852"/>
                  </a:cubicBezTo>
                  <a:lnTo>
                    <a:pt x="18853" y="10664"/>
                  </a:lnTo>
                  <a:cubicBezTo>
                    <a:pt x="16657" y="10729"/>
                    <a:pt x="14461" y="11436"/>
                    <a:pt x="12544" y="12543"/>
                  </a:cubicBezTo>
                  <a:cubicBezTo>
                    <a:pt x="11873" y="12928"/>
                    <a:pt x="11012" y="13331"/>
                    <a:pt x="10287" y="13331"/>
                  </a:cubicBezTo>
                  <a:cubicBezTo>
                    <a:pt x="9855" y="13331"/>
                    <a:pt x="9471" y="13188"/>
                    <a:pt x="9203" y="12813"/>
                  </a:cubicBezTo>
                  <a:cubicBezTo>
                    <a:pt x="8803" y="12227"/>
                    <a:pt x="8998" y="11473"/>
                    <a:pt x="9278" y="10794"/>
                  </a:cubicBezTo>
                  <a:cubicBezTo>
                    <a:pt x="9333" y="10645"/>
                    <a:pt x="9399" y="10515"/>
                    <a:pt x="9454" y="10375"/>
                  </a:cubicBezTo>
                  <a:cubicBezTo>
                    <a:pt x="10208" y="8645"/>
                    <a:pt x="10655" y="6793"/>
                    <a:pt x="10757" y="4913"/>
                  </a:cubicBezTo>
                  <a:cubicBezTo>
                    <a:pt x="10860" y="3257"/>
                    <a:pt x="10683" y="1601"/>
                    <a:pt x="1024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43"/>
            <p:cNvSpPr/>
            <p:nvPr/>
          </p:nvSpPr>
          <p:spPr>
            <a:xfrm>
              <a:off x="-50800" y="884"/>
              <a:ext cx="9194712" cy="2078577"/>
            </a:xfrm>
            <a:custGeom>
              <a:avLst/>
              <a:gdLst/>
              <a:ahLst/>
              <a:cxnLst/>
              <a:rect l="l" t="t" r="r" b="b"/>
              <a:pathLst>
                <a:path w="87450" h="23506" extrusionOk="0">
                  <a:moveTo>
                    <a:pt x="26725" y="0"/>
                  </a:moveTo>
                  <a:cubicBezTo>
                    <a:pt x="26166" y="465"/>
                    <a:pt x="25617" y="940"/>
                    <a:pt x="25068" y="1414"/>
                  </a:cubicBezTo>
                  <a:lnTo>
                    <a:pt x="24575" y="1842"/>
                  </a:lnTo>
                  <a:cubicBezTo>
                    <a:pt x="22351" y="3759"/>
                    <a:pt x="20118" y="5648"/>
                    <a:pt x="17494" y="6942"/>
                  </a:cubicBezTo>
                  <a:cubicBezTo>
                    <a:pt x="14157" y="8584"/>
                    <a:pt x="10454" y="9127"/>
                    <a:pt x="6706" y="9127"/>
                  </a:cubicBezTo>
                  <a:cubicBezTo>
                    <a:pt x="4571" y="9127"/>
                    <a:pt x="2421" y="8950"/>
                    <a:pt x="317" y="8700"/>
                  </a:cubicBezTo>
                  <a:lnTo>
                    <a:pt x="214" y="8691"/>
                  </a:lnTo>
                  <a:lnTo>
                    <a:pt x="0" y="8663"/>
                  </a:lnTo>
                  <a:lnTo>
                    <a:pt x="0" y="8663"/>
                  </a:lnTo>
                  <a:cubicBezTo>
                    <a:pt x="75" y="8710"/>
                    <a:pt x="140" y="8756"/>
                    <a:pt x="214" y="8803"/>
                  </a:cubicBezTo>
                  <a:lnTo>
                    <a:pt x="214" y="17931"/>
                  </a:lnTo>
                  <a:cubicBezTo>
                    <a:pt x="419" y="18043"/>
                    <a:pt x="614" y="18164"/>
                    <a:pt x="819" y="18266"/>
                  </a:cubicBezTo>
                  <a:cubicBezTo>
                    <a:pt x="1136" y="18433"/>
                    <a:pt x="1461" y="18592"/>
                    <a:pt x="1796" y="18731"/>
                  </a:cubicBezTo>
                  <a:cubicBezTo>
                    <a:pt x="3497" y="19468"/>
                    <a:pt x="5326" y="19843"/>
                    <a:pt x="7173" y="19843"/>
                  </a:cubicBezTo>
                  <a:cubicBezTo>
                    <a:pt x="7660" y="19843"/>
                    <a:pt x="8148" y="19817"/>
                    <a:pt x="8635" y="19764"/>
                  </a:cubicBezTo>
                  <a:cubicBezTo>
                    <a:pt x="11166" y="19466"/>
                    <a:pt x="13502" y="18471"/>
                    <a:pt x="15726" y="17205"/>
                  </a:cubicBezTo>
                  <a:cubicBezTo>
                    <a:pt x="17568" y="16154"/>
                    <a:pt x="19336" y="14916"/>
                    <a:pt x="21076" y="13725"/>
                  </a:cubicBezTo>
                  <a:lnTo>
                    <a:pt x="21476" y="13446"/>
                  </a:lnTo>
                  <a:cubicBezTo>
                    <a:pt x="28241" y="8849"/>
                    <a:pt x="35536" y="4895"/>
                    <a:pt x="43399" y="2652"/>
                  </a:cubicBezTo>
                  <a:cubicBezTo>
                    <a:pt x="45987" y="1913"/>
                    <a:pt x="48680" y="1360"/>
                    <a:pt x="51363" y="1360"/>
                  </a:cubicBezTo>
                  <a:cubicBezTo>
                    <a:pt x="52328" y="1360"/>
                    <a:pt x="53292" y="1431"/>
                    <a:pt x="54249" y="1591"/>
                  </a:cubicBezTo>
                  <a:cubicBezTo>
                    <a:pt x="55031" y="1722"/>
                    <a:pt x="55794" y="1917"/>
                    <a:pt x="56547" y="2187"/>
                  </a:cubicBezTo>
                  <a:cubicBezTo>
                    <a:pt x="59292" y="3136"/>
                    <a:pt x="61730" y="4960"/>
                    <a:pt x="63014" y="7537"/>
                  </a:cubicBezTo>
                  <a:cubicBezTo>
                    <a:pt x="63526" y="8589"/>
                    <a:pt x="63843" y="9705"/>
                    <a:pt x="64057" y="10859"/>
                  </a:cubicBezTo>
                  <a:cubicBezTo>
                    <a:pt x="64419" y="12785"/>
                    <a:pt x="64522" y="14795"/>
                    <a:pt x="64903" y="16721"/>
                  </a:cubicBezTo>
                  <a:cubicBezTo>
                    <a:pt x="65127" y="17819"/>
                    <a:pt x="65499" y="18889"/>
                    <a:pt x="66020" y="19885"/>
                  </a:cubicBezTo>
                  <a:cubicBezTo>
                    <a:pt x="66653" y="21076"/>
                    <a:pt x="67499" y="22109"/>
                    <a:pt x="68551" y="22760"/>
                  </a:cubicBezTo>
                  <a:cubicBezTo>
                    <a:pt x="68756" y="22891"/>
                    <a:pt x="68970" y="23002"/>
                    <a:pt x="69184" y="23095"/>
                  </a:cubicBezTo>
                  <a:cubicBezTo>
                    <a:pt x="69621" y="23291"/>
                    <a:pt x="70077" y="23412"/>
                    <a:pt x="70552" y="23468"/>
                  </a:cubicBezTo>
                  <a:cubicBezTo>
                    <a:pt x="70740" y="23494"/>
                    <a:pt x="70926" y="23505"/>
                    <a:pt x="71112" y="23505"/>
                  </a:cubicBezTo>
                  <a:cubicBezTo>
                    <a:pt x="71257" y="23505"/>
                    <a:pt x="71401" y="23498"/>
                    <a:pt x="71547" y="23486"/>
                  </a:cubicBezTo>
                  <a:cubicBezTo>
                    <a:pt x="74283" y="23281"/>
                    <a:pt x="76684" y="20992"/>
                    <a:pt x="79466" y="20388"/>
                  </a:cubicBezTo>
                  <a:cubicBezTo>
                    <a:pt x="79963" y="20280"/>
                    <a:pt x="80457" y="20229"/>
                    <a:pt x="80945" y="20229"/>
                  </a:cubicBezTo>
                  <a:cubicBezTo>
                    <a:pt x="83362" y="20229"/>
                    <a:pt x="85638" y="21484"/>
                    <a:pt x="87450" y="23319"/>
                  </a:cubicBezTo>
                  <a:lnTo>
                    <a:pt x="87450" y="13651"/>
                  </a:lnTo>
                  <a:cubicBezTo>
                    <a:pt x="87412" y="13641"/>
                    <a:pt x="87375" y="13632"/>
                    <a:pt x="87329" y="13623"/>
                  </a:cubicBezTo>
                  <a:cubicBezTo>
                    <a:pt x="86711" y="13494"/>
                    <a:pt x="86083" y="13430"/>
                    <a:pt x="85456" y="13430"/>
                  </a:cubicBezTo>
                  <a:cubicBezTo>
                    <a:pt x="84139" y="13430"/>
                    <a:pt x="82826" y="13713"/>
                    <a:pt x="81615" y="14274"/>
                  </a:cubicBezTo>
                  <a:cubicBezTo>
                    <a:pt x="80806" y="14665"/>
                    <a:pt x="80033" y="15177"/>
                    <a:pt x="79149" y="15381"/>
                  </a:cubicBezTo>
                  <a:cubicBezTo>
                    <a:pt x="78950" y="15426"/>
                    <a:pt x="78739" y="15449"/>
                    <a:pt x="78529" y="15449"/>
                  </a:cubicBezTo>
                  <a:cubicBezTo>
                    <a:pt x="77818" y="15449"/>
                    <a:pt x="77100" y="15184"/>
                    <a:pt x="76749" y="14581"/>
                  </a:cubicBezTo>
                  <a:cubicBezTo>
                    <a:pt x="76488" y="14135"/>
                    <a:pt x="76479" y="13604"/>
                    <a:pt x="76563" y="13074"/>
                  </a:cubicBezTo>
                  <a:cubicBezTo>
                    <a:pt x="76600" y="12767"/>
                    <a:pt x="76674" y="12469"/>
                    <a:pt x="76739" y="12171"/>
                  </a:cubicBezTo>
                  <a:cubicBezTo>
                    <a:pt x="77056" y="10822"/>
                    <a:pt x="77223" y="9435"/>
                    <a:pt x="77242" y="8049"/>
                  </a:cubicBezTo>
                  <a:cubicBezTo>
                    <a:pt x="77270" y="5602"/>
                    <a:pt x="76823" y="3155"/>
                    <a:pt x="75809" y="940"/>
                  </a:cubicBezTo>
                  <a:cubicBezTo>
                    <a:pt x="75660" y="624"/>
                    <a:pt x="75502" y="307"/>
                    <a:pt x="753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43"/>
            <p:cNvSpPr/>
            <p:nvPr/>
          </p:nvSpPr>
          <p:spPr>
            <a:xfrm>
              <a:off x="-27353" y="884"/>
              <a:ext cx="9171265" cy="2940833"/>
            </a:xfrm>
            <a:custGeom>
              <a:avLst/>
              <a:gdLst/>
              <a:ahLst/>
              <a:cxnLst/>
              <a:rect l="l" t="t" r="r" b="b"/>
              <a:pathLst>
                <a:path w="87227" h="33257" extrusionOk="0">
                  <a:moveTo>
                    <a:pt x="28577" y="0"/>
                  </a:moveTo>
                  <a:cubicBezTo>
                    <a:pt x="25692" y="2224"/>
                    <a:pt x="23105" y="4839"/>
                    <a:pt x="20276" y="7128"/>
                  </a:cubicBezTo>
                  <a:cubicBezTo>
                    <a:pt x="19271" y="7956"/>
                    <a:pt x="18229" y="8719"/>
                    <a:pt x="17141" y="9426"/>
                  </a:cubicBezTo>
                  <a:cubicBezTo>
                    <a:pt x="12715" y="12235"/>
                    <a:pt x="7587" y="13729"/>
                    <a:pt x="2354" y="13729"/>
                  </a:cubicBezTo>
                  <a:cubicBezTo>
                    <a:pt x="2196" y="13729"/>
                    <a:pt x="2038" y="13728"/>
                    <a:pt x="1880" y="13725"/>
                  </a:cubicBezTo>
                  <a:cubicBezTo>
                    <a:pt x="1257" y="13716"/>
                    <a:pt x="624" y="13679"/>
                    <a:pt x="1" y="13660"/>
                  </a:cubicBezTo>
                  <a:lnTo>
                    <a:pt x="1" y="23347"/>
                  </a:lnTo>
                  <a:lnTo>
                    <a:pt x="466" y="23402"/>
                  </a:lnTo>
                  <a:cubicBezTo>
                    <a:pt x="2076" y="23598"/>
                    <a:pt x="3685" y="23784"/>
                    <a:pt x="5305" y="23812"/>
                  </a:cubicBezTo>
                  <a:cubicBezTo>
                    <a:pt x="5398" y="23815"/>
                    <a:pt x="5491" y="23816"/>
                    <a:pt x="5584" y="23816"/>
                  </a:cubicBezTo>
                  <a:cubicBezTo>
                    <a:pt x="5771" y="23816"/>
                    <a:pt x="5959" y="23812"/>
                    <a:pt x="6151" y="23812"/>
                  </a:cubicBezTo>
                  <a:cubicBezTo>
                    <a:pt x="8375" y="23737"/>
                    <a:pt x="10581" y="23328"/>
                    <a:pt x="12683" y="22602"/>
                  </a:cubicBezTo>
                  <a:cubicBezTo>
                    <a:pt x="14061" y="22128"/>
                    <a:pt x="15401" y="21541"/>
                    <a:pt x="16675" y="20853"/>
                  </a:cubicBezTo>
                  <a:cubicBezTo>
                    <a:pt x="17885" y="20211"/>
                    <a:pt x="19048" y="19485"/>
                    <a:pt x="20155" y="18685"/>
                  </a:cubicBezTo>
                  <a:cubicBezTo>
                    <a:pt x="23691" y="16154"/>
                    <a:pt x="26716" y="12990"/>
                    <a:pt x="30056" y="10198"/>
                  </a:cubicBezTo>
                  <a:cubicBezTo>
                    <a:pt x="31331" y="9110"/>
                    <a:pt x="32680" y="8105"/>
                    <a:pt x="34095" y="7202"/>
                  </a:cubicBezTo>
                  <a:cubicBezTo>
                    <a:pt x="34690" y="6821"/>
                    <a:pt x="35304" y="6458"/>
                    <a:pt x="35937" y="6132"/>
                  </a:cubicBezTo>
                  <a:cubicBezTo>
                    <a:pt x="38105" y="4988"/>
                    <a:pt x="40282" y="4625"/>
                    <a:pt x="42581" y="3936"/>
                  </a:cubicBezTo>
                  <a:cubicBezTo>
                    <a:pt x="44535" y="3350"/>
                    <a:pt x="46173" y="2531"/>
                    <a:pt x="48257" y="2187"/>
                  </a:cubicBezTo>
                  <a:cubicBezTo>
                    <a:pt x="49697" y="1953"/>
                    <a:pt x="51163" y="1794"/>
                    <a:pt x="52625" y="1794"/>
                  </a:cubicBezTo>
                  <a:cubicBezTo>
                    <a:pt x="53835" y="1794"/>
                    <a:pt x="55043" y="1903"/>
                    <a:pt x="56231" y="2168"/>
                  </a:cubicBezTo>
                  <a:lnTo>
                    <a:pt x="56324" y="2187"/>
                  </a:lnTo>
                  <a:cubicBezTo>
                    <a:pt x="59628" y="2940"/>
                    <a:pt x="62577" y="4857"/>
                    <a:pt x="65053" y="7165"/>
                  </a:cubicBezTo>
                  <a:cubicBezTo>
                    <a:pt x="67221" y="9194"/>
                    <a:pt x="69175" y="11799"/>
                    <a:pt x="69156" y="14758"/>
                  </a:cubicBezTo>
                  <a:cubicBezTo>
                    <a:pt x="69147" y="16237"/>
                    <a:pt x="68644" y="17661"/>
                    <a:pt x="68393" y="19122"/>
                  </a:cubicBezTo>
                  <a:cubicBezTo>
                    <a:pt x="68226" y="20118"/>
                    <a:pt x="68198" y="21197"/>
                    <a:pt x="68505" y="22146"/>
                  </a:cubicBezTo>
                  <a:cubicBezTo>
                    <a:pt x="68607" y="22481"/>
                    <a:pt x="68765" y="22807"/>
                    <a:pt x="68961" y="23095"/>
                  </a:cubicBezTo>
                  <a:cubicBezTo>
                    <a:pt x="69026" y="23179"/>
                    <a:pt x="69082" y="23272"/>
                    <a:pt x="69156" y="23347"/>
                  </a:cubicBezTo>
                  <a:cubicBezTo>
                    <a:pt x="70027" y="24393"/>
                    <a:pt x="71419" y="24751"/>
                    <a:pt x="72813" y="24751"/>
                  </a:cubicBezTo>
                  <a:cubicBezTo>
                    <a:pt x="73265" y="24751"/>
                    <a:pt x="73718" y="24713"/>
                    <a:pt x="74153" y="24649"/>
                  </a:cubicBezTo>
                  <a:cubicBezTo>
                    <a:pt x="75588" y="24447"/>
                    <a:pt x="77023" y="24036"/>
                    <a:pt x="78453" y="24036"/>
                  </a:cubicBezTo>
                  <a:cubicBezTo>
                    <a:pt x="78804" y="24036"/>
                    <a:pt x="79154" y="24060"/>
                    <a:pt x="79503" y="24119"/>
                  </a:cubicBezTo>
                  <a:cubicBezTo>
                    <a:pt x="82323" y="24584"/>
                    <a:pt x="84370" y="27106"/>
                    <a:pt x="85496" y="29739"/>
                  </a:cubicBezTo>
                  <a:cubicBezTo>
                    <a:pt x="86008" y="30939"/>
                    <a:pt x="86426" y="32252"/>
                    <a:pt x="87227" y="33256"/>
                  </a:cubicBezTo>
                  <a:lnTo>
                    <a:pt x="87227" y="17354"/>
                  </a:lnTo>
                  <a:cubicBezTo>
                    <a:pt x="86271" y="16779"/>
                    <a:pt x="85206" y="16439"/>
                    <a:pt x="84096" y="16439"/>
                  </a:cubicBezTo>
                  <a:cubicBezTo>
                    <a:pt x="84038" y="16439"/>
                    <a:pt x="83981" y="16440"/>
                    <a:pt x="83923" y="16442"/>
                  </a:cubicBezTo>
                  <a:cubicBezTo>
                    <a:pt x="83802" y="16451"/>
                    <a:pt x="83691" y="16451"/>
                    <a:pt x="83570" y="16470"/>
                  </a:cubicBezTo>
                  <a:cubicBezTo>
                    <a:pt x="81616" y="16656"/>
                    <a:pt x="79866" y="17829"/>
                    <a:pt x="78005" y="18517"/>
                  </a:cubicBezTo>
                  <a:cubicBezTo>
                    <a:pt x="77630" y="18654"/>
                    <a:pt x="77221" y="18773"/>
                    <a:pt x="76829" y="18773"/>
                  </a:cubicBezTo>
                  <a:cubicBezTo>
                    <a:pt x="76580" y="18773"/>
                    <a:pt x="76337" y="18724"/>
                    <a:pt x="76116" y="18601"/>
                  </a:cubicBezTo>
                  <a:cubicBezTo>
                    <a:pt x="75763" y="18387"/>
                    <a:pt x="75511" y="18052"/>
                    <a:pt x="75418" y="17652"/>
                  </a:cubicBezTo>
                  <a:cubicBezTo>
                    <a:pt x="75260" y="17103"/>
                    <a:pt x="75288" y="16451"/>
                    <a:pt x="75335" y="15865"/>
                  </a:cubicBezTo>
                  <a:cubicBezTo>
                    <a:pt x="75539" y="13223"/>
                    <a:pt x="75260" y="10552"/>
                    <a:pt x="74516" y="8002"/>
                  </a:cubicBezTo>
                  <a:cubicBezTo>
                    <a:pt x="73660" y="5053"/>
                    <a:pt x="72171" y="2317"/>
                    <a:pt x="701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303;p43"/>
            <p:cNvSpPr/>
            <p:nvPr/>
          </p:nvSpPr>
          <p:spPr>
            <a:xfrm>
              <a:off x="-28299" y="0"/>
              <a:ext cx="9172211" cy="3743136"/>
            </a:xfrm>
            <a:custGeom>
              <a:avLst/>
              <a:gdLst/>
              <a:ahLst/>
              <a:cxnLst/>
              <a:rect l="l" t="t" r="r" b="b"/>
              <a:pathLst>
                <a:path w="87236" h="42330" extrusionOk="0">
                  <a:moveTo>
                    <a:pt x="32475" y="1"/>
                  </a:moveTo>
                  <a:lnTo>
                    <a:pt x="32261" y="131"/>
                  </a:lnTo>
                  <a:lnTo>
                    <a:pt x="32242" y="140"/>
                  </a:lnTo>
                  <a:cubicBezTo>
                    <a:pt x="31805" y="392"/>
                    <a:pt x="31377" y="661"/>
                    <a:pt x="30949" y="941"/>
                  </a:cubicBezTo>
                  <a:lnTo>
                    <a:pt x="30847" y="1006"/>
                  </a:lnTo>
                  <a:cubicBezTo>
                    <a:pt x="26743" y="3686"/>
                    <a:pt x="23217" y="6980"/>
                    <a:pt x="19541" y="10181"/>
                  </a:cubicBezTo>
                  <a:cubicBezTo>
                    <a:pt x="19057" y="10599"/>
                    <a:pt x="18573" y="11018"/>
                    <a:pt x="18080" y="11427"/>
                  </a:cubicBezTo>
                  <a:cubicBezTo>
                    <a:pt x="13520" y="15300"/>
                    <a:pt x="7993" y="18750"/>
                    <a:pt x="2088" y="18750"/>
                  </a:cubicBezTo>
                  <a:cubicBezTo>
                    <a:pt x="1920" y="18750"/>
                    <a:pt x="1751" y="18747"/>
                    <a:pt x="1582" y="18741"/>
                  </a:cubicBezTo>
                  <a:cubicBezTo>
                    <a:pt x="1275" y="18732"/>
                    <a:pt x="968" y="18713"/>
                    <a:pt x="661" y="18676"/>
                  </a:cubicBezTo>
                  <a:cubicBezTo>
                    <a:pt x="447" y="18657"/>
                    <a:pt x="224" y="18630"/>
                    <a:pt x="0" y="18611"/>
                  </a:cubicBezTo>
                  <a:lnTo>
                    <a:pt x="0" y="31517"/>
                  </a:lnTo>
                  <a:cubicBezTo>
                    <a:pt x="96" y="31520"/>
                    <a:pt x="192" y="31521"/>
                    <a:pt x="287" y="31521"/>
                  </a:cubicBezTo>
                  <a:cubicBezTo>
                    <a:pt x="1507" y="31521"/>
                    <a:pt x="2744" y="31306"/>
                    <a:pt x="3918" y="30987"/>
                  </a:cubicBezTo>
                  <a:cubicBezTo>
                    <a:pt x="6030" y="30400"/>
                    <a:pt x="8059" y="29563"/>
                    <a:pt x="9975" y="28502"/>
                  </a:cubicBezTo>
                  <a:cubicBezTo>
                    <a:pt x="12720" y="26995"/>
                    <a:pt x="15289" y="25106"/>
                    <a:pt x="17801" y="23105"/>
                  </a:cubicBezTo>
                  <a:cubicBezTo>
                    <a:pt x="22063" y="19700"/>
                    <a:pt x="26185" y="15978"/>
                    <a:pt x="30828" y="13261"/>
                  </a:cubicBezTo>
                  <a:cubicBezTo>
                    <a:pt x="32224" y="12432"/>
                    <a:pt x="33685" y="11716"/>
                    <a:pt x="35192" y="11120"/>
                  </a:cubicBezTo>
                  <a:cubicBezTo>
                    <a:pt x="37072" y="10375"/>
                    <a:pt x="39112" y="9844"/>
                    <a:pt x="41122" y="9844"/>
                  </a:cubicBezTo>
                  <a:cubicBezTo>
                    <a:pt x="42097" y="9844"/>
                    <a:pt x="43065" y="9969"/>
                    <a:pt x="44004" y="10255"/>
                  </a:cubicBezTo>
                  <a:cubicBezTo>
                    <a:pt x="44125" y="10302"/>
                    <a:pt x="44246" y="10339"/>
                    <a:pt x="44376" y="10385"/>
                  </a:cubicBezTo>
                  <a:cubicBezTo>
                    <a:pt x="48378" y="11809"/>
                    <a:pt x="50936" y="15978"/>
                    <a:pt x="51737" y="20184"/>
                  </a:cubicBezTo>
                  <a:cubicBezTo>
                    <a:pt x="51830" y="20695"/>
                    <a:pt x="51904" y="21198"/>
                    <a:pt x="51979" y="21719"/>
                  </a:cubicBezTo>
                  <a:cubicBezTo>
                    <a:pt x="52127" y="22724"/>
                    <a:pt x="52248" y="23738"/>
                    <a:pt x="52472" y="24715"/>
                  </a:cubicBezTo>
                  <a:cubicBezTo>
                    <a:pt x="52630" y="25459"/>
                    <a:pt x="52881" y="26176"/>
                    <a:pt x="53207" y="26865"/>
                  </a:cubicBezTo>
                  <a:cubicBezTo>
                    <a:pt x="54212" y="28940"/>
                    <a:pt x="56240" y="30438"/>
                    <a:pt x="58483" y="30977"/>
                  </a:cubicBezTo>
                  <a:cubicBezTo>
                    <a:pt x="59074" y="31121"/>
                    <a:pt x="59678" y="31195"/>
                    <a:pt x="60284" y="31195"/>
                  </a:cubicBezTo>
                  <a:cubicBezTo>
                    <a:pt x="60735" y="31195"/>
                    <a:pt x="61188" y="31154"/>
                    <a:pt x="61637" y="31070"/>
                  </a:cubicBezTo>
                  <a:cubicBezTo>
                    <a:pt x="61758" y="31052"/>
                    <a:pt x="61879" y="31024"/>
                    <a:pt x="61991" y="30996"/>
                  </a:cubicBezTo>
                  <a:cubicBezTo>
                    <a:pt x="63740" y="30568"/>
                    <a:pt x="65276" y="29554"/>
                    <a:pt x="66923" y="28847"/>
                  </a:cubicBezTo>
                  <a:cubicBezTo>
                    <a:pt x="68780" y="28054"/>
                    <a:pt x="70774" y="27652"/>
                    <a:pt x="72776" y="27652"/>
                  </a:cubicBezTo>
                  <a:cubicBezTo>
                    <a:pt x="73643" y="27652"/>
                    <a:pt x="74512" y="27727"/>
                    <a:pt x="75372" y="27879"/>
                  </a:cubicBezTo>
                  <a:cubicBezTo>
                    <a:pt x="76274" y="28046"/>
                    <a:pt x="77186" y="28298"/>
                    <a:pt x="77977" y="28744"/>
                  </a:cubicBezTo>
                  <a:cubicBezTo>
                    <a:pt x="78303" y="28921"/>
                    <a:pt x="78600" y="29135"/>
                    <a:pt x="78880" y="29386"/>
                  </a:cubicBezTo>
                  <a:cubicBezTo>
                    <a:pt x="79624" y="30056"/>
                    <a:pt x="80126" y="30949"/>
                    <a:pt x="80564" y="31843"/>
                  </a:cubicBezTo>
                  <a:cubicBezTo>
                    <a:pt x="81680" y="34104"/>
                    <a:pt x="82527" y="36495"/>
                    <a:pt x="83839" y="38645"/>
                  </a:cubicBezTo>
                  <a:cubicBezTo>
                    <a:pt x="84342" y="39473"/>
                    <a:pt x="84937" y="40245"/>
                    <a:pt x="85598" y="40943"/>
                  </a:cubicBezTo>
                  <a:cubicBezTo>
                    <a:pt x="86100" y="41464"/>
                    <a:pt x="86649" y="41929"/>
                    <a:pt x="87236" y="42330"/>
                  </a:cubicBezTo>
                  <a:lnTo>
                    <a:pt x="87236" y="22789"/>
                  </a:lnTo>
                  <a:cubicBezTo>
                    <a:pt x="85472" y="20966"/>
                    <a:pt x="82920" y="19908"/>
                    <a:pt x="80386" y="19908"/>
                  </a:cubicBezTo>
                  <a:cubicBezTo>
                    <a:pt x="79364" y="19908"/>
                    <a:pt x="78345" y="20080"/>
                    <a:pt x="77381" y="20444"/>
                  </a:cubicBezTo>
                  <a:cubicBezTo>
                    <a:pt x="76577" y="20748"/>
                    <a:pt x="75678" y="21160"/>
                    <a:pt x="74862" y="21160"/>
                  </a:cubicBezTo>
                  <a:cubicBezTo>
                    <a:pt x="74480" y="21160"/>
                    <a:pt x="74116" y="21070"/>
                    <a:pt x="73790" y="20835"/>
                  </a:cubicBezTo>
                  <a:cubicBezTo>
                    <a:pt x="72729" y="20072"/>
                    <a:pt x="72980" y="18481"/>
                    <a:pt x="73194" y="17197"/>
                  </a:cubicBezTo>
                  <a:cubicBezTo>
                    <a:pt x="73213" y="17131"/>
                    <a:pt x="73222" y="17066"/>
                    <a:pt x="73231" y="17001"/>
                  </a:cubicBezTo>
                  <a:cubicBezTo>
                    <a:pt x="73306" y="16527"/>
                    <a:pt x="73352" y="16043"/>
                    <a:pt x="73380" y="15550"/>
                  </a:cubicBezTo>
                  <a:cubicBezTo>
                    <a:pt x="73399" y="15159"/>
                    <a:pt x="73408" y="14759"/>
                    <a:pt x="73399" y="14359"/>
                  </a:cubicBezTo>
                  <a:cubicBezTo>
                    <a:pt x="73343" y="12190"/>
                    <a:pt x="72915" y="10050"/>
                    <a:pt x="72115" y="8031"/>
                  </a:cubicBezTo>
                  <a:cubicBezTo>
                    <a:pt x="70831" y="4765"/>
                    <a:pt x="68644" y="1834"/>
                    <a:pt x="6579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304;p43"/>
            <p:cNvSpPr/>
            <p:nvPr/>
          </p:nvSpPr>
          <p:spPr>
            <a:xfrm>
              <a:off x="-28299" y="884"/>
              <a:ext cx="9172211" cy="3870649"/>
            </a:xfrm>
            <a:custGeom>
              <a:avLst/>
              <a:gdLst/>
              <a:ahLst/>
              <a:cxnLst/>
              <a:rect l="l" t="t" r="r" b="b"/>
              <a:pathLst>
                <a:path w="87236" h="43772" extrusionOk="0">
                  <a:moveTo>
                    <a:pt x="38365" y="0"/>
                  </a:moveTo>
                  <a:cubicBezTo>
                    <a:pt x="38216" y="37"/>
                    <a:pt x="38058" y="84"/>
                    <a:pt x="37900" y="130"/>
                  </a:cubicBezTo>
                  <a:lnTo>
                    <a:pt x="37584" y="223"/>
                  </a:lnTo>
                  <a:cubicBezTo>
                    <a:pt x="33703" y="1433"/>
                    <a:pt x="30214" y="3527"/>
                    <a:pt x="27013" y="6048"/>
                  </a:cubicBezTo>
                  <a:cubicBezTo>
                    <a:pt x="24091" y="8356"/>
                    <a:pt x="21402" y="11036"/>
                    <a:pt x="18843" y="13734"/>
                  </a:cubicBezTo>
                  <a:cubicBezTo>
                    <a:pt x="17754" y="14888"/>
                    <a:pt x="16656" y="16070"/>
                    <a:pt x="15512" y="17205"/>
                  </a:cubicBezTo>
                  <a:cubicBezTo>
                    <a:pt x="12534" y="20155"/>
                    <a:pt x="9287" y="22807"/>
                    <a:pt x="5304" y="23812"/>
                  </a:cubicBezTo>
                  <a:cubicBezTo>
                    <a:pt x="5174" y="23849"/>
                    <a:pt x="5053" y="23877"/>
                    <a:pt x="4923" y="23905"/>
                  </a:cubicBezTo>
                  <a:cubicBezTo>
                    <a:pt x="3930" y="24122"/>
                    <a:pt x="2921" y="24230"/>
                    <a:pt x="1910" y="24230"/>
                  </a:cubicBezTo>
                  <a:cubicBezTo>
                    <a:pt x="1272" y="24230"/>
                    <a:pt x="634" y="24187"/>
                    <a:pt x="0" y="24100"/>
                  </a:cubicBezTo>
                  <a:lnTo>
                    <a:pt x="0" y="35918"/>
                  </a:lnTo>
                  <a:cubicBezTo>
                    <a:pt x="577" y="35871"/>
                    <a:pt x="1154" y="35778"/>
                    <a:pt x="1712" y="35629"/>
                  </a:cubicBezTo>
                  <a:cubicBezTo>
                    <a:pt x="2569" y="35387"/>
                    <a:pt x="3406" y="35052"/>
                    <a:pt x="4188" y="34624"/>
                  </a:cubicBezTo>
                  <a:cubicBezTo>
                    <a:pt x="5946" y="33694"/>
                    <a:pt x="7547" y="32382"/>
                    <a:pt x="9091" y="31107"/>
                  </a:cubicBezTo>
                  <a:lnTo>
                    <a:pt x="14786" y="26389"/>
                  </a:lnTo>
                  <a:lnTo>
                    <a:pt x="27041" y="16237"/>
                  </a:lnTo>
                  <a:cubicBezTo>
                    <a:pt x="28269" y="15223"/>
                    <a:pt x="29525" y="14200"/>
                    <a:pt x="30828" y="13260"/>
                  </a:cubicBezTo>
                  <a:cubicBezTo>
                    <a:pt x="33396" y="11408"/>
                    <a:pt x="36160" y="9891"/>
                    <a:pt x="39259" y="9482"/>
                  </a:cubicBezTo>
                  <a:cubicBezTo>
                    <a:pt x="39705" y="9423"/>
                    <a:pt x="40161" y="9390"/>
                    <a:pt x="40617" y="9390"/>
                  </a:cubicBezTo>
                  <a:cubicBezTo>
                    <a:pt x="41949" y="9390"/>
                    <a:pt x="43281" y="9668"/>
                    <a:pt x="44376" y="10375"/>
                  </a:cubicBezTo>
                  <a:cubicBezTo>
                    <a:pt x="44497" y="10459"/>
                    <a:pt x="44628" y="10552"/>
                    <a:pt x="44739" y="10645"/>
                  </a:cubicBezTo>
                  <a:cubicBezTo>
                    <a:pt x="46423" y="11948"/>
                    <a:pt x="47010" y="14041"/>
                    <a:pt x="46991" y="16228"/>
                  </a:cubicBezTo>
                  <a:cubicBezTo>
                    <a:pt x="46991" y="16731"/>
                    <a:pt x="46954" y="17242"/>
                    <a:pt x="46889" y="17745"/>
                  </a:cubicBezTo>
                  <a:cubicBezTo>
                    <a:pt x="46824" y="18238"/>
                    <a:pt x="46740" y="18731"/>
                    <a:pt x="46628" y="19215"/>
                  </a:cubicBezTo>
                  <a:cubicBezTo>
                    <a:pt x="46563" y="19522"/>
                    <a:pt x="46489" y="19811"/>
                    <a:pt x="46405" y="20099"/>
                  </a:cubicBezTo>
                  <a:cubicBezTo>
                    <a:pt x="46256" y="20611"/>
                    <a:pt x="46098" y="21113"/>
                    <a:pt x="45940" y="21625"/>
                  </a:cubicBezTo>
                  <a:cubicBezTo>
                    <a:pt x="45902" y="21746"/>
                    <a:pt x="45856" y="21876"/>
                    <a:pt x="45819" y="21997"/>
                  </a:cubicBezTo>
                  <a:lnTo>
                    <a:pt x="45809" y="22035"/>
                  </a:lnTo>
                  <a:cubicBezTo>
                    <a:pt x="45353" y="23458"/>
                    <a:pt x="44888" y="24891"/>
                    <a:pt x="44637" y="26324"/>
                  </a:cubicBezTo>
                  <a:cubicBezTo>
                    <a:pt x="44423" y="27543"/>
                    <a:pt x="44376" y="28762"/>
                    <a:pt x="44609" y="29990"/>
                  </a:cubicBezTo>
                  <a:lnTo>
                    <a:pt x="44618" y="30037"/>
                  </a:lnTo>
                  <a:cubicBezTo>
                    <a:pt x="44804" y="30912"/>
                    <a:pt x="45130" y="31740"/>
                    <a:pt x="45595" y="32503"/>
                  </a:cubicBezTo>
                  <a:cubicBezTo>
                    <a:pt x="45716" y="32689"/>
                    <a:pt x="45837" y="32875"/>
                    <a:pt x="45977" y="33061"/>
                  </a:cubicBezTo>
                  <a:cubicBezTo>
                    <a:pt x="46386" y="33619"/>
                    <a:pt x="46861" y="34122"/>
                    <a:pt x="47400" y="34559"/>
                  </a:cubicBezTo>
                  <a:cubicBezTo>
                    <a:pt x="47587" y="34717"/>
                    <a:pt x="47791" y="34866"/>
                    <a:pt x="47996" y="35006"/>
                  </a:cubicBezTo>
                  <a:cubicBezTo>
                    <a:pt x="48061" y="35052"/>
                    <a:pt x="48136" y="35099"/>
                    <a:pt x="48201" y="35136"/>
                  </a:cubicBezTo>
                  <a:cubicBezTo>
                    <a:pt x="48452" y="35294"/>
                    <a:pt x="48722" y="35443"/>
                    <a:pt x="48992" y="35573"/>
                  </a:cubicBezTo>
                  <a:cubicBezTo>
                    <a:pt x="49364" y="35750"/>
                    <a:pt x="49755" y="35899"/>
                    <a:pt x="50155" y="36011"/>
                  </a:cubicBezTo>
                  <a:cubicBezTo>
                    <a:pt x="50933" y="36228"/>
                    <a:pt x="51710" y="36324"/>
                    <a:pt x="52484" y="36324"/>
                  </a:cubicBezTo>
                  <a:cubicBezTo>
                    <a:pt x="53339" y="36324"/>
                    <a:pt x="54191" y="36206"/>
                    <a:pt x="55040" y="36001"/>
                  </a:cubicBezTo>
                  <a:cubicBezTo>
                    <a:pt x="56268" y="35685"/>
                    <a:pt x="57469" y="35257"/>
                    <a:pt x="58622" y="34717"/>
                  </a:cubicBezTo>
                  <a:cubicBezTo>
                    <a:pt x="60176" y="34019"/>
                    <a:pt x="61702" y="33191"/>
                    <a:pt x="63182" y="32456"/>
                  </a:cubicBezTo>
                  <a:cubicBezTo>
                    <a:pt x="64010" y="32047"/>
                    <a:pt x="64857" y="31665"/>
                    <a:pt x="65713" y="31321"/>
                  </a:cubicBezTo>
                  <a:cubicBezTo>
                    <a:pt x="67939" y="30444"/>
                    <a:pt x="70264" y="29850"/>
                    <a:pt x="72626" y="29850"/>
                  </a:cubicBezTo>
                  <a:cubicBezTo>
                    <a:pt x="72871" y="29850"/>
                    <a:pt x="73116" y="29856"/>
                    <a:pt x="73362" y="29869"/>
                  </a:cubicBezTo>
                  <a:cubicBezTo>
                    <a:pt x="76898" y="30065"/>
                    <a:pt x="80499" y="31917"/>
                    <a:pt x="82015" y="35117"/>
                  </a:cubicBezTo>
                  <a:cubicBezTo>
                    <a:pt x="82620" y="36411"/>
                    <a:pt x="82862" y="37844"/>
                    <a:pt x="83402" y="39165"/>
                  </a:cubicBezTo>
                  <a:cubicBezTo>
                    <a:pt x="84184" y="41091"/>
                    <a:pt x="85542" y="42627"/>
                    <a:pt x="87236" y="43771"/>
                  </a:cubicBezTo>
                  <a:lnTo>
                    <a:pt x="87236" y="29004"/>
                  </a:lnTo>
                  <a:cubicBezTo>
                    <a:pt x="87040" y="28157"/>
                    <a:pt x="86808" y="27385"/>
                    <a:pt x="86500" y="26762"/>
                  </a:cubicBezTo>
                  <a:cubicBezTo>
                    <a:pt x="85319" y="24472"/>
                    <a:pt x="83104" y="22891"/>
                    <a:pt x="80555" y="22546"/>
                  </a:cubicBezTo>
                  <a:cubicBezTo>
                    <a:pt x="80188" y="22499"/>
                    <a:pt x="79822" y="22478"/>
                    <a:pt x="79457" y="22478"/>
                  </a:cubicBezTo>
                  <a:cubicBezTo>
                    <a:pt x="77169" y="22478"/>
                    <a:pt x="74901" y="23298"/>
                    <a:pt x="72599" y="23579"/>
                  </a:cubicBezTo>
                  <a:cubicBezTo>
                    <a:pt x="72417" y="23603"/>
                    <a:pt x="72231" y="23622"/>
                    <a:pt x="72048" y="23622"/>
                  </a:cubicBezTo>
                  <a:cubicBezTo>
                    <a:pt x="71809" y="23622"/>
                    <a:pt x="71573" y="23590"/>
                    <a:pt x="71352" y="23495"/>
                  </a:cubicBezTo>
                  <a:lnTo>
                    <a:pt x="71333" y="23486"/>
                  </a:lnTo>
                  <a:cubicBezTo>
                    <a:pt x="70068" y="22937"/>
                    <a:pt x="70421" y="21067"/>
                    <a:pt x="70821" y="19736"/>
                  </a:cubicBezTo>
                  <a:cubicBezTo>
                    <a:pt x="72692" y="13511"/>
                    <a:pt x="70282" y="6244"/>
                    <a:pt x="65071" y="2354"/>
                  </a:cubicBezTo>
                  <a:cubicBezTo>
                    <a:pt x="63722" y="1368"/>
                    <a:pt x="62242" y="568"/>
                    <a:pt x="606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5" name="Google Shape;1305;p43"/>
            <p:cNvSpPr/>
            <p:nvPr/>
          </p:nvSpPr>
          <p:spPr>
            <a:xfrm>
              <a:off x="-28299" y="58007"/>
              <a:ext cx="9172211" cy="4060768"/>
            </a:xfrm>
            <a:custGeom>
              <a:avLst/>
              <a:gdLst/>
              <a:ahLst/>
              <a:cxnLst/>
              <a:rect l="l" t="t" r="r" b="b"/>
              <a:pathLst>
                <a:path w="87236" h="45922" extrusionOk="0">
                  <a:moveTo>
                    <a:pt x="50214" y="1"/>
                  </a:moveTo>
                  <a:cubicBezTo>
                    <a:pt x="44757" y="1"/>
                    <a:pt x="39266" y="1369"/>
                    <a:pt x="34308" y="3709"/>
                  </a:cubicBezTo>
                  <a:cubicBezTo>
                    <a:pt x="29349" y="6054"/>
                    <a:pt x="24873" y="9311"/>
                    <a:pt x="20853" y="13088"/>
                  </a:cubicBezTo>
                  <a:cubicBezTo>
                    <a:pt x="18983" y="14847"/>
                    <a:pt x="17205" y="16708"/>
                    <a:pt x="15521" y="18662"/>
                  </a:cubicBezTo>
                  <a:cubicBezTo>
                    <a:pt x="14581" y="19751"/>
                    <a:pt x="13651" y="20867"/>
                    <a:pt x="12692" y="21956"/>
                  </a:cubicBezTo>
                  <a:cubicBezTo>
                    <a:pt x="10487" y="24450"/>
                    <a:pt x="8133" y="26776"/>
                    <a:pt x="5118" y="28097"/>
                  </a:cubicBezTo>
                  <a:cubicBezTo>
                    <a:pt x="3499" y="28786"/>
                    <a:pt x="1768" y="29205"/>
                    <a:pt x="0" y="29316"/>
                  </a:cubicBezTo>
                  <a:lnTo>
                    <a:pt x="0" y="39440"/>
                  </a:lnTo>
                  <a:cubicBezTo>
                    <a:pt x="2289" y="38891"/>
                    <a:pt x="4430" y="37952"/>
                    <a:pt x="6467" y="36770"/>
                  </a:cubicBezTo>
                  <a:cubicBezTo>
                    <a:pt x="10683" y="34313"/>
                    <a:pt x="14442" y="30805"/>
                    <a:pt x="18136" y="27548"/>
                  </a:cubicBezTo>
                  <a:cubicBezTo>
                    <a:pt x="18499" y="27223"/>
                    <a:pt x="18880" y="26897"/>
                    <a:pt x="19253" y="26571"/>
                  </a:cubicBezTo>
                  <a:cubicBezTo>
                    <a:pt x="22556" y="23724"/>
                    <a:pt x="25989" y="21026"/>
                    <a:pt x="29767" y="18848"/>
                  </a:cubicBezTo>
                  <a:cubicBezTo>
                    <a:pt x="32328" y="17382"/>
                    <a:pt x="35243" y="16144"/>
                    <a:pt x="38131" y="16144"/>
                  </a:cubicBezTo>
                  <a:cubicBezTo>
                    <a:pt x="38927" y="16144"/>
                    <a:pt x="39721" y="16238"/>
                    <a:pt x="40505" y="16448"/>
                  </a:cubicBezTo>
                  <a:cubicBezTo>
                    <a:pt x="40561" y="16466"/>
                    <a:pt x="40617" y="16475"/>
                    <a:pt x="40682" y="16494"/>
                  </a:cubicBezTo>
                  <a:cubicBezTo>
                    <a:pt x="41743" y="16810"/>
                    <a:pt x="42739" y="17332"/>
                    <a:pt x="43595" y="18039"/>
                  </a:cubicBezTo>
                  <a:cubicBezTo>
                    <a:pt x="44581" y="18839"/>
                    <a:pt x="45372" y="19844"/>
                    <a:pt x="45940" y="20979"/>
                  </a:cubicBezTo>
                  <a:cubicBezTo>
                    <a:pt x="46014" y="21147"/>
                    <a:pt x="46088" y="21314"/>
                    <a:pt x="46163" y="21482"/>
                  </a:cubicBezTo>
                  <a:cubicBezTo>
                    <a:pt x="46182" y="21537"/>
                    <a:pt x="46200" y="21584"/>
                    <a:pt x="46219" y="21630"/>
                  </a:cubicBezTo>
                  <a:cubicBezTo>
                    <a:pt x="46368" y="22012"/>
                    <a:pt x="46479" y="22403"/>
                    <a:pt x="46572" y="22794"/>
                  </a:cubicBezTo>
                  <a:cubicBezTo>
                    <a:pt x="47224" y="25790"/>
                    <a:pt x="46237" y="28851"/>
                    <a:pt x="45586" y="31857"/>
                  </a:cubicBezTo>
                  <a:cubicBezTo>
                    <a:pt x="45558" y="31978"/>
                    <a:pt x="45530" y="32108"/>
                    <a:pt x="45512" y="32238"/>
                  </a:cubicBezTo>
                  <a:cubicBezTo>
                    <a:pt x="45456" y="32499"/>
                    <a:pt x="45400" y="32769"/>
                    <a:pt x="45363" y="33038"/>
                  </a:cubicBezTo>
                  <a:cubicBezTo>
                    <a:pt x="45186" y="34071"/>
                    <a:pt x="45121" y="35123"/>
                    <a:pt x="45158" y="36165"/>
                  </a:cubicBezTo>
                  <a:cubicBezTo>
                    <a:pt x="45167" y="36435"/>
                    <a:pt x="45195" y="36714"/>
                    <a:pt x="45223" y="36984"/>
                  </a:cubicBezTo>
                  <a:cubicBezTo>
                    <a:pt x="45251" y="37198"/>
                    <a:pt x="45288" y="37421"/>
                    <a:pt x="45325" y="37635"/>
                  </a:cubicBezTo>
                  <a:cubicBezTo>
                    <a:pt x="45400" y="38007"/>
                    <a:pt x="45493" y="38380"/>
                    <a:pt x="45614" y="38733"/>
                  </a:cubicBezTo>
                  <a:cubicBezTo>
                    <a:pt x="45930" y="39692"/>
                    <a:pt x="46470" y="40548"/>
                    <a:pt x="47186" y="41246"/>
                  </a:cubicBezTo>
                  <a:cubicBezTo>
                    <a:pt x="47335" y="41385"/>
                    <a:pt x="47494" y="41515"/>
                    <a:pt x="47652" y="41627"/>
                  </a:cubicBezTo>
                  <a:cubicBezTo>
                    <a:pt x="48285" y="42091"/>
                    <a:pt x="49028" y="42392"/>
                    <a:pt x="49793" y="42392"/>
                  </a:cubicBezTo>
                  <a:cubicBezTo>
                    <a:pt x="49827" y="42392"/>
                    <a:pt x="49861" y="42391"/>
                    <a:pt x="49894" y="42390"/>
                  </a:cubicBezTo>
                  <a:cubicBezTo>
                    <a:pt x="50518" y="42362"/>
                    <a:pt x="51113" y="42139"/>
                    <a:pt x="51690" y="41906"/>
                  </a:cubicBezTo>
                  <a:cubicBezTo>
                    <a:pt x="53077" y="41348"/>
                    <a:pt x="54435" y="40724"/>
                    <a:pt x="55747" y="40036"/>
                  </a:cubicBezTo>
                  <a:cubicBezTo>
                    <a:pt x="59153" y="38268"/>
                    <a:pt x="62447" y="36156"/>
                    <a:pt x="65852" y="34416"/>
                  </a:cubicBezTo>
                  <a:cubicBezTo>
                    <a:pt x="68277" y="33179"/>
                    <a:pt x="70982" y="31948"/>
                    <a:pt x="73624" y="31948"/>
                  </a:cubicBezTo>
                  <a:cubicBezTo>
                    <a:pt x="74481" y="31948"/>
                    <a:pt x="75331" y="32077"/>
                    <a:pt x="76163" y="32378"/>
                  </a:cubicBezTo>
                  <a:cubicBezTo>
                    <a:pt x="77344" y="32806"/>
                    <a:pt x="78424" y="33597"/>
                    <a:pt x="79075" y="34667"/>
                  </a:cubicBezTo>
                  <a:cubicBezTo>
                    <a:pt x="80099" y="36342"/>
                    <a:pt x="80006" y="38426"/>
                    <a:pt x="80145" y="40380"/>
                  </a:cubicBezTo>
                  <a:cubicBezTo>
                    <a:pt x="80275" y="42334"/>
                    <a:pt x="80843" y="44521"/>
                    <a:pt x="82555" y="45461"/>
                  </a:cubicBezTo>
                  <a:cubicBezTo>
                    <a:pt x="82676" y="45526"/>
                    <a:pt x="82797" y="45582"/>
                    <a:pt x="82918" y="45628"/>
                  </a:cubicBezTo>
                  <a:cubicBezTo>
                    <a:pt x="83445" y="45842"/>
                    <a:pt x="83998" y="45922"/>
                    <a:pt x="84565" y="45922"/>
                  </a:cubicBezTo>
                  <a:cubicBezTo>
                    <a:pt x="85430" y="45922"/>
                    <a:pt x="86331" y="45737"/>
                    <a:pt x="87236" y="45563"/>
                  </a:cubicBezTo>
                  <a:lnTo>
                    <a:pt x="87236" y="39459"/>
                  </a:lnTo>
                  <a:cubicBezTo>
                    <a:pt x="86314" y="38221"/>
                    <a:pt x="86128" y="36435"/>
                    <a:pt x="85933" y="34834"/>
                  </a:cubicBezTo>
                  <a:cubicBezTo>
                    <a:pt x="85542" y="31512"/>
                    <a:pt x="84491" y="27893"/>
                    <a:pt x="81625" y="26162"/>
                  </a:cubicBezTo>
                  <a:cubicBezTo>
                    <a:pt x="80221" y="25305"/>
                    <a:pt x="78574" y="25027"/>
                    <a:pt x="76917" y="25027"/>
                  </a:cubicBezTo>
                  <a:cubicBezTo>
                    <a:pt x="76234" y="25027"/>
                    <a:pt x="75549" y="25074"/>
                    <a:pt x="74878" y="25148"/>
                  </a:cubicBezTo>
                  <a:cubicBezTo>
                    <a:pt x="73455" y="25306"/>
                    <a:pt x="72040" y="25567"/>
                    <a:pt x="70645" y="25929"/>
                  </a:cubicBezTo>
                  <a:cubicBezTo>
                    <a:pt x="70036" y="26089"/>
                    <a:pt x="69197" y="26423"/>
                    <a:pt x="68456" y="26423"/>
                  </a:cubicBezTo>
                  <a:cubicBezTo>
                    <a:pt x="68244" y="26423"/>
                    <a:pt x="68041" y="26396"/>
                    <a:pt x="67853" y="26330"/>
                  </a:cubicBezTo>
                  <a:cubicBezTo>
                    <a:pt x="67230" y="26106"/>
                    <a:pt x="67341" y="25194"/>
                    <a:pt x="67565" y="24571"/>
                  </a:cubicBezTo>
                  <a:cubicBezTo>
                    <a:pt x="67844" y="23761"/>
                    <a:pt x="68104" y="22952"/>
                    <a:pt x="68337" y="22124"/>
                  </a:cubicBezTo>
                  <a:cubicBezTo>
                    <a:pt x="68393" y="21919"/>
                    <a:pt x="68449" y="21714"/>
                    <a:pt x="68504" y="21509"/>
                  </a:cubicBezTo>
                  <a:cubicBezTo>
                    <a:pt x="69100" y="19276"/>
                    <a:pt x="69463" y="16987"/>
                    <a:pt x="69407" y="14680"/>
                  </a:cubicBezTo>
                  <a:cubicBezTo>
                    <a:pt x="69314" y="11311"/>
                    <a:pt x="68253" y="7887"/>
                    <a:pt x="65983" y="5393"/>
                  </a:cubicBezTo>
                  <a:cubicBezTo>
                    <a:pt x="63870" y="3085"/>
                    <a:pt x="60884" y="1745"/>
                    <a:pt x="57850" y="955"/>
                  </a:cubicBezTo>
                  <a:cubicBezTo>
                    <a:pt x="55352" y="305"/>
                    <a:pt x="52787" y="1"/>
                    <a:pt x="502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6" name="Google Shape;1306;p43"/>
            <p:cNvSpPr/>
            <p:nvPr/>
          </p:nvSpPr>
          <p:spPr>
            <a:xfrm>
              <a:off x="-28299" y="302590"/>
              <a:ext cx="9172211" cy="4754658"/>
            </a:xfrm>
            <a:custGeom>
              <a:avLst/>
              <a:gdLst/>
              <a:ahLst/>
              <a:cxnLst/>
              <a:rect l="l" t="t" r="r" b="b"/>
              <a:pathLst>
                <a:path w="87236" h="53769" extrusionOk="0">
                  <a:moveTo>
                    <a:pt x="49333" y="1"/>
                  </a:moveTo>
                  <a:cubicBezTo>
                    <a:pt x="44059" y="1"/>
                    <a:pt x="38867" y="1449"/>
                    <a:pt x="34094" y="3781"/>
                  </a:cubicBezTo>
                  <a:cubicBezTo>
                    <a:pt x="32066" y="4777"/>
                    <a:pt x="30121" y="5921"/>
                    <a:pt x="28260" y="7205"/>
                  </a:cubicBezTo>
                  <a:cubicBezTo>
                    <a:pt x="24007" y="10136"/>
                    <a:pt x="20220" y="13663"/>
                    <a:pt x="16675" y="17441"/>
                  </a:cubicBezTo>
                  <a:cubicBezTo>
                    <a:pt x="14674" y="19581"/>
                    <a:pt x="12748" y="21796"/>
                    <a:pt x="10859" y="24029"/>
                  </a:cubicBezTo>
                  <a:lnTo>
                    <a:pt x="9975" y="25080"/>
                  </a:lnTo>
                  <a:cubicBezTo>
                    <a:pt x="8152" y="27230"/>
                    <a:pt x="6291" y="29379"/>
                    <a:pt x="4188" y="31212"/>
                  </a:cubicBezTo>
                  <a:cubicBezTo>
                    <a:pt x="3062" y="32208"/>
                    <a:pt x="1833" y="33092"/>
                    <a:pt x="531" y="33846"/>
                  </a:cubicBezTo>
                  <a:cubicBezTo>
                    <a:pt x="354" y="33948"/>
                    <a:pt x="177" y="34041"/>
                    <a:pt x="0" y="34134"/>
                  </a:cubicBezTo>
                  <a:lnTo>
                    <a:pt x="0" y="48845"/>
                  </a:lnTo>
                  <a:cubicBezTo>
                    <a:pt x="107" y="48848"/>
                    <a:pt x="213" y="48850"/>
                    <a:pt x="318" y="48850"/>
                  </a:cubicBezTo>
                  <a:cubicBezTo>
                    <a:pt x="4526" y="48850"/>
                    <a:pt x="7936" y="46699"/>
                    <a:pt x="11204" y="44230"/>
                  </a:cubicBezTo>
                  <a:cubicBezTo>
                    <a:pt x="11725" y="43839"/>
                    <a:pt x="12246" y="43430"/>
                    <a:pt x="12767" y="43030"/>
                  </a:cubicBezTo>
                  <a:lnTo>
                    <a:pt x="13130" y="42751"/>
                  </a:lnTo>
                  <a:cubicBezTo>
                    <a:pt x="15586" y="40852"/>
                    <a:pt x="18182" y="38917"/>
                    <a:pt x="20965" y="37614"/>
                  </a:cubicBezTo>
                  <a:cubicBezTo>
                    <a:pt x="21504" y="37354"/>
                    <a:pt x="22053" y="37130"/>
                    <a:pt x="22612" y="36926"/>
                  </a:cubicBezTo>
                  <a:cubicBezTo>
                    <a:pt x="23542" y="36581"/>
                    <a:pt x="24510" y="36330"/>
                    <a:pt x="25487" y="36163"/>
                  </a:cubicBezTo>
                  <a:cubicBezTo>
                    <a:pt x="26170" y="36050"/>
                    <a:pt x="26868" y="35994"/>
                    <a:pt x="27561" y="35994"/>
                  </a:cubicBezTo>
                  <a:cubicBezTo>
                    <a:pt x="27614" y="35994"/>
                    <a:pt x="27667" y="35994"/>
                    <a:pt x="27720" y="35995"/>
                  </a:cubicBezTo>
                  <a:cubicBezTo>
                    <a:pt x="28232" y="35995"/>
                    <a:pt x="28734" y="36051"/>
                    <a:pt x="29237" y="36172"/>
                  </a:cubicBezTo>
                  <a:cubicBezTo>
                    <a:pt x="29907" y="36330"/>
                    <a:pt x="30530" y="36628"/>
                    <a:pt x="30968" y="37140"/>
                  </a:cubicBezTo>
                  <a:cubicBezTo>
                    <a:pt x="31014" y="37186"/>
                    <a:pt x="31051" y="37242"/>
                    <a:pt x="31089" y="37298"/>
                  </a:cubicBezTo>
                  <a:cubicBezTo>
                    <a:pt x="31163" y="37400"/>
                    <a:pt x="31228" y="37503"/>
                    <a:pt x="31284" y="37614"/>
                  </a:cubicBezTo>
                  <a:cubicBezTo>
                    <a:pt x="31582" y="38219"/>
                    <a:pt x="31675" y="38908"/>
                    <a:pt x="31554" y="39578"/>
                  </a:cubicBezTo>
                  <a:cubicBezTo>
                    <a:pt x="31535" y="39708"/>
                    <a:pt x="31507" y="39847"/>
                    <a:pt x="31461" y="39978"/>
                  </a:cubicBezTo>
                  <a:cubicBezTo>
                    <a:pt x="31396" y="40229"/>
                    <a:pt x="31303" y="40480"/>
                    <a:pt x="31191" y="40713"/>
                  </a:cubicBezTo>
                  <a:cubicBezTo>
                    <a:pt x="31061" y="40992"/>
                    <a:pt x="30912" y="41252"/>
                    <a:pt x="30726" y="41504"/>
                  </a:cubicBezTo>
                  <a:cubicBezTo>
                    <a:pt x="30186" y="42285"/>
                    <a:pt x="29442" y="42946"/>
                    <a:pt x="28669" y="43514"/>
                  </a:cubicBezTo>
                  <a:cubicBezTo>
                    <a:pt x="27367" y="44463"/>
                    <a:pt x="25915" y="45244"/>
                    <a:pt x="24789" y="46408"/>
                  </a:cubicBezTo>
                  <a:cubicBezTo>
                    <a:pt x="24752" y="46445"/>
                    <a:pt x="24715" y="46482"/>
                    <a:pt x="24677" y="46519"/>
                  </a:cubicBezTo>
                  <a:cubicBezTo>
                    <a:pt x="23589" y="47701"/>
                    <a:pt x="22882" y="49432"/>
                    <a:pt x="23431" y="50930"/>
                  </a:cubicBezTo>
                  <a:cubicBezTo>
                    <a:pt x="23449" y="50986"/>
                    <a:pt x="23468" y="51041"/>
                    <a:pt x="23496" y="51097"/>
                  </a:cubicBezTo>
                  <a:cubicBezTo>
                    <a:pt x="23859" y="51953"/>
                    <a:pt x="24612" y="52605"/>
                    <a:pt x="25440" y="53033"/>
                  </a:cubicBezTo>
                  <a:cubicBezTo>
                    <a:pt x="26129" y="53377"/>
                    <a:pt x="26883" y="53610"/>
                    <a:pt x="27655" y="53693"/>
                  </a:cubicBezTo>
                  <a:cubicBezTo>
                    <a:pt x="28038" y="53745"/>
                    <a:pt x="28426" y="53768"/>
                    <a:pt x="28818" y="53768"/>
                  </a:cubicBezTo>
                  <a:cubicBezTo>
                    <a:pt x="30329" y="53768"/>
                    <a:pt x="31888" y="53421"/>
                    <a:pt x="33359" y="53014"/>
                  </a:cubicBezTo>
                  <a:cubicBezTo>
                    <a:pt x="34187" y="52781"/>
                    <a:pt x="35006" y="52530"/>
                    <a:pt x="35825" y="52260"/>
                  </a:cubicBezTo>
                  <a:lnTo>
                    <a:pt x="36495" y="52046"/>
                  </a:lnTo>
                  <a:cubicBezTo>
                    <a:pt x="41966" y="50213"/>
                    <a:pt x="47168" y="47664"/>
                    <a:pt x="52146" y="44761"/>
                  </a:cubicBezTo>
                  <a:cubicBezTo>
                    <a:pt x="54649" y="43309"/>
                    <a:pt x="57096" y="41755"/>
                    <a:pt x="59497" y="40154"/>
                  </a:cubicBezTo>
                  <a:cubicBezTo>
                    <a:pt x="61730" y="38666"/>
                    <a:pt x="63694" y="36712"/>
                    <a:pt x="66160" y="35595"/>
                  </a:cubicBezTo>
                  <a:cubicBezTo>
                    <a:pt x="67327" y="35063"/>
                    <a:pt x="68624" y="34737"/>
                    <a:pt x="69902" y="34737"/>
                  </a:cubicBezTo>
                  <a:cubicBezTo>
                    <a:pt x="70814" y="34737"/>
                    <a:pt x="71715" y="34903"/>
                    <a:pt x="72552" y="35279"/>
                  </a:cubicBezTo>
                  <a:cubicBezTo>
                    <a:pt x="74999" y="36386"/>
                    <a:pt x="76386" y="39038"/>
                    <a:pt x="76972" y="41662"/>
                  </a:cubicBezTo>
                  <a:cubicBezTo>
                    <a:pt x="77381" y="43523"/>
                    <a:pt x="77502" y="45514"/>
                    <a:pt x="78507" y="47133"/>
                  </a:cubicBezTo>
                  <a:cubicBezTo>
                    <a:pt x="78731" y="47487"/>
                    <a:pt x="78982" y="47813"/>
                    <a:pt x="79280" y="48110"/>
                  </a:cubicBezTo>
                  <a:cubicBezTo>
                    <a:pt x="80294" y="49143"/>
                    <a:pt x="81662" y="49748"/>
                    <a:pt x="83104" y="49822"/>
                  </a:cubicBezTo>
                  <a:cubicBezTo>
                    <a:pt x="83183" y="49826"/>
                    <a:pt x="83261" y="49827"/>
                    <a:pt x="83339" y="49827"/>
                  </a:cubicBezTo>
                  <a:cubicBezTo>
                    <a:pt x="84677" y="49827"/>
                    <a:pt x="85961" y="49387"/>
                    <a:pt x="87236" y="48948"/>
                  </a:cubicBezTo>
                  <a:lnTo>
                    <a:pt x="87236" y="39624"/>
                  </a:lnTo>
                  <a:cubicBezTo>
                    <a:pt x="86938" y="39457"/>
                    <a:pt x="86659" y="39243"/>
                    <a:pt x="86417" y="38991"/>
                  </a:cubicBezTo>
                  <a:cubicBezTo>
                    <a:pt x="86045" y="38573"/>
                    <a:pt x="85765" y="38070"/>
                    <a:pt x="85598" y="37530"/>
                  </a:cubicBezTo>
                  <a:cubicBezTo>
                    <a:pt x="85328" y="36721"/>
                    <a:pt x="85244" y="35818"/>
                    <a:pt x="85161" y="34962"/>
                  </a:cubicBezTo>
                  <a:cubicBezTo>
                    <a:pt x="84909" y="32348"/>
                    <a:pt x="84500" y="29416"/>
                    <a:pt x="82443" y="27639"/>
                  </a:cubicBezTo>
                  <a:cubicBezTo>
                    <a:pt x="81066" y="26439"/>
                    <a:pt x="79596" y="25704"/>
                    <a:pt x="77977" y="25331"/>
                  </a:cubicBezTo>
                  <a:cubicBezTo>
                    <a:pt x="77130" y="25145"/>
                    <a:pt x="76265" y="25043"/>
                    <a:pt x="75390" y="25043"/>
                  </a:cubicBezTo>
                  <a:cubicBezTo>
                    <a:pt x="75347" y="25043"/>
                    <a:pt x="75305" y="25043"/>
                    <a:pt x="75262" y="25043"/>
                  </a:cubicBezTo>
                  <a:cubicBezTo>
                    <a:pt x="71669" y="25043"/>
                    <a:pt x="68573" y="26199"/>
                    <a:pt x="65704" y="27918"/>
                  </a:cubicBezTo>
                  <a:cubicBezTo>
                    <a:pt x="64075" y="28905"/>
                    <a:pt x="62521" y="30077"/>
                    <a:pt x="60986" y="31333"/>
                  </a:cubicBezTo>
                  <a:cubicBezTo>
                    <a:pt x="60631" y="31621"/>
                    <a:pt x="58089" y="33683"/>
                    <a:pt x="57048" y="33683"/>
                  </a:cubicBezTo>
                  <a:cubicBezTo>
                    <a:pt x="56808" y="33683"/>
                    <a:pt x="56647" y="33573"/>
                    <a:pt x="56613" y="33306"/>
                  </a:cubicBezTo>
                  <a:cubicBezTo>
                    <a:pt x="56566" y="32887"/>
                    <a:pt x="56901" y="32915"/>
                    <a:pt x="57106" y="32720"/>
                  </a:cubicBezTo>
                  <a:cubicBezTo>
                    <a:pt x="57580" y="32236"/>
                    <a:pt x="58120" y="31799"/>
                    <a:pt x="58613" y="31305"/>
                  </a:cubicBezTo>
                  <a:cubicBezTo>
                    <a:pt x="58697" y="31222"/>
                    <a:pt x="58781" y="31138"/>
                    <a:pt x="58864" y="31054"/>
                  </a:cubicBezTo>
                  <a:cubicBezTo>
                    <a:pt x="59869" y="29984"/>
                    <a:pt x="60791" y="28849"/>
                    <a:pt x="61628" y="27658"/>
                  </a:cubicBezTo>
                  <a:cubicBezTo>
                    <a:pt x="61721" y="27518"/>
                    <a:pt x="61823" y="27379"/>
                    <a:pt x="61916" y="27239"/>
                  </a:cubicBezTo>
                  <a:cubicBezTo>
                    <a:pt x="63712" y="24568"/>
                    <a:pt x="65052" y="21572"/>
                    <a:pt x="65592" y="18381"/>
                  </a:cubicBezTo>
                  <a:cubicBezTo>
                    <a:pt x="65694" y="17748"/>
                    <a:pt x="65769" y="17115"/>
                    <a:pt x="65797" y="16473"/>
                  </a:cubicBezTo>
                  <a:cubicBezTo>
                    <a:pt x="65973" y="13356"/>
                    <a:pt x="65294" y="10155"/>
                    <a:pt x="63833" y="7447"/>
                  </a:cubicBezTo>
                  <a:cubicBezTo>
                    <a:pt x="62661" y="5260"/>
                    <a:pt x="60967" y="3390"/>
                    <a:pt x="58799" y="2143"/>
                  </a:cubicBezTo>
                  <a:cubicBezTo>
                    <a:pt x="56445" y="785"/>
                    <a:pt x="53709" y="208"/>
                    <a:pt x="51002" y="50"/>
                  </a:cubicBezTo>
                  <a:cubicBezTo>
                    <a:pt x="50445" y="17"/>
                    <a:pt x="49888" y="1"/>
                    <a:pt x="493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7" name="Google Shape;1307;p43"/>
            <p:cNvSpPr/>
            <p:nvPr/>
          </p:nvSpPr>
          <p:spPr>
            <a:xfrm>
              <a:off x="-27353" y="779466"/>
              <a:ext cx="9171265" cy="4145481"/>
            </a:xfrm>
            <a:custGeom>
              <a:avLst/>
              <a:gdLst/>
              <a:ahLst/>
              <a:cxnLst/>
              <a:rect l="l" t="t" r="r" b="b"/>
              <a:pathLst>
                <a:path w="87227" h="46880" extrusionOk="0">
                  <a:moveTo>
                    <a:pt x="43422" y="1"/>
                  </a:moveTo>
                  <a:cubicBezTo>
                    <a:pt x="38467" y="1"/>
                    <a:pt x="33464" y="1613"/>
                    <a:pt x="29330" y="4483"/>
                  </a:cubicBezTo>
                  <a:cubicBezTo>
                    <a:pt x="25180" y="7367"/>
                    <a:pt x="21319" y="10652"/>
                    <a:pt x="17792" y="14290"/>
                  </a:cubicBezTo>
                  <a:cubicBezTo>
                    <a:pt x="16759" y="15360"/>
                    <a:pt x="15754" y="16458"/>
                    <a:pt x="14777" y="17584"/>
                  </a:cubicBezTo>
                  <a:cubicBezTo>
                    <a:pt x="13326" y="19259"/>
                    <a:pt x="11958" y="20990"/>
                    <a:pt x="10655" y="22777"/>
                  </a:cubicBezTo>
                  <a:cubicBezTo>
                    <a:pt x="9250" y="24712"/>
                    <a:pt x="7929" y="26722"/>
                    <a:pt x="6458" y="28611"/>
                  </a:cubicBezTo>
                  <a:cubicBezTo>
                    <a:pt x="5798" y="29458"/>
                    <a:pt x="5100" y="30286"/>
                    <a:pt x="4355" y="31067"/>
                  </a:cubicBezTo>
                  <a:cubicBezTo>
                    <a:pt x="3081" y="32407"/>
                    <a:pt x="1620" y="33561"/>
                    <a:pt x="1" y="34473"/>
                  </a:cubicBezTo>
                  <a:lnTo>
                    <a:pt x="1" y="39442"/>
                  </a:lnTo>
                  <a:cubicBezTo>
                    <a:pt x="1834" y="38846"/>
                    <a:pt x="3592" y="38055"/>
                    <a:pt x="5249" y="37078"/>
                  </a:cubicBezTo>
                  <a:cubicBezTo>
                    <a:pt x="11967" y="33105"/>
                    <a:pt x="16647" y="26545"/>
                    <a:pt x="21765" y="20664"/>
                  </a:cubicBezTo>
                  <a:cubicBezTo>
                    <a:pt x="26790" y="14895"/>
                    <a:pt x="32959" y="9368"/>
                    <a:pt x="40496" y="8289"/>
                  </a:cubicBezTo>
                  <a:cubicBezTo>
                    <a:pt x="40655" y="8261"/>
                    <a:pt x="40803" y="8242"/>
                    <a:pt x="40952" y="8223"/>
                  </a:cubicBezTo>
                  <a:cubicBezTo>
                    <a:pt x="41528" y="8156"/>
                    <a:pt x="42112" y="8119"/>
                    <a:pt x="42696" y="8119"/>
                  </a:cubicBezTo>
                  <a:cubicBezTo>
                    <a:pt x="44143" y="8119"/>
                    <a:pt x="45587" y="8350"/>
                    <a:pt x="46880" y="8940"/>
                  </a:cubicBezTo>
                  <a:cubicBezTo>
                    <a:pt x="47150" y="9070"/>
                    <a:pt x="47410" y="9210"/>
                    <a:pt x="47671" y="9368"/>
                  </a:cubicBezTo>
                  <a:cubicBezTo>
                    <a:pt x="49848" y="10708"/>
                    <a:pt x="51179" y="13183"/>
                    <a:pt x="51486" y="15714"/>
                  </a:cubicBezTo>
                  <a:cubicBezTo>
                    <a:pt x="51653" y="17156"/>
                    <a:pt x="51551" y="18617"/>
                    <a:pt x="51197" y="20022"/>
                  </a:cubicBezTo>
                  <a:cubicBezTo>
                    <a:pt x="50946" y="21036"/>
                    <a:pt x="50602" y="22023"/>
                    <a:pt x="50164" y="22972"/>
                  </a:cubicBezTo>
                  <a:cubicBezTo>
                    <a:pt x="50164" y="22981"/>
                    <a:pt x="50155" y="22991"/>
                    <a:pt x="50146" y="23000"/>
                  </a:cubicBezTo>
                  <a:cubicBezTo>
                    <a:pt x="50127" y="23056"/>
                    <a:pt x="50099" y="23102"/>
                    <a:pt x="50081" y="23149"/>
                  </a:cubicBezTo>
                  <a:cubicBezTo>
                    <a:pt x="49550" y="24265"/>
                    <a:pt x="48908" y="25335"/>
                    <a:pt x="48173" y="26331"/>
                  </a:cubicBezTo>
                  <a:cubicBezTo>
                    <a:pt x="47336" y="27476"/>
                    <a:pt x="46377" y="28536"/>
                    <a:pt x="45316" y="29476"/>
                  </a:cubicBezTo>
                  <a:cubicBezTo>
                    <a:pt x="44265" y="30407"/>
                    <a:pt x="43120" y="31216"/>
                    <a:pt x="41901" y="31896"/>
                  </a:cubicBezTo>
                  <a:cubicBezTo>
                    <a:pt x="38412" y="33840"/>
                    <a:pt x="34429" y="34668"/>
                    <a:pt x="30707" y="36111"/>
                  </a:cubicBezTo>
                  <a:cubicBezTo>
                    <a:pt x="30196" y="36315"/>
                    <a:pt x="29684" y="36520"/>
                    <a:pt x="29172" y="36753"/>
                  </a:cubicBezTo>
                  <a:cubicBezTo>
                    <a:pt x="27795" y="37376"/>
                    <a:pt x="26427" y="38158"/>
                    <a:pt x="25525" y="39386"/>
                  </a:cubicBezTo>
                  <a:cubicBezTo>
                    <a:pt x="25171" y="39870"/>
                    <a:pt x="24910" y="40428"/>
                    <a:pt x="24771" y="41015"/>
                  </a:cubicBezTo>
                  <a:cubicBezTo>
                    <a:pt x="24547" y="41908"/>
                    <a:pt x="24622" y="42866"/>
                    <a:pt x="25106" y="43657"/>
                  </a:cubicBezTo>
                  <a:cubicBezTo>
                    <a:pt x="25711" y="44634"/>
                    <a:pt x="26818" y="45183"/>
                    <a:pt x="27907" y="45583"/>
                  </a:cubicBezTo>
                  <a:cubicBezTo>
                    <a:pt x="30337" y="46483"/>
                    <a:pt x="32887" y="46879"/>
                    <a:pt x="35466" y="46879"/>
                  </a:cubicBezTo>
                  <a:cubicBezTo>
                    <a:pt x="35583" y="46879"/>
                    <a:pt x="35699" y="46878"/>
                    <a:pt x="35816" y="46877"/>
                  </a:cubicBezTo>
                  <a:cubicBezTo>
                    <a:pt x="39873" y="46812"/>
                    <a:pt x="43967" y="45779"/>
                    <a:pt x="47717" y="44169"/>
                  </a:cubicBezTo>
                  <a:cubicBezTo>
                    <a:pt x="48871" y="43676"/>
                    <a:pt x="49988" y="43136"/>
                    <a:pt x="51095" y="42550"/>
                  </a:cubicBezTo>
                  <a:cubicBezTo>
                    <a:pt x="52221" y="41954"/>
                    <a:pt x="53328" y="41312"/>
                    <a:pt x="54417" y="40642"/>
                  </a:cubicBezTo>
                  <a:lnTo>
                    <a:pt x="54445" y="40624"/>
                  </a:lnTo>
                  <a:cubicBezTo>
                    <a:pt x="58046" y="38390"/>
                    <a:pt x="61461" y="35832"/>
                    <a:pt x="64876" y="33319"/>
                  </a:cubicBezTo>
                  <a:cubicBezTo>
                    <a:pt x="66506" y="32124"/>
                    <a:pt x="69224" y="30311"/>
                    <a:pt x="71513" y="30311"/>
                  </a:cubicBezTo>
                  <a:cubicBezTo>
                    <a:pt x="72841" y="30311"/>
                    <a:pt x="74025" y="30922"/>
                    <a:pt x="74767" y="32621"/>
                  </a:cubicBezTo>
                  <a:cubicBezTo>
                    <a:pt x="75660" y="34687"/>
                    <a:pt x="75335" y="37088"/>
                    <a:pt x="75986" y="39247"/>
                  </a:cubicBezTo>
                  <a:cubicBezTo>
                    <a:pt x="76247" y="40056"/>
                    <a:pt x="76637" y="40810"/>
                    <a:pt x="77149" y="41480"/>
                  </a:cubicBezTo>
                  <a:cubicBezTo>
                    <a:pt x="78563" y="43320"/>
                    <a:pt x="80826" y="44516"/>
                    <a:pt x="83153" y="44516"/>
                  </a:cubicBezTo>
                  <a:cubicBezTo>
                    <a:pt x="83214" y="44516"/>
                    <a:pt x="83276" y="44515"/>
                    <a:pt x="83337" y="44513"/>
                  </a:cubicBezTo>
                  <a:cubicBezTo>
                    <a:pt x="84668" y="44476"/>
                    <a:pt x="85952" y="44076"/>
                    <a:pt x="87227" y="43666"/>
                  </a:cubicBezTo>
                  <a:lnTo>
                    <a:pt x="87227" y="39144"/>
                  </a:lnTo>
                  <a:cubicBezTo>
                    <a:pt x="87077" y="39151"/>
                    <a:pt x="86927" y="39155"/>
                    <a:pt x="86779" y="39155"/>
                  </a:cubicBezTo>
                  <a:cubicBezTo>
                    <a:pt x="85922" y="39155"/>
                    <a:pt x="85091" y="39028"/>
                    <a:pt x="84314" y="38623"/>
                  </a:cubicBezTo>
                  <a:cubicBezTo>
                    <a:pt x="83774" y="38344"/>
                    <a:pt x="83291" y="37944"/>
                    <a:pt x="82909" y="37460"/>
                  </a:cubicBezTo>
                  <a:cubicBezTo>
                    <a:pt x="81774" y="36027"/>
                    <a:pt x="81402" y="33905"/>
                    <a:pt x="81364" y="31998"/>
                  </a:cubicBezTo>
                  <a:cubicBezTo>
                    <a:pt x="81318" y="29458"/>
                    <a:pt x="81550" y="26703"/>
                    <a:pt x="80173" y="24572"/>
                  </a:cubicBezTo>
                  <a:cubicBezTo>
                    <a:pt x="78902" y="22610"/>
                    <a:pt x="76466" y="21643"/>
                    <a:pt x="74112" y="21643"/>
                  </a:cubicBezTo>
                  <a:cubicBezTo>
                    <a:pt x="73933" y="21643"/>
                    <a:pt x="73754" y="21649"/>
                    <a:pt x="73576" y="21660"/>
                  </a:cubicBezTo>
                  <a:cubicBezTo>
                    <a:pt x="71064" y="21827"/>
                    <a:pt x="68709" y="22935"/>
                    <a:pt x="66532" y="24200"/>
                  </a:cubicBezTo>
                  <a:cubicBezTo>
                    <a:pt x="62717" y="26424"/>
                    <a:pt x="59255" y="29188"/>
                    <a:pt x="55747" y="31868"/>
                  </a:cubicBezTo>
                  <a:cubicBezTo>
                    <a:pt x="54035" y="33170"/>
                    <a:pt x="52323" y="34445"/>
                    <a:pt x="50546" y="35645"/>
                  </a:cubicBezTo>
                  <a:cubicBezTo>
                    <a:pt x="46359" y="38446"/>
                    <a:pt x="41669" y="40819"/>
                    <a:pt x="36616" y="41489"/>
                  </a:cubicBezTo>
                  <a:cubicBezTo>
                    <a:pt x="36150" y="41552"/>
                    <a:pt x="34993" y="41774"/>
                    <a:pt x="34021" y="41774"/>
                  </a:cubicBezTo>
                  <a:cubicBezTo>
                    <a:pt x="32974" y="41774"/>
                    <a:pt x="32142" y="41516"/>
                    <a:pt x="32624" y="40521"/>
                  </a:cubicBezTo>
                  <a:cubicBezTo>
                    <a:pt x="33034" y="39665"/>
                    <a:pt x="34802" y="39079"/>
                    <a:pt x="35630" y="38819"/>
                  </a:cubicBezTo>
                  <a:cubicBezTo>
                    <a:pt x="39826" y="37516"/>
                    <a:pt x="43939" y="35813"/>
                    <a:pt x="47643" y="33468"/>
                  </a:cubicBezTo>
                  <a:cubicBezTo>
                    <a:pt x="48685" y="32817"/>
                    <a:pt x="49681" y="32110"/>
                    <a:pt x="50648" y="31365"/>
                  </a:cubicBezTo>
                  <a:cubicBezTo>
                    <a:pt x="52239" y="30118"/>
                    <a:pt x="53700" y="28722"/>
                    <a:pt x="55022" y="27196"/>
                  </a:cubicBezTo>
                  <a:cubicBezTo>
                    <a:pt x="56362" y="25652"/>
                    <a:pt x="57515" y="23968"/>
                    <a:pt x="58474" y="22162"/>
                  </a:cubicBezTo>
                  <a:cubicBezTo>
                    <a:pt x="59200" y="20776"/>
                    <a:pt x="59786" y="19315"/>
                    <a:pt x="60223" y="17808"/>
                  </a:cubicBezTo>
                  <a:cubicBezTo>
                    <a:pt x="61061" y="14895"/>
                    <a:pt x="61265" y="11657"/>
                    <a:pt x="60009" y="8893"/>
                  </a:cubicBezTo>
                  <a:cubicBezTo>
                    <a:pt x="59255" y="7246"/>
                    <a:pt x="58027" y="5851"/>
                    <a:pt x="56650" y="4687"/>
                  </a:cubicBezTo>
                  <a:cubicBezTo>
                    <a:pt x="52811" y="1461"/>
                    <a:pt x="48138" y="1"/>
                    <a:pt x="434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43"/>
            <p:cNvSpPr/>
            <p:nvPr/>
          </p:nvSpPr>
          <p:spPr>
            <a:xfrm>
              <a:off x="6330150" y="4736927"/>
              <a:ext cx="1171182" cy="406501"/>
            </a:xfrm>
            <a:custGeom>
              <a:avLst/>
              <a:gdLst/>
              <a:ahLst/>
              <a:cxnLst/>
              <a:rect l="l" t="t" r="r" b="b"/>
              <a:pathLst>
                <a:path w="11139" h="4597" extrusionOk="0">
                  <a:moveTo>
                    <a:pt x="8033" y="1"/>
                  </a:moveTo>
                  <a:cubicBezTo>
                    <a:pt x="7816" y="1"/>
                    <a:pt x="7599" y="19"/>
                    <a:pt x="7388" y="56"/>
                  </a:cubicBezTo>
                  <a:cubicBezTo>
                    <a:pt x="6262" y="242"/>
                    <a:pt x="5258" y="856"/>
                    <a:pt x="4308" y="1489"/>
                  </a:cubicBezTo>
                  <a:cubicBezTo>
                    <a:pt x="2829" y="2466"/>
                    <a:pt x="1405" y="3517"/>
                    <a:pt x="0" y="4597"/>
                  </a:cubicBezTo>
                  <a:lnTo>
                    <a:pt x="11017" y="4597"/>
                  </a:lnTo>
                  <a:cubicBezTo>
                    <a:pt x="10971" y="3369"/>
                    <a:pt x="11138" y="2084"/>
                    <a:pt x="10450" y="1107"/>
                  </a:cubicBezTo>
                  <a:cubicBezTo>
                    <a:pt x="9920" y="351"/>
                    <a:pt x="8973" y="1"/>
                    <a:pt x="803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43"/>
            <p:cNvSpPr/>
            <p:nvPr/>
          </p:nvSpPr>
          <p:spPr>
            <a:xfrm>
              <a:off x="8651823" y="4952507"/>
              <a:ext cx="492172" cy="190915"/>
            </a:xfrm>
            <a:custGeom>
              <a:avLst/>
              <a:gdLst/>
              <a:ahLst/>
              <a:cxnLst/>
              <a:rect l="l" t="t" r="r" b="b"/>
              <a:pathLst>
                <a:path w="4681" h="2159" extrusionOk="0">
                  <a:moveTo>
                    <a:pt x="4681" y="0"/>
                  </a:moveTo>
                  <a:cubicBezTo>
                    <a:pt x="4327" y="37"/>
                    <a:pt x="3973" y="112"/>
                    <a:pt x="3629" y="223"/>
                  </a:cubicBezTo>
                  <a:cubicBezTo>
                    <a:pt x="2317" y="624"/>
                    <a:pt x="1154" y="1396"/>
                    <a:pt x="0" y="2159"/>
                  </a:cubicBezTo>
                  <a:lnTo>
                    <a:pt x="4681" y="2159"/>
                  </a:lnTo>
                  <a:lnTo>
                    <a:pt x="4681" y="0"/>
                  </a:lnTo>
                  <a:close/>
                </a:path>
              </a:pathLst>
            </a:custGeom>
            <a:solidFill>
              <a:srgbClr val="F6921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310;p43"/>
            <p:cNvSpPr/>
            <p:nvPr/>
          </p:nvSpPr>
          <p:spPr>
            <a:xfrm>
              <a:off x="91985" y="2458215"/>
              <a:ext cx="4275620" cy="2685278"/>
            </a:xfrm>
            <a:custGeom>
              <a:avLst/>
              <a:gdLst/>
              <a:ahLst/>
              <a:cxnLst/>
              <a:rect l="l" t="t" r="r" b="b"/>
              <a:pathLst>
                <a:path w="40665" h="30367" extrusionOk="0">
                  <a:moveTo>
                    <a:pt x="37262" y="1"/>
                  </a:moveTo>
                  <a:cubicBezTo>
                    <a:pt x="36711" y="1"/>
                    <a:pt x="36149" y="79"/>
                    <a:pt x="35630" y="200"/>
                  </a:cubicBezTo>
                  <a:cubicBezTo>
                    <a:pt x="34755" y="414"/>
                    <a:pt x="33899" y="693"/>
                    <a:pt x="33071" y="1056"/>
                  </a:cubicBezTo>
                  <a:cubicBezTo>
                    <a:pt x="29089" y="2768"/>
                    <a:pt x="25804" y="6034"/>
                    <a:pt x="22957" y="9393"/>
                  </a:cubicBezTo>
                  <a:cubicBezTo>
                    <a:pt x="21886" y="10659"/>
                    <a:pt x="20854" y="11943"/>
                    <a:pt x="19821" y="13236"/>
                  </a:cubicBezTo>
                  <a:cubicBezTo>
                    <a:pt x="18025" y="15488"/>
                    <a:pt x="16229" y="17749"/>
                    <a:pt x="14284" y="19861"/>
                  </a:cubicBezTo>
                  <a:cubicBezTo>
                    <a:pt x="14005" y="20168"/>
                    <a:pt x="13726" y="20457"/>
                    <a:pt x="13447" y="20745"/>
                  </a:cubicBezTo>
                  <a:cubicBezTo>
                    <a:pt x="11093" y="23174"/>
                    <a:pt x="8524" y="25286"/>
                    <a:pt x="5603" y="26943"/>
                  </a:cubicBezTo>
                  <a:cubicBezTo>
                    <a:pt x="4830" y="27389"/>
                    <a:pt x="4021" y="27799"/>
                    <a:pt x="3193" y="28171"/>
                  </a:cubicBezTo>
                  <a:cubicBezTo>
                    <a:pt x="2271" y="28599"/>
                    <a:pt x="1285" y="29073"/>
                    <a:pt x="541" y="29762"/>
                  </a:cubicBezTo>
                  <a:cubicBezTo>
                    <a:pt x="345" y="29939"/>
                    <a:pt x="159" y="30144"/>
                    <a:pt x="1" y="30367"/>
                  </a:cubicBezTo>
                  <a:lnTo>
                    <a:pt x="12553" y="30367"/>
                  </a:lnTo>
                  <a:cubicBezTo>
                    <a:pt x="12740" y="29855"/>
                    <a:pt x="12926" y="29343"/>
                    <a:pt x="13130" y="28850"/>
                  </a:cubicBezTo>
                  <a:cubicBezTo>
                    <a:pt x="13670" y="27566"/>
                    <a:pt x="14331" y="26338"/>
                    <a:pt x="15094" y="25184"/>
                  </a:cubicBezTo>
                  <a:cubicBezTo>
                    <a:pt x="17029" y="22262"/>
                    <a:pt x="19625" y="19750"/>
                    <a:pt x="22417" y="17619"/>
                  </a:cubicBezTo>
                  <a:cubicBezTo>
                    <a:pt x="22966" y="17209"/>
                    <a:pt x="23515" y="16800"/>
                    <a:pt x="24073" y="16409"/>
                  </a:cubicBezTo>
                  <a:cubicBezTo>
                    <a:pt x="25934" y="15107"/>
                    <a:pt x="27870" y="13925"/>
                    <a:pt x="29824" y="12762"/>
                  </a:cubicBezTo>
                  <a:cubicBezTo>
                    <a:pt x="31508" y="11766"/>
                    <a:pt x="33211" y="10789"/>
                    <a:pt x="34886" y="9784"/>
                  </a:cubicBezTo>
                  <a:cubicBezTo>
                    <a:pt x="35919" y="9170"/>
                    <a:pt x="36951" y="8528"/>
                    <a:pt x="37835" y="7700"/>
                  </a:cubicBezTo>
                  <a:cubicBezTo>
                    <a:pt x="38757" y="6844"/>
                    <a:pt x="39482" y="5801"/>
                    <a:pt x="39976" y="4648"/>
                  </a:cubicBezTo>
                  <a:cubicBezTo>
                    <a:pt x="40441" y="3540"/>
                    <a:pt x="40664" y="2200"/>
                    <a:pt x="40003" y="1195"/>
                  </a:cubicBezTo>
                  <a:cubicBezTo>
                    <a:pt x="39415" y="309"/>
                    <a:pt x="38360" y="1"/>
                    <a:pt x="3726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1" name="Google Shape;1311;p43"/>
            <p:cNvSpPr/>
            <p:nvPr/>
          </p:nvSpPr>
          <p:spPr>
            <a:xfrm>
              <a:off x="-28299" y="1890084"/>
              <a:ext cx="5159027" cy="3253425"/>
            </a:xfrm>
            <a:custGeom>
              <a:avLst/>
              <a:gdLst/>
              <a:ahLst/>
              <a:cxnLst/>
              <a:rect l="l" t="t" r="r" b="b"/>
              <a:pathLst>
                <a:path w="49067" h="36792" extrusionOk="0">
                  <a:moveTo>
                    <a:pt x="42801" y="1"/>
                  </a:moveTo>
                  <a:cubicBezTo>
                    <a:pt x="41858" y="1"/>
                    <a:pt x="40898" y="153"/>
                    <a:pt x="39994" y="390"/>
                  </a:cubicBezTo>
                  <a:cubicBezTo>
                    <a:pt x="36662" y="1265"/>
                    <a:pt x="33806" y="3080"/>
                    <a:pt x="31210" y="5341"/>
                  </a:cubicBezTo>
                  <a:lnTo>
                    <a:pt x="31200" y="5341"/>
                  </a:lnTo>
                  <a:cubicBezTo>
                    <a:pt x="28074" y="8058"/>
                    <a:pt x="25338" y="11436"/>
                    <a:pt x="22649" y="14609"/>
                  </a:cubicBezTo>
                  <a:cubicBezTo>
                    <a:pt x="19653" y="18154"/>
                    <a:pt x="16498" y="21587"/>
                    <a:pt x="13139" y="24798"/>
                  </a:cubicBezTo>
                  <a:cubicBezTo>
                    <a:pt x="9817" y="27961"/>
                    <a:pt x="6300" y="30892"/>
                    <a:pt x="2513" y="33479"/>
                  </a:cubicBezTo>
                  <a:cubicBezTo>
                    <a:pt x="1712" y="34038"/>
                    <a:pt x="875" y="34549"/>
                    <a:pt x="0" y="35005"/>
                  </a:cubicBezTo>
                  <a:lnTo>
                    <a:pt x="0" y="36792"/>
                  </a:lnTo>
                  <a:lnTo>
                    <a:pt x="6542" y="36792"/>
                  </a:lnTo>
                  <a:cubicBezTo>
                    <a:pt x="7603" y="36122"/>
                    <a:pt x="8626" y="35396"/>
                    <a:pt x="9613" y="34614"/>
                  </a:cubicBezTo>
                  <a:cubicBezTo>
                    <a:pt x="14470" y="30781"/>
                    <a:pt x="18387" y="25924"/>
                    <a:pt x="22547" y="21345"/>
                  </a:cubicBezTo>
                  <a:cubicBezTo>
                    <a:pt x="23505" y="20285"/>
                    <a:pt x="24482" y="19233"/>
                    <a:pt x="25487" y="18219"/>
                  </a:cubicBezTo>
                  <a:cubicBezTo>
                    <a:pt x="28846" y="14813"/>
                    <a:pt x="32531" y="11724"/>
                    <a:pt x="36830" y="9705"/>
                  </a:cubicBezTo>
                  <a:cubicBezTo>
                    <a:pt x="37239" y="9516"/>
                    <a:pt x="37746" y="9369"/>
                    <a:pt x="38199" y="9369"/>
                  </a:cubicBezTo>
                  <a:cubicBezTo>
                    <a:pt x="38663" y="9369"/>
                    <a:pt x="39070" y="9523"/>
                    <a:pt x="39259" y="9947"/>
                  </a:cubicBezTo>
                  <a:cubicBezTo>
                    <a:pt x="39398" y="10272"/>
                    <a:pt x="39324" y="10654"/>
                    <a:pt x="39212" y="10998"/>
                  </a:cubicBezTo>
                  <a:cubicBezTo>
                    <a:pt x="38616" y="12636"/>
                    <a:pt x="36979" y="13632"/>
                    <a:pt x="35462" y="14497"/>
                  </a:cubicBezTo>
                  <a:cubicBezTo>
                    <a:pt x="33378" y="15688"/>
                    <a:pt x="31284" y="16916"/>
                    <a:pt x="29237" y="18219"/>
                  </a:cubicBezTo>
                  <a:cubicBezTo>
                    <a:pt x="22919" y="22220"/>
                    <a:pt x="17047" y="26901"/>
                    <a:pt x="13241" y="33256"/>
                  </a:cubicBezTo>
                  <a:cubicBezTo>
                    <a:pt x="12562" y="34382"/>
                    <a:pt x="11976" y="35573"/>
                    <a:pt x="11483" y="36792"/>
                  </a:cubicBezTo>
                  <a:lnTo>
                    <a:pt x="19467" y="36792"/>
                  </a:lnTo>
                  <a:cubicBezTo>
                    <a:pt x="19606" y="35880"/>
                    <a:pt x="19802" y="34987"/>
                    <a:pt x="20062" y="34103"/>
                  </a:cubicBezTo>
                  <a:cubicBezTo>
                    <a:pt x="20202" y="33610"/>
                    <a:pt x="20351" y="33126"/>
                    <a:pt x="20499" y="32660"/>
                  </a:cubicBezTo>
                  <a:cubicBezTo>
                    <a:pt x="21058" y="30892"/>
                    <a:pt x="21653" y="29097"/>
                    <a:pt x="22751" y="27608"/>
                  </a:cubicBezTo>
                  <a:cubicBezTo>
                    <a:pt x="24408" y="25365"/>
                    <a:pt x="27004" y="24072"/>
                    <a:pt x="29460" y="22769"/>
                  </a:cubicBezTo>
                  <a:cubicBezTo>
                    <a:pt x="29572" y="22704"/>
                    <a:pt x="29684" y="22648"/>
                    <a:pt x="29795" y="22592"/>
                  </a:cubicBezTo>
                  <a:cubicBezTo>
                    <a:pt x="30391" y="22276"/>
                    <a:pt x="30977" y="21950"/>
                    <a:pt x="31563" y="21625"/>
                  </a:cubicBezTo>
                  <a:cubicBezTo>
                    <a:pt x="35043" y="19680"/>
                    <a:pt x="38430" y="17558"/>
                    <a:pt x="41706" y="15260"/>
                  </a:cubicBezTo>
                  <a:cubicBezTo>
                    <a:pt x="42981" y="14367"/>
                    <a:pt x="44255" y="13417"/>
                    <a:pt x="45363" y="12329"/>
                  </a:cubicBezTo>
                  <a:cubicBezTo>
                    <a:pt x="45577" y="12124"/>
                    <a:pt x="45772" y="11910"/>
                    <a:pt x="45967" y="11696"/>
                  </a:cubicBezTo>
                  <a:cubicBezTo>
                    <a:pt x="46712" y="10905"/>
                    <a:pt x="47326" y="10003"/>
                    <a:pt x="47801" y="9025"/>
                  </a:cubicBezTo>
                  <a:cubicBezTo>
                    <a:pt x="49066" y="6374"/>
                    <a:pt x="48768" y="2745"/>
                    <a:pt x="46386" y="1042"/>
                  </a:cubicBezTo>
                  <a:cubicBezTo>
                    <a:pt x="46330" y="995"/>
                    <a:pt x="46275" y="958"/>
                    <a:pt x="46219" y="921"/>
                  </a:cubicBezTo>
                  <a:cubicBezTo>
                    <a:pt x="46088" y="828"/>
                    <a:pt x="45949" y="753"/>
                    <a:pt x="45809" y="679"/>
                  </a:cubicBezTo>
                  <a:cubicBezTo>
                    <a:pt x="45735" y="642"/>
                    <a:pt x="45670" y="604"/>
                    <a:pt x="45595" y="567"/>
                  </a:cubicBezTo>
                  <a:cubicBezTo>
                    <a:pt x="44738" y="164"/>
                    <a:pt x="43779" y="1"/>
                    <a:pt x="428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2" name="Google Shape;1312;p43"/>
            <p:cNvSpPr/>
            <p:nvPr/>
          </p:nvSpPr>
          <p:spPr>
            <a:xfrm>
              <a:off x="5490684" y="4123346"/>
              <a:ext cx="3653281" cy="1020100"/>
            </a:xfrm>
            <a:custGeom>
              <a:avLst/>
              <a:gdLst/>
              <a:ahLst/>
              <a:cxnLst/>
              <a:rect l="l" t="t" r="r" b="b"/>
              <a:pathLst>
                <a:path w="34746" h="11536" extrusionOk="0">
                  <a:moveTo>
                    <a:pt x="17627" y="0"/>
                  </a:moveTo>
                  <a:cubicBezTo>
                    <a:pt x="16921" y="0"/>
                    <a:pt x="16209" y="119"/>
                    <a:pt x="15549" y="342"/>
                  </a:cubicBezTo>
                  <a:cubicBezTo>
                    <a:pt x="13502" y="1030"/>
                    <a:pt x="11827" y="2510"/>
                    <a:pt x="10180" y="3906"/>
                  </a:cubicBezTo>
                  <a:cubicBezTo>
                    <a:pt x="6933" y="6641"/>
                    <a:pt x="3536" y="9191"/>
                    <a:pt x="0" y="11536"/>
                  </a:cubicBezTo>
                  <a:lnTo>
                    <a:pt x="10217" y="11536"/>
                  </a:lnTo>
                  <a:cubicBezTo>
                    <a:pt x="11018" y="10885"/>
                    <a:pt x="11827" y="10242"/>
                    <a:pt x="12637" y="9610"/>
                  </a:cubicBezTo>
                  <a:cubicBezTo>
                    <a:pt x="13442" y="8983"/>
                    <a:pt x="14437" y="8340"/>
                    <a:pt x="15399" y="8340"/>
                  </a:cubicBezTo>
                  <a:cubicBezTo>
                    <a:pt x="15693" y="8340"/>
                    <a:pt x="15984" y="8400"/>
                    <a:pt x="16266" y="8540"/>
                  </a:cubicBezTo>
                  <a:cubicBezTo>
                    <a:pt x="17326" y="9070"/>
                    <a:pt x="17466" y="10261"/>
                    <a:pt x="17540" y="11536"/>
                  </a:cubicBezTo>
                  <a:lnTo>
                    <a:pt x="32019" y="11536"/>
                  </a:lnTo>
                  <a:cubicBezTo>
                    <a:pt x="32559" y="11247"/>
                    <a:pt x="33126" y="11024"/>
                    <a:pt x="33713" y="10847"/>
                  </a:cubicBezTo>
                  <a:cubicBezTo>
                    <a:pt x="33934" y="10780"/>
                    <a:pt x="34163" y="10745"/>
                    <a:pt x="34393" y="10745"/>
                  </a:cubicBezTo>
                  <a:cubicBezTo>
                    <a:pt x="34511" y="10745"/>
                    <a:pt x="34629" y="10754"/>
                    <a:pt x="34746" y="10773"/>
                  </a:cubicBezTo>
                  <a:lnTo>
                    <a:pt x="34746" y="6753"/>
                  </a:lnTo>
                  <a:cubicBezTo>
                    <a:pt x="33610" y="6930"/>
                    <a:pt x="32447" y="7283"/>
                    <a:pt x="31377" y="7628"/>
                  </a:cubicBezTo>
                  <a:cubicBezTo>
                    <a:pt x="30144" y="8021"/>
                    <a:pt x="28752" y="8339"/>
                    <a:pt x="27442" y="8339"/>
                  </a:cubicBezTo>
                  <a:cubicBezTo>
                    <a:pt x="25994" y="8339"/>
                    <a:pt x="24647" y="7950"/>
                    <a:pt x="23728" y="6846"/>
                  </a:cubicBezTo>
                  <a:cubicBezTo>
                    <a:pt x="23589" y="6669"/>
                    <a:pt x="23459" y="6483"/>
                    <a:pt x="23347" y="6288"/>
                  </a:cubicBezTo>
                  <a:cubicBezTo>
                    <a:pt x="22528" y="4873"/>
                    <a:pt x="22463" y="3031"/>
                    <a:pt x="21467" y="1700"/>
                  </a:cubicBezTo>
                  <a:cubicBezTo>
                    <a:pt x="21337" y="1524"/>
                    <a:pt x="21188" y="1365"/>
                    <a:pt x="21030" y="1217"/>
                  </a:cubicBezTo>
                  <a:cubicBezTo>
                    <a:pt x="20140" y="380"/>
                    <a:pt x="18893" y="0"/>
                    <a:pt x="176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3" name="Google Shape;1313;p43"/>
            <p:cNvSpPr/>
            <p:nvPr/>
          </p:nvSpPr>
          <p:spPr>
            <a:xfrm>
              <a:off x="-28299" y="1652133"/>
              <a:ext cx="9172211" cy="3491383"/>
            </a:xfrm>
            <a:custGeom>
              <a:avLst/>
              <a:gdLst/>
              <a:ahLst/>
              <a:cxnLst/>
              <a:rect l="l" t="t" r="r" b="b"/>
              <a:pathLst>
                <a:path w="87236" h="39483" extrusionOk="0">
                  <a:moveTo>
                    <a:pt x="43086" y="1"/>
                  </a:moveTo>
                  <a:cubicBezTo>
                    <a:pt x="38238" y="1"/>
                    <a:pt x="33644" y="2669"/>
                    <a:pt x="30093" y="6040"/>
                  </a:cubicBezTo>
                  <a:cubicBezTo>
                    <a:pt x="26297" y="9651"/>
                    <a:pt x="23375" y="14080"/>
                    <a:pt x="19857" y="17970"/>
                  </a:cubicBezTo>
                  <a:cubicBezTo>
                    <a:pt x="15503" y="22790"/>
                    <a:pt x="10273" y="26754"/>
                    <a:pt x="4457" y="29657"/>
                  </a:cubicBezTo>
                  <a:cubicBezTo>
                    <a:pt x="3015" y="30382"/>
                    <a:pt x="1526" y="31006"/>
                    <a:pt x="0" y="31527"/>
                  </a:cubicBezTo>
                  <a:lnTo>
                    <a:pt x="0" y="39474"/>
                  </a:lnTo>
                  <a:lnTo>
                    <a:pt x="298" y="39474"/>
                  </a:lnTo>
                  <a:cubicBezTo>
                    <a:pt x="763" y="39287"/>
                    <a:pt x="1229" y="39083"/>
                    <a:pt x="1685" y="38869"/>
                  </a:cubicBezTo>
                  <a:cubicBezTo>
                    <a:pt x="3434" y="38050"/>
                    <a:pt x="5127" y="37110"/>
                    <a:pt x="6747" y="36049"/>
                  </a:cubicBezTo>
                  <a:cubicBezTo>
                    <a:pt x="9212" y="34440"/>
                    <a:pt x="11548" y="32625"/>
                    <a:pt x="13725" y="30643"/>
                  </a:cubicBezTo>
                  <a:cubicBezTo>
                    <a:pt x="14014" y="30382"/>
                    <a:pt x="14302" y="30122"/>
                    <a:pt x="14591" y="29852"/>
                  </a:cubicBezTo>
                  <a:cubicBezTo>
                    <a:pt x="17392" y="27256"/>
                    <a:pt x="20016" y="24464"/>
                    <a:pt x="22621" y="21654"/>
                  </a:cubicBezTo>
                  <a:cubicBezTo>
                    <a:pt x="25357" y="18705"/>
                    <a:pt x="28083" y="15746"/>
                    <a:pt x="30996" y="12973"/>
                  </a:cubicBezTo>
                  <a:cubicBezTo>
                    <a:pt x="32019" y="11986"/>
                    <a:pt x="33099" y="11047"/>
                    <a:pt x="34215" y="10163"/>
                  </a:cubicBezTo>
                  <a:cubicBezTo>
                    <a:pt x="36272" y="8581"/>
                    <a:pt x="38514" y="7287"/>
                    <a:pt x="41026" y="6757"/>
                  </a:cubicBezTo>
                  <a:cubicBezTo>
                    <a:pt x="41448" y="6667"/>
                    <a:pt x="41894" y="6607"/>
                    <a:pt x="42331" y="6607"/>
                  </a:cubicBezTo>
                  <a:cubicBezTo>
                    <a:pt x="43031" y="6607"/>
                    <a:pt x="43710" y="6762"/>
                    <a:pt x="44237" y="7204"/>
                  </a:cubicBezTo>
                  <a:cubicBezTo>
                    <a:pt x="44386" y="7334"/>
                    <a:pt x="44525" y="7483"/>
                    <a:pt x="44637" y="7650"/>
                  </a:cubicBezTo>
                  <a:cubicBezTo>
                    <a:pt x="45316" y="8637"/>
                    <a:pt x="45121" y="10079"/>
                    <a:pt x="44609" y="11307"/>
                  </a:cubicBezTo>
                  <a:cubicBezTo>
                    <a:pt x="44507" y="11549"/>
                    <a:pt x="44395" y="11782"/>
                    <a:pt x="44274" y="12005"/>
                  </a:cubicBezTo>
                  <a:cubicBezTo>
                    <a:pt x="41966" y="16192"/>
                    <a:pt x="37770" y="18984"/>
                    <a:pt x="33536" y="21208"/>
                  </a:cubicBezTo>
                  <a:cubicBezTo>
                    <a:pt x="32791" y="21598"/>
                    <a:pt x="32047" y="21971"/>
                    <a:pt x="31293" y="22352"/>
                  </a:cubicBezTo>
                  <a:cubicBezTo>
                    <a:pt x="29246" y="23376"/>
                    <a:pt x="27181" y="24381"/>
                    <a:pt x="25217" y="25525"/>
                  </a:cubicBezTo>
                  <a:cubicBezTo>
                    <a:pt x="23784" y="26353"/>
                    <a:pt x="22416" y="27303"/>
                    <a:pt x="21142" y="28354"/>
                  </a:cubicBezTo>
                  <a:cubicBezTo>
                    <a:pt x="19141" y="30001"/>
                    <a:pt x="17475" y="32020"/>
                    <a:pt x="16247" y="34300"/>
                  </a:cubicBezTo>
                  <a:cubicBezTo>
                    <a:pt x="15363" y="35910"/>
                    <a:pt x="14777" y="37668"/>
                    <a:pt x="14498" y="39483"/>
                  </a:cubicBezTo>
                  <a:lnTo>
                    <a:pt x="58622" y="39483"/>
                  </a:lnTo>
                  <a:cubicBezTo>
                    <a:pt x="59776" y="38450"/>
                    <a:pt x="60884" y="37380"/>
                    <a:pt x="61963" y="36273"/>
                  </a:cubicBezTo>
                  <a:cubicBezTo>
                    <a:pt x="63219" y="34970"/>
                    <a:pt x="64475" y="33593"/>
                    <a:pt x="66104" y="32793"/>
                  </a:cubicBezTo>
                  <a:cubicBezTo>
                    <a:pt x="66861" y="32420"/>
                    <a:pt x="67727" y="32207"/>
                    <a:pt x="68572" y="32207"/>
                  </a:cubicBezTo>
                  <a:cubicBezTo>
                    <a:pt x="69545" y="32207"/>
                    <a:pt x="70490" y="32490"/>
                    <a:pt x="71212" y="33137"/>
                  </a:cubicBezTo>
                  <a:cubicBezTo>
                    <a:pt x="72813" y="34598"/>
                    <a:pt x="72738" y="37259"/>
                    <a:pt x="74283" y="38785"/>
                  </a:cubicBezTo>
                  <a:cubicBezTo>
                    <a:pt x="74571" y="39073"/>
                    <a:pt x="74906" y="39306"/>
                    <a:pt x="75279" y="39483"/>
                  </a:cubicBezTo>
                  <a:lnTo>
                    <a:pt x="79968" y="39483"/>
                  </a:lnTo>
                  <a:cubicBezTo>
                    <a:pt x="80136" y="39427"/>
                    <a:pt x="80303" y="39371"/>
                    <a:pt x="80461" y="39306"/>
                  </a:cubicBezTo>
                  <a:cubicBezTo>
                    <a:pt x="82509" y="38524"/>
                    <a:pt x="84444" y="37287"/>
                    <a:pt x="86631" y="37129"/>
                  </a:cubicBezTo>
                  <a:cubicBezTo>
                    <a:pt x="86733" y="37119"/>
                    <a:pt x="86833" y="37115"/>
                    <a:pt x="86933" y="37115"/>
                  </a:cubicBezTo>
                  <a:cubicBezTo>
                    <a:pt x="87033" y="37115"/>
                    <a:pt x="87133" y="37119"/>
                    <a:pt x="87236" y="37129"/>
                  </a:cubicBezTo>
                  <a:lnTo>
                    <a:pt x="87236" y="32662"/>
                  </a:lnTo>
                  <a:cubicBezTo>
                    <a:pt x="86603" y="32755"/>
                    <a:pt x="85970" y="32867"/>
                    <a:pt x="85356" y="32960"/>
                  </a:cubicBezTo>
                  <a:cubicBezTo>
                    <a:pt x="84317" y="33128"/>
                    <a:pt x="83225" y="33257"/>
                    <a:pt x="82156" y="33257"/>
                  </a:cubicBezTo>
                  <a:cubicBezTo>
                    <a:pt x="81157" y="33257"/>
                    <a:pt x="80178" y="33145"/>
                    <a:pt x="79280" y="32848"/>
                  </a:cubicBezTo>
                  <a:cubicBezTo>
                    <a:pt x="78526" y="32606"/>
                    <a:pt x="77837" y="32206"/>
                    <a:pt x="77251" y="31685"/>
                  </a:cubicBezTo>
                  <a:cubicBezTo>
                    <a:pt x="77214" y="31657"/>
                    <a:pt x="77195" y="31629"/>
                    <a:pt x="77167" y="31601"/>
                  </a:cubicBezTo>
                  <a:cubicBezTo>
                    <a:pt x="74655" y="29247"/>
                    <a:pt x="74432" y="24483"/>
                    <a:pt x="71119" y="23562"/>
                  </a:cubicBezTo>
                  <a:cubicBezTo>
                    <a:pt x="70775" y="23468"/>
                    <a:pt x="70427" y="23428"/>
                    <a:pt x="70077" y="23428"/>
                  </a:cubicBezTo>
                  <a:cubicBezTo>
                    <a:pt x="69034" y="23428"/>
                    <a:pt x="67979" y="23788"/>
                    <a:pt x="66997" y="24185"/>
                  </a:cubicBezTo>
                  <a:cubicBezTo>
                    <a:pt x="62614" y="25935"/>
                    <a:pt x="58548" y="28363"/>
                    <a:pt x="54463" y="30745"/>
                  </a:cubicBezTo>
                  <a:lnTo>
                    <a:pt x="54435" y="30773"/>
                  </a:lnTo>
                  <a:cubicBezTo>
                    <a:pt x="53328" y="31415"/>
                    <a:pt x="52221" y="32057"/>
                    <a:pt x="51104" y="32681"/>
                  </a:cubicBezTo>
                  <a:cubicBezTo>
                    <a:pt x="50685" y="32923"/>
                    <a:pt x="50257" y="33155"/>
                    <a:pt x="49829" y="33388"/>
                  </a:cubicBezTo>
                  <a:cubicBezTo>
                    <a:pt x="44255" y="36420"/>
                    <a:pt x="38176" y="38939"/>
                    <a:pt x="31843" y="38939"/>
                  </a:cubicBezTo>
                  <a:cubicBezTo>
                    <a:pt x="31685" y="38939"/>
                    <a:pt x="31526" y="38937"/>
                    <a:pt x="31368" y="38934"/>
                  </a:cubicBezTo>
                  <a:cubicBezTo>
                    <a:pt x="30112" y="38925"/>
                    <a:pt x="28865" y="38757"/>
                    <a:pt x="27646" y="38431"/>
                  </a:cubicBezTo>
                  <a:cubicBezTo>
                    <a:pt x="26492" y="38124"/>
                    <a:pt x="25413" y="37575"/>
                    <a:pt x="24482" y="36822"/>
                  </a:cubicBezTo>
                  <a:cubicBezTo>
                    <a:pt x="24082" y="36487"/>
                    <a:pt x="23719" y="36096"/>
                    <a:pt x="23421" y="35668"/>
                  </a:cubicBezTo>
                  <a:cubicBezTo>
                    <a:pt x="22305" y="34067"/>
                    <a:pt x="21923" y="31927"/>
                    <a:pt x="22891" y="30262"/>
                  </a:cubicBezTo>
                  <a:cubicBezTo>
                    <a:pt x="23607" y="29015"/>
                    <a:pt x="24910" y="28233"/>
                    <a:pt x="26194" y="27582"/>
                  </a:cubicBezTo>
                  <a:cubicBezTo>
                    <a:pt x="27823" y="26781"/>
                    <a:pt x="29488" y="26065"/>
                    <a:pt x="31191" y="25451"/>
                  </a:cubicBezTo>
                  <a:cubicBezTo>
                    <a:pt x="34932" y="24046"/>
                    <a:pt x="38756" y="22855"/>
                    <a:pt x="42245" y="20929"/>
                  </a:cubicBezTo>
                  <a:cubicBezTo>
                    <a:pt x="43288" y="20352"/>
                    <a:pt x="44293" y="19691"/>
                    <a:pt x="45232" y="18947"/>
                  </a:cubicBezTo>
                  <a:cubicBezTo>
                    <a:pt x="46237" y="18165"/>
                    <a:pt x="47159" y="17290"/>
                    <a:pt x="47996" y="16332"/>
                  </a:cubicBezTo>
                  <a:cubicBezTo>
                    <a:pt x="48843" y="15355"/>
                    <a:pt x="49569" y="14285"/>
                    <a:pt x="50155" y="13131"/>
                  </a:cubicBezTo>
                  <a:cubicBezTo>
                    <a:pt x="50164" y="13122"/>
                    <a:pt x="50164" y="13112"/>
                    <a:pt x="50173" y="13103"/>
                  </a:cubicBezTo>
                  <a:cubicBezTo>
                    <a:pt x="50639" y="12163"/>
                    <a:pt x="50992" y="11177"/>
                    <a:pt x="51206" y="10153"/>
                  </a:cubicBezTo>
                  <a:cubicBezTo>
                    <a:pt x="51402" y="9204"/>
                    <a:pt x="51457" y="8236"/>
                    <a:pt x="51392" y="7269"/>
                  </a:cubicBezTo>
                  <a:cubicBezTo>
                    <a:pt x="51225" y="5026"/>
                    <a:pt x="50239" y="2774"/>
                    <a:pt x="48415" y="1462"/>
                  </a:cubicBezTo>
                  <a:cubicBezTo>
                    <a:pt x="47866" y="1071"/>
                    <a:pt x="47261" y="764"/>
                    <a:pt x="46628" y="541"/>
                  </a:cubicBezTo>
                  <a:cubicBezTo>
                    <a:pt x="45819" y="271"/>
                    <a:pt x="44981" y="104"/>
                    <a:pt x="44125" y="39"/>
                  </a:cubicBezTo>
                  <a:cubicBezTo>
                    <a:pt x="43948" y="29"/>
                    <a:pt x="43771" y="11"/>
                    <a:pt x="43595" y="11"/>
                  </a:cubicBezTo>
                  <a:cubicBezTo>
                    <a:pt x="43425" y="4"/>
                    <a:pt x="43255" y="1"/>
                    <a:pt x="430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4" name="Google Shape;1314;p43"/>
            <p:cNvSpPr/>
            <p:nvPr/>
          </p:nvSpPr>
          <p:spPr>
            <a:xfrm>
              <a:off x="-28299" y="1362187"/>
              <a:ext cx="9172211" cy="3781337"/>
            </a:xfrm>
            <a:custGeom>
              <a:avLst/>
              <a:gdLst/>
              <a:ahLst/>
              <a:cxnLst/>
              <a:rect l="l" t="t" r="r" b="b"/>
              <a:pathLst>
                <a:path w="87236" h="42762" extrusionOk="0">
                  <a:moveTo>
                    <a:pt x="42196" y="1"/>
                  </a:moveTo>
                  <a:cubicBezTo>
                    <a:pt x="41057" y="1"/>
                    <a:pt x="39913" y="112"/>
                    <a:pt x="38812" y="293"/>
                  </a:cubicBezTo>
                  <a:cubicBezTo>
                    <a:pt x="31610" y="1503"/>
                    <a:pt x="25059" y="5160"/>
                    <a:pt x="20239" y="10641"/>
                  </a:cubicBezTo>
                  <a:cubicBezTo>
                    <a:pt x="19904" y="11022"/>
                    <a:pt x="19569" y="11422"/>
                    <a:pt x="19253" y="11822"/>
                  </a:cubicBezTo>
                  <a:cubicBezTo>
                    <a:pt x="17513" y="13991"/>
                    <a:pt x="15977" y="16335"/>
                    <a:pt x="14219" y="18494"/>
                  </a:cubicBezTo>
                  <a:cubicBezTo>
                    <a:pt x="11892" y="21360"/>
                    <a:pt x="9184" y="23891"/>
                    <a:pt x="6346" y="26245"/>
                  </a:cubicBezTo>
                  <a:cubicBezTo>
                    <a:pt x="4355" y="27892"/>
                    <a:pt x="2261" y="29474"/>
                    <a:pt x="0" y="30712"/>
                  </a:cubicBezTo>
                  <a:lnTo>
                    <a:pt x="0" y="39040"/>
                  </a:lnTo>
                  <a:cubicBezTo>
                    <a:pt x="1191" y="38630"/>
                    <a:pt x="2364" y="38147"/>
                    <a:pt x="3499" y="37588"/>
                  </a:cubicBezTo>
                  <a:cubicBezTo>
                    <a:pt x="6337" y="36192"/>
                    <a:pt x="8859" y="34350"/>
                    <a:pt x="11194" y="32238"/>
                  </a:cubicBezTo>
                  <a:cubicBezTo>
                    <a:pt x="18294" y="25855"/>
                    <a:pt x="23710" y="17089"/>
                    <a:pt x="31200" y="11292"/>
                  </a:cubicBezTo>
                  <a:cubicBezTo>
                    <a:pt x="33043" y="9850"/>
                    <a:pt x="35043" y="8631"/>
                    <a:pt x="37156" y="7644"/>
                  </a:cubicBezTo>
                  <a:cubicBezTo>
                    <a:pt x="39013" y="6796"/>
                    <a:pt x="41015" y="6152"/>
                    <a:pt x="43038" y="6152"/>
                  </a:cubicBezTo>
                  <a:cubicBezTo>
                    <a:pt x="43254" y="6152"/>
                    <a:pt x="43471" y="6159"/>
                    <a:pt x="43688" y="6174"/>
                  </a:cubicBezTo>
                  <a:cubicBezTo>
                    <a:pt x="44339" y="6211"/>
                    <a:pt x="44972" y="6332"/>
                    <a:pt x="45595" y="6528"/>
                  </a:cubicBezTo>
                  <a:cubicBezTo>
                    <a:pt x="45670" y="6546"/>
                    <a:pt x="45735" y="6574"/>
                    <a:pt x="45809" y="6602"/>
                  </a:cubicBezTo>
                  <a:cubicBezTo>
                    <a:pt x="45930" y="6640"/>
                    <a:pt x="46042" y="6686"/>
                    <a:pt x="46163" y="6733"/>
                  </a:cubicBezTo>
                  <a:cubicBezTo>
                    <a:pt x="47484" y="7254"/>
                    <a:pt x="48647" y="8147"/>
                    <a:pt x="49364" y="9366"/>
                  </a:cubicBezTo>
                  <a:cubicBezTo>
                    <a:pt x="50964" y="12102"/>
                    <a:pt x="49941" y="15693"/>
                    <a:pt x="48089" y="18271"/>
                  </a:cubicBezTo>
                  <a:cubicBezTo>
                    <a:pt x="47866" y="18578"/>
                    <a:pt x="47633" y="18876"/>
                    <a:pt x="47391" y="19164"/>
                  </a:cubicBezTo>
                  <a:cubicBezTo>
                    <a:pt x="46721" y="19974"/>
                    <a:pt x="45967" y="20727"/>
                    <a:pt x="45167" y="21416"/>
                  </a:cubicBezTo>
                  <a:cubicBezTo>
                    <a:pt x="41641" y="24394"/>
                    <a:pt x="37053" y="26180"/>
                    <a:pt x="32587" y="27632"/>
                  </a:cubicBezTo>
                  <a:lnTo>
                    <a:pt x="31470" y="27995"/>
                  </a:lnTo>
                  <a:cubicBezTo>
                    <a:pt x="30912" y="28171"/>
                    <a:pt x="30354" y="28358"/>
                    <a:pt x="29795" y="28553"/>
                  </a:cubicBezTo>
                  <a:cubicBezTo>
                    <a:pt x="28241" y="29083"/>
                    <a:pt x="26706" y="29698"/>
                    <a:pt x="25282" y="30526"/>
                  </a:cubicBezTo>
                  <a:cubicBezTo>
                    <a:pt x="23021" y="31856"/>
                    <a:pt x="21021" y="33829"/>
                    <a:pt x="20248" y="36341"/>
                  </a:cubicBezTo>
                  <a:cubicBezTo>
                    <a:pt x="19885" y="37551"/>
                    <a:pt x="19820" y="38826"/>
                    <a:pt x="20062" y="40063"/>
                  </a:cubicBezTo>
                  <a:cubicBezTo>
                    <a:pt x="20239" y="41022"/>
                    <a:pt x="20593" y="41934"/>
                    <a:pt x="21095" y="42762"/>
                  </a:cubicBezTo>
                  <a:lnTo>
                    <a:pt x="45000" y="42762"/>
                  </a:lnTo>
                  <a:cubicBezTo>
                    <a:pt x="52118" y="39868"/>
                    <a:pt x="58771" y="35941"/>
                    <a:pt x="64745" y="31112"/>
                  </a:cubicBezTo>
                  <a:cubicBezTo>
                    <a:pt x="66224" y="29911"/>
                    <a:pt x="68071" y="28601"/>
                    <a:pt x="69830" y="28601"/>
                  </a:cubicBezTo>
                  <a:cubicBezTo>
                    <a:pt x="70362" y="28601"/>
                    <a:pt x="70886" y="28721"/>
                    <a:pt x="71389" y="29000"/>
                  </a:cubicBezTo>
                  <a:cubicBezTo>
                    <a:pt x="72645" y="29688"/>
                    <a:pt x="73129" y="31010"/>
                    <a:pt x="73520" y="32443"/>
                  </a:cubicBezTo>
                  <a:cubicBezTo>
                    <a:pt x="73799" y="33503"/>
                    <a:pt x="74032" y="34620"/>
                    <a:pt x="74460" y="35578"/>
                  </a:cubicBezTo>
                  <a:cubicBezTo>
                    <a:pt x="74795" y="36304"/>
                    <a:pt x="75260" y="36965"/>
                    <a:pt x="75828" y="37514"/>
                  </a:cubicBezTo>
                  <a:cubicBezTo>
                    <a:pt x="76693" y="38351"/>
                    <a:pt x="77772" y="38928"/>
                    <a:pt x="78954" y="39170"/>
                  </a:cubicBezTo>
                  <a:cubicBezTo>
                    <a:pt x="79424" y="39267"/>
                    <a:pt x="79895" y="39309"/>
                    <a:pt x="80366" y="39309"/>
                  </a:cubicBezTo>
                  <a:cubicBezTo>
                    <a:pt x="82340" y="39309"/>
                    <a:pt x="84322" y="38574"/>
                    <a:pt x="86268" y="38063"/>
                  </a:cubicBezTo>
                  <a:cubicBezTo>
                    <a:pt x="86584" y="37988"/>
                    <a:pt x="86910" y="37905"/>
                    <a:pt x="87236" y="37839"/>
                  </a:cubicBezTo>
                  <a:lnTo>
                    <a:pt x="87236" y="35746"/>
                  </a:lnTo>
                  <a:cubicBezTo>
                    <a:pt x="86378" y="35880"/>
                    <a:pt x="85533" y="35983"/>
                    <a:pt x="84721" y="35983"/>
                  </a:cubicBezTo>
                  <a:cubicBezTo>
                    <a:pt x="83393" y="35983"/>
                    <a:pt x="82155" y="35706"/>
                    <a:pt x="81104" y="34834"/>
                  </a:cubicBezTo>
                  <a:cubicBezTo>
                    <a:pt x="77475" y="31828"/>
                    <a:pt x="80164" y="24831"/>
                    <a:pt x="76442" y="21946"/>
                  </a:cubicBezTo>
                  <a:cubicBezTo>
                    <a:pt x="75327" y="21079"/>
                    <a:pt x="73867" y="20828"/>
                    <a:pt x="72440" y="20828"/>
                  </a:cubicBezTo>
                  <a:cubicBezTo>
                    <a:pt x="72260" y="20828"/>
                    <a:pt x="72080" y="20832"/>
                    <a:pt x="71901" y="20839"/>
                  </a:cubicBezTo>
                  <a:cubicBezTo>
                    <a:pt x="67230" y="21025"/>
                    <a:pt x="63898" y="23035"/>
                    <a:pt x="60697" y="26115"/>
                  </a:cubicBezTo>
                  <a:cubicBezTo>
                    <a:pt x="57236" y="29456"/>
                    <a:pt x="52676" y="32396"/>
                    <a:pt x="48424" y="34611"/>
                  </a:cubicBezTo>
                  <a:cubicBezTo>
                    <a:pt x="44611" y="36590"/>
                    <a:pt x="40342" y="37942"/>
                    <a:pt x="36029" y="37942"/>
                  </a:cubicBezTo>
                  <a:cubicBezTo>
                    <a:pt x="35416" y="37942"/>
                    <a:pt x="34801" y="37915"/>
                    <a:pt x="34187" y="37858"/>
                  </a:cubicBezTo>
                  <a:cubicBezTo>
                    <a:pt x="31721" y="37635"/>
                    <a:pt x="24650" y="37514"/>
                    <a:pt x="27683" y="33029"/>
                  </a:cubicBezTo>
                  <a:cubicBezTo>
                    <a:pt x="28362" y="32014"/>
                    <a:pt x="29470" y="31372"/>
                    <a:pt x="30586" y="30870"/>
                  </a:cubicBezTo>
                  <a:cubicBezTo>
                    <a:pt x="33545" y="29539"/>
                    <a:pt x="36793" y="28972"/>
                    <a:pt x="39780" y="27706"/>
                  </a:cubicBezTo>
                  <a:cubicBezTo>
                    <a:pt x="41920" y="26794"/>
                    <a:pt x="43892" y="25538"/>
                    <a:pt x="45623" y="23984"/>
                  </a:cubicBezTo>
                  <a:cubicBezTo>
                    <a:pt x="46889" y="22849"/>
                    <a:pt x="48015" y="21574"/>
                    <a:pt x="48992" y="20178"/>
                  </a:cubicBezTo>
                  <a:cubicBezTo>
                    <a:pt x="50136" y="18513"/>
                    <a:pt x="51039" y="16698"/>
                    <a:pt x="51672" y="14781"/>
                  </a:cubicBezTo>
                  <a:cubicBezTo>
                    <a:pt x="52258" y="13014"/>
                    <a:pt x="52528" y="11171"/>
                    <a:pt x="52462" y="9310"/>
                  </a:cubicBezTo>
                  <a:cubicBezTo>
                    <a:pt x="52425" y="8296"/>
                    <a:pt x="52267" y="7291"/>
                    <a:pt x="51969" y="6314"/>
                  </a:cubicBezTo>
                  <a:cubicBezTo>
                    <a:pt x="51513" y="4825"/>
                    <a:pt x="50732" y="3466"/>
                    <a:pt x="49550" y="2406"/>
                  </a:cubicBezTo>
                  <a:cubicBezTo>
                    <a:pt x="48796" y="1736"/>
                    <a:pt x="47931" y="1196"/>
                    <a:pt x="46991" y="833"/>
                  </a:cubicBezTo>
                  <a:cubicBezTo>
                    <a:pt x="45506" y="237"/>
                    <a:pt x="43857" y="1"/>
                    <a:pt x="4219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5" name="Google Shape;1315;p43"/>
          <p:cNvSpPr/>
          <p:nvPr/>
        </p:nvSpPr>
        <p:spPr>
          <a:xfrm>
            <a:off x="1354850" y="981925"/>
            <a:ext cx="6423900" cy="31797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6" name="Google Shape;1316;p43"/>
          <p:cNvSpPr txBox="1">
            <a:spLocks noGrp="1"/>
          </p:cNvSpPr>
          <p:nvPr>
            <p:ph type="title"/>
          </p:nvPr>
        </p:nvSpPr>
        <p:spPr>
          <a:xfrm>
            <a:off x="2116100" y="2795000"/>
            <a:ext cx="49014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Looking Forward</a:t>
            </a:r>
            <a:endParaRPr dirty="0"/>
          </a:p>
        </p:txBody>
      </p:sp>
      <p:sp>
        <p:nvSpPr>
          <p:cNvPr id="1317" name="Google Shape;1317;p43"/>
          <p:cNvSpPr txBox="1">
            <a:spLocks noGrp="1"/>
          </p:cNvSpPr>
          <p:nvPr>
            <p:ph type="title" idx="2"/>
          </p:nvPr>
        </p:nvSpPr>
        <p:spPr>
          <a:xfrm>
            <a:off x="3561200" y="1212688"/>
            <a:ext cx="2011200" cy="1491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3</a:t>
            </a:r>
            <a:endParaRPr dirty="0"/>
          </a:p>
        </p:txBody>
      </p:sp>
      <p:sp>
        <p:nvSpPr>
          <p:cNvPr id="1318" name="Google Shape;1318;p43"/>
          <p:cNvSpPr txBox="1">
            <a:spLocks noGrp="1"/>
          </p:cNvSpPr>
          <p:nvPr>
            <p:ph type="subTitle" idx="1"/>
          </p:nvPr>
        </p:nvSpPr>
        <p:spPr>
          <a:xfrm>
            <a:off x="2116100" y="3667400"/>
            <a:ext cx="4901400" cy="263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SATs and secondary school information</a:t>
            </a:r>
            <a:endParaRPr dirty="0"/>
          </a:p>
        </p:txBody>
      </p:sp>
      <p:pic>
        <p:nvPicPr>
          <p:cNvPr id="34" name="Picture 33">
            <a:extLst>
              <a:ext uri="{FF2B5EF4-FFF2-40B4-BE49-F238E27FC236}">
                <a16:creationId xmlns:a16="http://schemas.microsoft.com/office/drawing/2014/main" id="{EC0237FA-C006-4F9D-8A7F-997C55263B8A}"/>
              </a:ext>
            </a:extLst>
          </p:cNvPr>
          <p:cNvPicPr>
            <a:picLocks noChangeAspect="1"/>
          </p:cNvPicPr>
          <p:nvPr/>
        </p:nvPicPr>
        <p:blipFill>
          <a:blip r:embed="rId3"/>
          <a:stretch>
            <a:fillRect/>
          </a:stretch>
        </p:blipFill>
        <p:spPr>
          <a:xfrm>
            <a:off x="1797109" y="1362804"/>
            <a:ext cx="1072989" cy="1066892"/>
          </a:xfrm>
          <a:prstGeom prst="rect">
            <a:avLst/>
          </a:prstGeom>
        </p:spPr>
      </p:pic>
    </p:spTree>
    <p:extLst>
      <p:ext uri="{BB962C8B-B14F-4D97-AF65-F5344CB8AC3E}">
        <p14:creationId xmlns:p14="http://schemas.microsoft.com/office/powerpoint/2010/main" val="16576363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22"/>
        <p:cNvGrpSpPr/>
        <p:nvPr/>
      </p:nvGrpSpPr>
      <p:grpSpPr>
        <a:xfrm>
          <a:off x="0" y="0"/>
          <a:ext cx="0" cy="0"/>
          <a:chOff x="0" y="0"/>
          <a:chExt cx="0" cy="0"/>
        </a:xfrm>
      </p:grpSpPr>
      <p:sp>
        <p:nvSpPr>
          <p:cNvPr id="1323" name="Google Shape;1323;p44"/>
          <p:cNvSpPr txBox="1">
            <a:spLocks noGrp="1"/>
          </p:cNvSpPr>
          <p:nvPr>
            <p:ph type="title"/>
          </p:nvPr>
        </p:nvSpPr>
        <p:spPr>
          <a:xfrm>
            <a:off x="648250" y="50781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Secondary School Admissions</a:t>
            </a:r>
            <a:endParaRPr dirty="0"/>
          </a:p>
        </p:txBody>
      </p:sp>
      <p:sp>
        <p:nvSpPr>
          <p:cNvPr id="1324" name="Google Shape;1324;p44"/>
          <p:cNvSpPr txBox="1">
            <a:spLocks noGrp="1"/>
          </p:cNvSpPr>
          <p:nvPr>
            <p:ph type="subTitle" idx="1"/>
          </p:nvPr>
        </p:nvSpPr>
        <p:spPr>
          <a:xfrm>
            <a:off x="5382845" y="1157495"/>
            <a:ext cx="3072809" cy="792269"/>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bg2"/>
                </a:solidFill>
              </a:rPr>
              <a:t>Closing Date: </a:t>
            </a:r>
            <a:r>
              <a:rPr lang="en-GB" b="1" dirty="0">
                <a:solidFill>
                  <a:schemeClr val="bg2"/>
                </a:solidFill>
              </a:rPr>
              <a:t>31</a:t>
            </a:r>
            <a:r>
              <a:rPr lang="en-GB" b="1" baseline="30000" dirty="0">
                <a:solidFill>
                  <a:schemeClr val="bg2"/>
                </a:solidFill>
              </a:rPr>
              <a:t>st</a:t>
            </a:r>
            <a:r>
              <a:rPr lang="en-GB" b="1" dirty="0">
                <a:solidFill>
                  <a:schemeClr val="bg2"/>
                </a:solidFill>
              </a:rPr>
              <a:t> October 2025</a:t>
            </a:r>
          </a:p>
          <a:p>
            <a:pPr marL="0" lvl="0" indent="0" algn="l" rtl="0">
              <a:spcBef>
                <a:spcPts val="0"/>
              </a:spcBef>
              <a:spcAft>
                <a:spcPts val="0"/>
              </a:spcAft>
              <a:buNone/>
            </a:pPr>
            <a:endParaRPr lang="en-GB" b="1" dirty="0">
              <a:solidFill>
                <a:schemeClr val="bg2"/>
              </a:solidFill>
            </a:endParaRPr>
          </a:p>
          <a:p>
            <a:pPr marL="0" lvl="0" indent="0" algn="l" rtl="0">
              <a:spcBef>
                <a:spcPts val="0"/>
              </a:spcBef>
              <a:spcAft>
                <a:spcPts val="0"/>
              </a:spcAft>
              <a:buNone/>
            </a:pPr>
            <a:r>
              <a:rPr lang="en-GB" dirty="0">
                <a:solidFill>
                  <a:schemeClr val="bg2"/>
                </a:solidFill>
              </a:rPr>
              <a:t>Notification of Places: </a:t>
            </a:r>
            <a:r>
              <a:rPr lang="en-GB" b="1" dirty="0">
                <a:solidFill>
                  <a:schemeClr val="bg2"/>
                </a:solidFill>
              </a:rPr>
              <a:t>2</a:t>
            </a:r>
            <a:r>
              <a:rPr lang="en-GB" b="1" baseline="30000" dirty="0">
                <a:solidFill>
                  <a:schemeClr val="bg2"/>
                </a:solidFill>
              </a:rPr>
              <a:t>nd</a:t>
            </a:r>
            <a:r>
              <a:rPr lang="en-GB" b="1" dirty="0">
                <a:solidFill>
                  <a:schemeClr val="bg2"/>
                </a:solidFill>
              </a:rPr>
              <a:t> March 2026</a:t>
            </a:r>
            <a:endParaRPr b="1" dirty="0">
              <a:solidFill>
                <a:schemeClr val="bg2"/>
              </a:solidFill>
            </a:endParaRPr>
          </a:p>
        </p:txBody>
      </p:sp>
      <p:sp>
        <p:nvSpPr>
          <p:cNvPr id="1325" name="Google Shape;1325;p44"/>
          <p:cNvSpPr txBox="1">
            <a:spLocks noGrp="1"/>
          </p:cNvSpPr>
          <p:nvPr>
            <p:ph type="subTitle" idx="2"/>
          </p:nvPr>
        </p:nvSpPr>
        <p:spPr>
          <a:xfrm>
            <a:off x="648250" y="1155790"/>
            <a:ext cx="7713108" cy="2356200"/>
          </a:xfrm>
          <a:prstGeom prst="rect">
            <a:avLst/>
          </a:prstGeom>
        </p:spPr>
        <p:txBody>
          <a:bodyPr spcFirstLastPara="1" wrap="square" lIns="91425" tIns="91425" rIns="91425" bIns="91425" anchor="t" anchorCtr="0">
            <a:noAutofit/>
          </a:bodyPr>
          <a:lstStyle/>
          <a:p>
            <a:pPr marL="0" lvl="0" indent="0"/>
            <a:r>
              <a:rPr lang="en-GB" dirty="0"/>
              <a:t>Applications are currently open.</a:t>
            </a:r>
          </a:p>
          <a:p>
            <a:pPr marL="0" lvl="0" indent="0"/>
            <a:endParaRPr lang="en-GB" dirty="0"/>
          </a:p>
          <a:p>
            <a:pPr marL="0" lvl="0" indent="0"/>
            <a:r>
              <a:rPr lang="en-GB" dirty="0"/>
              <a:t>You can choose up to six places.</a:t>
            </a:r>
            <a:br>
              <a:rPr lang="en-GB" dirty="0"/>
            </a:br>
            <a:endParaRPr lang="en-GB" dirty="0"/>
          </a:p>
          <a:p>
            <a:pPr marL="0" lvl="0" indent="0"/>
            <a:r>
              <a:rPr lang="en-GB" dirty="0"/>
              <a:t>Check whether any of the schools need you to fill in a Supplementary Information form, these can be obtained from the school and need to be returned to the school directly. If you do not fill this in for the relevant school your application may not be placed in the correct criteria for your child.</a:t>
            </a:r>
            <a:br>
              <a:rPr lang="en-GB" dirty="0"/>
            </a:br>
            <a:endParaRPr lang="en-GB" dirty="0"/>
          </a:p>
          <a:p>
            <a:pPr marL="0" lvl="0" indent="0"/>
            <a:r>
              <a:rPr lang="en-GB" dirty="0"/>
              <a:t>It is recommended that you visit schools you are interested in during the day as this gives you and your child a genuine and real impression of the setting in action. Please let us know in advance of the appointment you have made.</a:t>
            </a:r>
            <a:br>
              <a:rPr lang="en-GB" dirty="0"/>
            </a:br>
            <a:endParaRPr lang="en-GB" dirty="0"/>
          </a:p>
          <a:p>
            <a:pPr marL="0" lvl="0" indent="0"/>
            <a:r>
              <a:rPr lang="en-GB" dirty="0"/>
              <a:t>If you have any concerns or questions please do come and see us, or speak to Mrs Cardy.</a:t>
            </a:r>
          </a:p>
          <a:p>
            <a:pPr marL="0" lvl="0" indent="0"/>
            <a:endParaRPr lang="en-GB" dirty="0"/>
          </a:p>
          <a:p>
            <a:pPr marL="0" lvl="0" indent="0"/>
            <a:r>
              <a:rPr lang="en-GB" dirty="0"/>
              <a:t>We are hosting a further information session about this on Tuesday 23</a:t>
            </a:r>
            <a:r>
              <a:rPr lang="en-GB" baseline="30000" dirty="0"/>
              <a:t>rd</a:t>
            </a:r>
            <a:r>
              <a:rPr lang="en-GB" dirty="0"/>
              <a:t> September at 6pm.</a:t>
            </a:r>
          </a:p>
        </p:txBody>
      </p:sp>
      <p:grpSp>
        <p:nvGrpSpPr>
          <p:cNvPr id="1326" name="Google Shape;1326;p44"/>
          <p:cNvGrpSpPr/>
          <p:nvPr/>
        </p:nvGrpSpPr>
        <p:grpSpPr>
          <a:xfrm rot="10800000">
            <a:off x="5" y="128"/>
            <a:ext cx="9143998" cy="5142600"/>
            <a:chOff x="0" y="934"/>
            <a:chExt cx="9143998" cy="5142600"/>
          </a:xfrm>
        </p:grpSpPr>
        <p:sp>
          <p:nvSpPr>
            <p:cNvPr id="1327" name="Google Shape;1327;p44"/>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4"/>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44"/>
            <p:cNvSpPr/>
            <p:nvPr/>
          </p:nvSpPr>
          <p:spPr>
            <a:xfrm>
              <a:off x="8345077" y="4128161"/>
              <a:ext cx="798920" cy="1015373"/>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463740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22"/>
        <p:cNvGrpSpPr/>
        <p:nvPr/>
      </p:nvGrpSpPr>
      <p:grpSpPr>
        <a:xfrm>
          <a:off x="0" y="0"/>
          <a:ext cx="0" cy="0"/>
          <a:chOff x="0" y="0"/>
          <a:chExt cx="0" cy="0"/>
        </a:xfrm>
      </p:grpSpPr>
      <p:sp>
        <p:nvSpPr>
          <p:cNvPr id="1323" name="Google Shape;1323;p44"/>
          <p:cNvSpPr txBox="1">
            <a:spLocks noGrp="1"/>
          </p:cNvSpPr>
          <p:nvPr>
            <p:ph type="title"/>
          </p:nvPr>
        </p:nvSpPr>
        <p:spPr>
          <a:xfrm>
            <a:off x="648250" y="50781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Key Stage 2 SATs</a:t>
            </a:r>
            <a:endParaRPr dirty="0"/>
          </a:p>
        </p:txBody>
      </p:sp>
      <p:sp>
        <p:nvSpPr>
          <p:cNvPr id="1324" name="Google Shape;1324;p44"/>
          <p:cNvSpPr txBox="1">
            <a:spLocks noGrp="1"/>
          </p:cNvSpPr>
          <p:nvPr>
            <p:ph type="subTitle" idx="1"/>
          </p:nvPr>
        </p:nvSpPr>
        <p:spPr>
          <a:xfrm>
            <a:off x="648250" y="1273385"/>
            <a:ext cx="3274045" cy="792269"/>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bg2"/>
                </a:solidFill>
              </a:rPr>
              <a:t>SATs Week: </a:t>
            </a:r>
            <a:r>
              <a:rPr lang="en-GB" b="1" dirty="0">
                <a:solidFill>
                  <a:schemeClr val="bg2"/>
                </a:solidFill>
              </a:rPr>
              <a:t>w/c Monday 11</a:t>
            </a:r>
            <a:r>
              <a:rPr lang="en-GB" b="1" baseline="30000" dirty="0">
                <a:solidFill>
                  <a:schemeClr val="bg2"/>
                </a:solidFill>
              </a:rPr>
              <a:t>th</a:t>
            </a:r>
            <a:r>
              <a:rPr lang="en-GB" b="1" dirty="0">
                <a:solidFill>
                  <a:schemeClr val="bg2"/>
                </a:solidFill>
              </a:rPr>
              <a:t> May 2026</a:t>
            </a:r>
          </a:p>
          <a:p>
            <a:pPr marL="0" lvl="0" indent="0" algn="l" rtl="0">
              <a:spcBef>
                <a:spcPts val="0"/>
              </a:spcBef>
              <a:spcAft>
                <a:spcPts val="0"/>
              </a:spcAft>
              <a:buNone/>
            </a:pPr>
            <a:endParaRPr lang="en-GB" b="1" dirty="0">
              <a:solidFill>
                <a:schemeClr val="bg2"/>
              </a:solidFill>
            </a:endParaRPr>
          </a:p>
          <a:p>
            <a:pPr marL="0" lvl="0" indent="0" algn="l" rtl="0">
              <a:spcBef>
                <a:spcPts val="0"/>
              </a:spcBef>
              <a:spcAft>
                <a:spcPts val="0"/>
              </a:spcAft>
              <a:buNone/>
            </a:pPr>
            <a:r>
              <a:rPr lang="en-GB" dirty="0">
                <a:solidFill>
                  <a:schemeClr val="bg2"/>
                </a:solidFill>
              </a:rPr>
              <a:t>SATs Results: </a:t>
            </a:r>
            <a:r>
              <a:rPr lang="en-GB" b="1" dirty="0">
                <a:solidFill>
                  <a:schemeClr val="bg2"/>
                </a:solidFill>
              </a:rPr>
              <a:t>early</a:t>
            </a:r>
            <a:r>
              <a:rPr lang="en-GB" dirty="0">
                <a:solidFill>
                  <a:schemeClr val="bg2"/>
                </a:solidFill>
              </a:rPr>
              <a:t> </a:t>
            </a:r>
            <a:r>
              <a:rPr lang="en-GB" b="1" dirty="0">
                <a:solidFill>
                  <a:schemeClr val="bg2"/>
                </a:solidFill>
              </a:rPr>
              <a:t>July 2026</a:t>
            </a:r>
            <a:endParaRPr b="1" dirty="0">
              <a:solidFill>
                <a:schemeClr val="bg2"/>
              </a:solidFill>
            </a:endParaRPr>
          </a:p>
        </p:txBody>
      </p:sp>
      <p:sp>
        <p:nvSpPr>
          <p:cNvPr id="1325" name="Google Shape;1325;p44"/>
          <p:cNvSpPr txBox="1">
            <a:spLocks noGrp="1"/>
          </p:cNvSpPr>
          <p:nvPr>
            <p:ph type="subTitle" idx="2"/>
          </p:nvPr>
        </p:nvSpPr>
        <p:spPr>
          <a:xfrm>
            <a:off x="648250" y="2258525"/>
            <a:ext cx="3767339" cy="2196237"/>
          </a:xfrm>
          <a:prstGeom prst="rect">
            <a:avLst/>
          </a:prstGeom>
        </p:spPr>
        <p:txBody>
          <a:bodyPr spcFirstLastPara="1" wrap="square" lIns="91425" tIns="91425" rIns="91425" bIns="91425" anchor="t" anchorCtr="0">
            <a:noAutofit/>
          </a:bodyPr>
          <a:lstStyle/>
          <a:p>
            <a:pPr marL="0" lvl="0" indent="0"/>
            <a:r>
              <a:rPr lang="en-GB" b="1" dirty="0"/>
              <a:t>Monday </a:t>
            </a:r>
            <a:r>
              <a:rPr lang="en-GB" dirty="0"/>
              <a:t>	Grammar, Punctuation and Spelling </a:t>
            </a:r>
            <a:br>
              <a:rPr lang="en-GB" dirty="0"/>
            </a:br>
            <a:r>
              <a:rPr lang="en-GB" dirty="0"/>
              <a:t>	Paper</a:t>
            </a:r>
            <a:br>
              <a:rPr lang="en-GB" dirty="0"/>
            </a:br>
            <a:r>
              <a:rPr lang="en-GB" dirty="0"/>
              <a:t>	Spelling Paper</a:t>
            </a:r>
          </a:p>
          <a:p>
            <a:pPr marL="0" lvl="0" indent="0"/>
            <a:endParaRPr lang="en-GB" dirty="0"/>
          </a:p>
          <a:p>
            <a:pPr marL="0" lvl="0" indent="0"/>
            <a:r>
              <a:rPr lang="en-GB" b="1" dirty="0"/>
              <a:t>Tuesday</a:t>
            </a:r>
            <a:r>
              <a:rPr lang="en-GB" dirty="0"/>
              <a:t> 	Reading Paper</a:t>
            </a:r>
          </a:p>
          <a:p>
            <a:pPr marL="0" lvl="0" indent="0"/>
            <a:endParaRPr lang="en-GB" dirty="0"/>
          </a:p>
          <a:p>
            <a:pPr marL="0" lvl="0" indent="0"/>
            <a:r>
              <a:rPr lang="en-GB" b="1" dirty="0"/>
              <a:t>Wednesday</a:t>
            </a:r>
            <a:r>
              <a:rPr lang="en-GB" dirty="0"/>
              <a:t>	Arithmetic Paper</a:t>
            </a:r>
          </a:p>
          <a:p>
            <a:pPr marL="0" lvl="0" indent="0"/>
            <a:r>
              <a:rPr lang="en-GB" dirty="0"/>
              <a:t>	Reasoning Paper</a:t>
            </a:r>
          </a:p>
          <a:p>
            <a:pPr marL="0" lvl="0" indent="0"/>
            <a:endParaRPr lang="en-GB" dirty="0"/>
          </a:p>
          <a:p>
            <a:pPr marL="0" lvl="0" indent="0"/>
            <a:r>
              <a:rPr lang="en-GB" b="1" dirty="0"/>
              <a:t>Thursday</a:t>
            </a:r>
            <a:r>
              <a:rPr lang="en-GB" dirty="0"/>
              <a:t>	Reasoning Paper</a:t>
            </a:r>
          </a:p>
        </p:txBody>
      </p:sp>
      <p:grpSp>
        <p:nvGrpSpPr>
          <p:cNvPr id="1326" name="Google Shape;1326;p44"/>
          <p:cNvGrpSpPr/>
          <p:nvPr/>
        </p:nvGrpSpPr>
        <p:grpSpPr>
          <a:xfrm rot="10800000">
            <a:off x="5" y="128"/>
            <a:ext cx="9143998" cy="5142600"/>
            <a:chOff x="0" y="934"/>
            <a:chExt cx="9143998" cy="5142600"/>
          </a:xfrm>
        </p:grpSpPr>
        <p:sp>
          <p:nvSpPr>
            <p:cNvPr id="1327" name="Google Shape;1327;p44"/>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4"/>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44"/>
            <p:cNvSpPr/>
            <p:nvPr/>
          </p:nvSpPr>
          <p:spPr>
            <a:xfrm>
              <a:off x="8345077" y="4128161"/>
              <a:ext cx="798920" cy="1015373"/>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 name="Google Shape;1660;p57">
            <a:extLst>
              <a:ext uri="{FF2B5EF4-FFF2-40B4-BE49-F238E27FC236}">
                <a16:creationId xmlns:a16="http://schemas.microsoft.com/office/drawing/2014/main" id="{76CBDBE9-044A-43F5-904E-7B8EABD29727}"/>
              </a:ext>
            </a:extLst>
          </p:cNvPr>
          <p:cNvSpPr txBox="1">
            <a:spLocks/>
          </p:cNvSpPr>
          <p:nvPr/>
        </p:nvSpPr>
        <p:spPr>
          <a:xfrm>
            <a:off x="4572000" y="507815"/>
            <a:ext cx="4076161" cy="941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1pPr>
            <a:lvl2pPr marL="914400" marR="0" lvl="1"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2pPr>
            <a:lvl3pPr marL="1371600" marR="0" lvl="2"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3pPr>
            <a:lvl4pPr marL="1828800" marR="0" lvl="3"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4pPr>
            <a:lvl5pPr marL="2286000" marR="0" lvl="4"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5pPr>
            <a:lvl6pPr marL="2743200" marR="0" lvl="5"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6pPr>
            <a:lvl7pPr marL="3200400" marR="0" lvl="6"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7pPr>
            <a:lvl8pPr marL="3657600" marR="0" lvl="7"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8pPr>
            <a:lvl9pPr marL="4114800" marR="0" lvl="8" indent="-317500" algn="ctr" rtl="0">
              <a:lnSpc>
                <a:spcPct val="115000"/>
              </a:lnSpc>
              <a:spcBef>
                <a:spcPts val="0"/>
              </a:spcBef>
              <a:spcAft>
                <a:spcPts val="0"/>
              </a:spcAft>
              <a:buClr>
                <a:schemeClr val="dk1"/>
              </a:buClr>
              <a:buSzPts val="1400"/>
              <a:buFont typeface="Assistant Medium"/>
              <a:buNone/>
              <a:defRPr sz="1400" b="0" i="0" u="none" strike="noStrike" cap="none">
                <a:solidFill>
                  <a:schemeClr val="dk1"/>
                </a:solidFill>
                <a:latin typeface="Assistant Medium"/>
                <a:ea typeface="Assistant Medium"/>
                <a:cs typeface="Assistant Medium"/>
                <a:sym typeface="Assistant Medium"/>
              </a:defRPr>
            </a:lvl9pPr>
          </a:lstStyle>
          <a:p>
            <a:pPr marL="0" indent="0"/>
            <a:r>
              <a:rPr lang="en-GB" dirty="0"/>
              <a:t>Scaled scores are given for:</a:t>
            </a:r>
          </a:p>
          <a:p>
            <a:pPr marL="0" indent="0"/>
            <a:endParaRPr lang="en-GB" dirty="0"/>
          </a:p>
          <a:p>
            <a:pPr marL="0" indent="0"/>
            <a:r>
              <a:rPr lang="en-GB" dirty="0"/>
              <a:t>Grammar, Punctuation and Spelling </a:t>
            </a:r>
            <a:r>
              <a:rPr lang="en-GB" dirty="0">
                <a:solidFill>
                  <a:schemeClr val="bg2"/>
                </a:solidFill>
              </a:rPr>
              <a:t>(combined)</a:t>
            </a:r>
          </a:p>
          <a:p>
            <a:pPr marL="0" indent="0"/>
            <a:r>
              <a:rPr lang="en-GB" dirty="0"/>
              <a:t>Reading</a:t>
            </a:r>
            <a:br>
              <a:rPr lang="en-GB" dirty="0"/>
            </a:br>
            <a:r>
              <a:rPr lang="en-GB" dirty="0"/>
              <a:t>Maths </a:t>
            </a:r>
            <a:r>
              <a:rPr lang="en-GB" dirty="0">
                <a:solidFill>
                  <a:schemeClr val="bg2"/>
                </a:solidFill>
              </a:rPr>
              <a:t>(combined)</a:t>
            </a:r>
          </a:p>
          <a:p>
            <a:pPr marL="0" indent="0"/>
            <a:endParaRPr lang="en-GB" dirty="0">
              <a:solidFill>
                <a:schemeClr val="bg2"/>
              </a:solidFill>
            </a:endParaRPr>
          </a:p>
          <a:p>
            <a:pPr marL="0" indent="0"/>
            <a:r>
              <a:rPr lang="en-GB" dirty="0">
                <a:solidFill>
                  <a:schemeClr val="tx1"/>
                </a:solidFill>
              </a:rPr>
              <a:t>The range of these scores is 80 to 120.</a:t>
            </a:r>
          </a:p>
          <a:p>
            <a:pPr marL="0" indent="0"/>
            <a:endParaRPr lang="en-GB" dirty="0">
              <a:solidFill>
                <a:schemeClr val="tx1"/>
              </a:solidFill>
            </a:endParaRPr>
          </a:p>
          <a:p>
            <a:pPr marL="0" indent="0"/>
            <a:r>
              <a:rPr lang="en-GB" dirty="0">
                <a:solidFill>
                  <a:schemeClr val="tx1"/>
                </a:solidFill>
              </a:rPr>
              <a:t>A scaled score:</a:t>
            </a:r>
          </a:p>
          <a:p>
            <a:pPr marL="0" indent="0"/>
            <a:endParaRPr lang="en-GB" dirty="0">
              <a:solidFill>
                <a:schemeClr val="tx1"/>
              </a:solidFill>
            </a:endParaRPr>
          </a:p>
          <a:p>
            <a:pPr marL="0" indent="0"/>
            <a:r>
              <a:rPr lang="en-GB" dirty="0">
                <a:solidFill>
                  <a:schemeClr val="bg2"/>
                </a:solidFill>
              </a:rPr>
              <a:t>Below 100 </a:t>
            </a:r>
            <a:r>
              <a:rPr lang="en-GB" dirty="0">
                <a:solidFill>
                  <a:schemeClr val="tx1"/>
                </a:solidFill>
              </a:rPr>
              <a:t>means your child is </a:t>
            </a:r>
            <a:r>
              <a:rPr lang="en-GB" dirty="0">
                <a:solidFill>
                  <a:schemeClr val="bg2"/>
                </a:solidFill>
              </a:rPr>
              <a:t>working towards </a:t>
            </a:r>
            <a:r>
              <a:rPr lang="en-GB" dirty="0">
                <a:solidFill>
                  <a:schemeClr val="tx1"/>
                </a:solidFill>
              </a:rPr>
              <a:t>the expected standard</a:t>
            </a:r>
            <a:br>
              <a:rPr lang="en-GB" dirty="0">
                <a:solidFill>
                  <a:schemeClr val="tx1"/>
                </a:solidFill>
              </a:rPr>
            </a:br>
            <a:endParaRPr lang="en-GB" dirty="0">
              <a:solidFill>
                <a:schemeClr val="tx1"/>
              </a:solidFill>
            </a:endParaRPr>
          </a:p>
          <a:p>
            <a:pPr marL="0" indent="0"/>
            <a:r>
              <a:rPr lang="en-GB" dirty="0">
                <a:solidFill>
                  <a:schemeClr val="bg2"/>
                </a:solidFill>
              </a:rPr>
              <a:t>Above 100 </a:t>
            </a:r>
            <a:r>
              <a:rPr lang="en-GB" dirty="0">
                <a:solidFill>
                  <a:schemeClr val="tx1"/>
                </a:solidFill>
              </a:rPr>
              <a:t>means your child is </a:t>
            </a:r>
            <a:r>
              <a:rPr lang="en-GB" dirty="0">
                <a:solidFill>
                  <a:schemeClr val="bg2"/>
                </a:solidFill>
              </a:rPr>
              <a:t>working at </a:t>
            </a:r>
            <a:r>
              <a:rPr lang="en-GB" dirty="0">
                <a:solidFill>
                  <a:schemeClr val="tx1"/>
                </a:solidFill>
              </a:rPr>
              <a:t>the expected standard</a:t>
            </a:r>
            <a:br>
              <a:rPr lang="en-GB" dirty="0">
                <a:solidFill>
                  <a:schemeClr val="tx1"/>
                </a:solidFill>
              </a:rPr>
            </a:br>
            <a:endParaRPr lang="en-GB" dirty="0">
              <a:solidFill>
                <a:schemeClr val="tx1"/>
              </a:solidFill>
            </a:endParaRPr>
          </a:p>
          <a:p>
            <a:pPr marL="0" indent="0"/>
            <a:r>
              <a:rPr lang="en-GB" dirty="0">
                <a:solidFill>
                  <a:srgbClr val="F0B03A"/>
                </a:solidFill>
              </a:rPr>
              <a:t>Above 110 </a:t>
            </a:r>
            <a:r>
              <a:rPr lang="en-GB" dirty="0">
                <a:solidFill>
                  <a:schemeClr val="tx1"/>
                </a:solidFill>
              </a:rPr>
              <a:t>means your child is </a:t>
            </a:r>
            <a:r>
              <a:rPr lang="en-GB" dirty="0">
                <a:solidFill>
                  <a:srgbClr val="F0B03A"/>
                </a:solidFill>
              </a:rPr>
              <a:t>working above </a:t>
            </a:r>
            <a:r>
              <a:rPr lang="en-GB" dirty="0">
                <a:solidFill>
                  <a:schemeClr val="tx1"/>
                </a:solidFill>
              </a:rPr>
              <a:t>the expected standard</a:t>
            </a:r>
          </a:p>
          <a:p>
            <a:pPr marL="0" indent="0"/>
            <a:endParaRPr lang="en-GB" dirty="0">
              <a:solidFill>
                <a:schemeClr val="bg2"/>
              </a:solidFill>
            </a:endParaRPr>
          </a:p>
        </p:txBody>
      </p:sp>
    </p:spTree>
    <p:extLst>
      <p:ext uri="{BB962C8B-B14F-4D97-AF65-F5344CB8AC3E}">
        <p14:creationId xmlns:p14="http://schemas.microsoft.com/office/powerpoint/2010/main" val="4216625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22"/>
        <p:cNvGrpSpPr/>
        <p:nvPr/>
      </p:nvGrpSpPr>
      <p:grpSpPr>
        <a:xfrm>
          <a:off x="0" y="0"/>
          <a:ext cx="0" cy="0"/>
          <a:chOff x="0" y="0"/>
          <a:chExt cx="0" cy="0"/>
        </a:xfrm>
      </p:grpSpPr>
      <p:sp>
        <p:nvSpPr>
          <p:cNvPr id="1323" name="Google Shape;1323;p44"/>
          <p:cNvSpPr txBox="1">
            <a:spLocks noGrp="1"/>
          </p:cNvSpPr>
          <p:nvPr>
            <p:ph type="title"/>
          </p:nvPr>
        </p:nvSpPr>
        <p:spPr>
          <a:xfrm>
            <a:off x="648250" y="507815"/>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Helping Your Child</a:t>
            </a:r>
            <a:endParaRPr dirty="0"/>
          </a:p>
        </p:txBody>
      </p:sp>
      <p:sp>
        <p:nvSpPr>
          <p:cNvPr id="1325" name="Google Shape;1325;p44"/>
          <p:cNvSpPr txBox="1">
            <a:spLocks noGrp="1"/>
          </p:cNvSpPr>
          <p:nvPr>
            <p:ph type="subTitle" idx="2"/>
          </p:nvPr>
        </p:nvSpPr>
        <p:spPr>
          <a:xfrm>
            <a:off x="1337310" y="1343813"/>
            <a:ext cx="7091244" cy="2983637"/>
          </a:xfrm>
          <a:prstGeom prst="rect">
            <a:avLst/>
          </a:prstGeom>
        </p:spPr>
        <p:txBody>
          <a:bodyPr spcFirstLastPara="1" wrap="square" lIns="91425" tIns="91425" rIns="91425" bIns="91425" anchor="t" anchorCtr="0">
            <a:noAutofit/>
          </a:bodyPr>
          <a:lstStyle/>
          <a:p>
            <a:pPr marL="0" lvl="0" indent="0"/>
            <a:r>
              <a:rPr lang="en-GB" dirty="0"/>
              <a:t>Support the completion of homework given</a:t>
            </a:r>
          </a:p>
          <a:p>
            <a:pPr marL="0" lvl="0" indent="0"/>
            <a:endParaRPr lang="en-GB" dirty="0"/>
          </a:p>
          <a:p>
            <a:pPr marL="0" lvl="0" indent="0"/>
            <a:r>
              <a:rPr lang="en-GB" dirty="0"/>
              <a:t>Talk about what your child has read and complete Reading Challenge diary questions</a:t>
            </a:r>
          </a:p>
          <a:p>
            <a:pPr marL="0" lvl="0" indent="0"/>
            <a:endParaRPr lang="en-GB" dirty="0"/>
          </a:p>
          <a:p>
            <a:pPr marL="0" lvl="0" indent="0"/>
            <a:r>
              <a:rPr lang="en-GB" dirty="0"/>
              <a:t>Support regular rehearsal of key skills e.g.  times tables, spellings, wider vocabulary, grammar, calculations etc.</a:t>
            </a:r>
          </a:p>
          <a:p>
            <a:pPr marL="0" lvl="0" indent="0"/>
            <a:endParaRPr lang="en-GB" dirty="0"/>
          </a:p>
          <a:p>
            <a:pPr marL="0" lvl="0" indent="0"/>
            <a:r>
              <a:rPr lang="en-GB" dirty="0"/>
              <a:t>Encourage independence where possible</a:t>
            </a:r>
          </a:p>
          <a:p>
            <a:pPr marL="0" lvl="0" indent="0"/>
            <a:endParaRPr lang="en-GB" dirty="0"/>
          </a:p>
          <a:p>
            <a:pPr marL="0" lvl="0" indent="0"/>
            <a:r>
              <a:rPr lang="en-GB" dirty="0"/>
              <a:t>Help on trips/visits if able</a:t>
            </a:r>
          </a:p>
          <a:p>
            <a:pPr marL="0" lvl="0" indent="0"/>
            <a:endParaRPr lang="en-GB" dirty="0"/>
          </a:p>
        </p:txBody>
      </p:sp>
      <p:grpSp>
        <p:nvGrpSpPr>
          <p:cNvPr id="1326" name="Google Shape;1326;p44"/>
          <p:cNvGrpSpPr/>
          <p:nvPr/>
        </p:nvGrpSpPr>
        <p:grpSpPr>
          <a:xfrm rot="10800000">
            <a:off x="5" y="128"/>
            <a:ext cx="9143998" cy="5142600"/>
            <a:chOff x="0" y="934"/>
            <a:chExt cx="9143998" cy="5142600"/>
          </a:xfrm>
        </p:grpSpPr>
        <p:sp>
          <p:nvSpPr>
            <p:cNvPr id="1327" name="Google Shape;1327;p44"/>
            <p:cNvSpPr/>
            <p:nvPr/>
          </p:nvSpPr>
          <p:spPr>
            <a:xfrm>
              <a:off x="0" y="934"/>
              <a:ext cx="1188106" cy="687966"/>
            </a:xfrm>
            <a:custGeom>
              <a:avLst/>
              <a:gdLst/>
              <a:ahLst/>
              <a:cxnLst/>
              <a:rect l="l" t="t" r="r" b="b"/>
              <a:pathLst>
                <a:path w="11335" h="7780" extrusionOk="0">
                  <a:moveTo>
                    <a:pt x="1" y="0"/>
                  </a:moveTo>
                  <a:lnTo>
                    <a:pt x="1" y="7779"/>
                  </a:lnTo>
                  <a:cubicBezTo>
                    <a:pt x="252" y="7649"/>
                    <a:pt x="485" y="7509"/>
                    <a:pt x="708" y="7351"/>
                  </a:cubicBezTo>
                  <a:cubicBezTo>
                    <a:pt x="2784" y="5956"/>
                    <a:pt x="5228" y="5219"/>
                    <a:pt x="7713" y="5219"/>
                  </a:cubicBezTo>
                  <a:cubicBezTo>
                    <a:pt x="8079" y="5219"/>
                    <a:pt x="8446" y="5235"/>
                    <a:pt x="8813" y="5267"/>
                  </a:cubicBezTo>
                  <a:cubicBezTo>
                    <a:pt x="9064" y="5291"/>
                    <a:pt x="9334" y="5313"/>
                    <a:pt x="9601" y="5313"/>
                  </a:cubicBezTo>
                  <a:cubicBezTo>
                    <a:pt x="10253" y="5313"/>
                    <a:pt x="10883" y="5182"/>
                    <a:pt x="11167" y="4634"/>
                  </a:cubicBezTo>
                  <a:cubicBezTo>
                    <a:pt x="11335" y="4308"/>
                    <a:pt x="11316" y="3927"/>
                    <a:pt x="11260" y="3564"/>
                  </a:cubicBezTo>
                  <a:cubicBezTo>
                    <a:pt x="11037" y="2205"/>
                    <a:pt x="10320" y="1061"/>
                    <a:pt x="94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4"/>
            <p:cNvSpPr/>
            <p:nvPr/>
          </p:nvSpPr>
          <p:spPr>
            <a:xfrm>
              <a:off x="1048" y="934"/>
              <a:ext cx="1877596" cy="1029385"/>
            </a:xfrm>
            <a:custGeom>
              <a:avLst/>
              <a:gdLst/>
              <a:ahLst/>
              <a:cxnLst/>
              <a:rect l="l" t="t" r="r" b="b"/>
              <a:pathLst>
                <a:path w="17913" h="11641" extrusionOk="0">
                  <a:moveTo>
                    <a:pt x="6672" y="0"/>
                  </a:moveTo>
                  <a:cubicBezTo>
                    <a:pt x="7165" y="903"/>
                    <a:pt x="7807" y="1712"/>
                    <a:pt x="8570" y="2410"/>
                  </a:cubicBezTo>
                  <a:cubicBezTo>
                    <a:pt x="8942" y="2745"/>
                    <a:pt x="9389" y="3182"/>
                    <a:pt x="9231" y="3666"/>
                  </a:cubicBezTo>
                  <a:cubicBezTo>
                    <a:pt x="9114" y="4046"/>
                    <a:pt x="8726" y="4169"/>
                    <a:pt x="8302" y="4169"/>
                  </a:cubicBezTo>
                  <a:cubicBezTo>
                    <a:pt x="8050" y="4169"/>
                    <a:pt x="7785" y="4125"/>
                    <a:pt x="7556" y="4066"/>
                  </a:cubicBezTo>
                  <a:cubicBezTo>
                    <a:pt x="6448" y="3801"/>
                    <a:pt x="5312" y="3616"/>
                    <a:pt x="4181" y="3616"/>
                  </a:cubicBezTo>
                  <a:cubicBezTo>
                    <a:pt x="3725" y="3616"/>
                    <a:pt x="3271" y="3646"/>
                    <a:pt x="2820" y="3713"/>
                  </a:cubicBezTo>
                  <a:cubicBezTo>
                    <a:pt x="1815" y="3852"/>
                    <a:pt x="856" y="4206"/>
                    <a:pt x="0" y="4755"/>
                  </a:cubicBezTo>
                  <a:lnTo>
                    <a:pt x="0" y="11641"/>
                  </a:lnTo>
                  <a:cubicBezTo>
                    <a:pt x="400" y="11576"/>
                    <a:pt x="773" y="11427"/>
                    <a:pt x="1108" y="11194"/>
                  </a:cubicBezTo>
                  <a:cubicBezTo>
                    <a:pt x="1675" y="10803"/>
                    <a:pt x="2103" y="10254"/>
                    <a:pt x="2568" y="9743"/>
                  </a:cubicBezTo>
                  <a:cubicBezTo>
                    <a:pt x="3201" y="9045"/>
                    <a:pt x="3918" y="8393"/>
                    <a:pt x="4783" y="8021"/>
                  </a:cubicBezTo>
                  <a:cubicBezTo>
                    <a:pt x="5406" y="7757"/>
                    <a:pt x="6058" y="7653"/>
                    <a:pt x="6723" y="7653"/>
                  </a:cubicBezTo>
                  <a:cubicBezTo>
                    <a:pt x="8025" y="7653"/>
                    <a:pt x="9376" y="8052"/>
                    <a:pt x="10645" y="8421"/>
                  </a:cubicBezTo>
                  <a:cubicBezTo>
                    <a:pt x="11744" y="8745"/>
                    <a:pt x="12927" y="9035"/>
                    <a:pt x="14060" y="9035"/>
                  </a:cubicBezTo>
                  <a:cubicBezTo>
                    <a:pt x="14914" y="9035"/>
                    <a:pt x="15740" y="8870"/>
                    <a:pt x="16480" y="8430"/>
                  </a:cubicBezTo>
                  <a:cubicBezTo>
                    <a:pt x="17271" y="7956"/>
                    <a:pt x="17913" y="7044"/>
                    <a:pt x="17708" y="6141"/>
                  </a:cubicBezTo>
                  <a:cubicBezTo>
                    <a:pt x="17466" y="5099"/>
                    <a:pt x="16303" y="4625"/>
                    <a:pt x="15456" y="3973"/>
                  </a:cubicBezTo>
                  <a:cubicBezTo>
                    <a:pt x="14265" y="3015"/>
                    <a:pt x="13623" y="1526"/>
                    <a:pt x="137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44"/>
            <p:cNvSpPr/>
            <p:nvPr/>
          </p:nvSpPr>
          <p:spPr>
            <a:xfrm>
              <a:off x="8345077" y="4128161"/>
              <a:ext cx="798920" cy="1015373"/>
            </a:xfrm>
            <a:custGeom>
              <a:avLst/>
              <a:gdLst/>
              <a:ahLst/>
              <a:cxnLst/>
              <a:rect l="l" t="t" r="r" b="b"/>
              <a:pathLst>
                <a:path w="9074" h="13670" extrusionOk="0">
                  <a:moveTo>
                    <a:pt x="9073" y="1"/>
                  </a:moveTo>
                  <a:cubicBezTo>
                    <a:pt x="8433" y="356"/>
                    <a:pt x="7818" y="851"/>
                    <a:pt x="7107" y="851"/>
                  </a:cubicBezTo>
                  <a:cubicBezTo>
                    <a:pt x="6960" y="851"/>
                    <a:pt x="6810" y="830"/>
                    <a:pt x="6654" y="782"/>
                  </a:cubicBezTo>
                  <a:cubicBezTo>
                    <a:pt x="6384" y="699"/>
                    <a:pt x="6151" y="531"/>
                    <a:pt x="5891" y="419"/>
                  </a:cubicBezTo>
                  <a:cubicBezTo>
                    <a:pt x="5688" y="337"/>
                    <a:pt x="5478" y="299"/>
                    <a:pt x="5268" y="299"/>
                  </a:cubicBezTo>
                  <a:cubicBezTo>
                    <a:pt x="4409" y="299"/>
                    <a:pt x="3546" y="931"/>
                    <a:pt x="3127" y="1731"/>
                  </a:cubicBezTo>
                  <a:cubicBezTo>
                    <a:pt x="2615" y="2718"/>
                    <a:pt x="2597" y="3890"/>
                    <a:pt x="2532" y="5007"/>
                  </a:cubicBezTo>
                  <a:cubicBezTo>
                    <a:pt x="2383" y="7445"/>
                    <a:pt x="1936" y="9911"/>
                    <a:pt x="792" y="12060"/>
                  </a:cubicBezTo>
                  <a:cubicBezTo>
                    <a:pt x="522" y="12572"/>
                    <a:pt x="205" y="13121"/>
                    <a:pt x="1" y="13670"/>
                  </a:cubicBezTo>
                  <a:lnTo>
                    <a:pt x="9073" y="13670"/>
                  </a:lnTo>
                  <a:lnTo>
                    <a:pt x="907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 name="Google Shape;2015;p73">
            <a:extLst>
              <a:ext uri="{FF2B5EF4-FFF2-40B4-BE49-F238E27FC236}">
                <a16:creationId xmlns:a16="http://schemas.microsoft.com/office/drawing/2014/main" id="{08375F48-6617-433D-8EFB-527474A239F9}"/>
              </a:ext>
            </a:extLst>
          </p:cNvPr>
          <p:cNvGrpSpPr/>
          <p:nvPr/>
        </p:nvGrpSpPr>
        <p:grpSpPr>
          <a:xfrm>
            <a:off x="880173" y="1343814"/>
            <a:ext cx="358625" cy="358750"/>
            <a:chOff x="2514663" y="1493950"/>
            <a:chExt cx="358625" cy="358750"/>
          </a:xfrm>
          <a:solidFill>
            <a:schemeClr val="bg2"/>
          </a:solidFill>
        </p:grpSpPr>
        <p:sp>
          <p:nvSpPr>
            <p:cNvPr id="9" name="Google Shape;2016;p73">
              <a:extLst>
                <a:ext uri="{FF2B5EF4-FFF2-40B4-BE49-F238E27FC236}">
                  <a16:creationId xmlns:a16="http://schemas.microsoft.com/office/drawing/2014/main" id="{37ADC76D-F967-4194-A6EC-35DC7D0E4275}"/>
                </a:ext>
              </a:extLst>
            </p:cNvPr>
            <p:cNvSpPr/>
            <p:nvPr/>
          </p:nvSpPr>
          <p:spPr>
            <a:xfrm>
              <a:off x="2542413" y="1493950"/>
              <a:ext cx="130675" cy="111850"/>
            </a:xfrm>
            <a:custGeom>
              <a:avLst/>
              <a:gdLst/>
              <a:ahLst/>
              <a:cxnLst/>
              <a:rect l="l" t="t" r="r" b="b"/>
              <a:pathLst>
                <a:path w="5227" h="4474" extrusionOk="0">
                  <a:moveTo>
                    <a:pt x="2253" y="0"/>
                  </a:moveTo>
                  <a:cubicBezTo>
                    <a:pt x="1103" y="0"/>
                    <a:pt x="1" y="895"/>
                    <a:pt x="1" y="2240"/>
                  </a:cubicBezTo>
                  <a:cubicBezTo>
                    <a:pt x="1" y="3481"/>
                    <a:pt x="1007" y="4474"/>
                    <a:pt x="2235" y="4474"/>
                  </a:cubicBezTo>
                  <a:cubicBezTo>
                    <a:pt x="4233" y="4474"/>
                    <a:pt x="5226" y="2070"/>
                    <a:pt x="3815" y="659"/>
                  </a:cubicBezTo>
                  <a:cubicBezTo>
                    <a:pt x="3360" y="204"/>
                    <a:pt x="2801" y="0"/>
                    <a:pt x="225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2017;p73">
              <a:extLst>
                <a:ext uri="{FF2B5EF4-FFF2-40B4-BE49-F238E27FC236}">
                  <a16:creationId xmlns:a16="http://schemas.microsoft.com/office/drawing/2014/main" id="{6AA9444F-BEB1-43FE-9528-8FCD0A82530D}"/>
                </a:ext>
              </a:extLst>
            </p:cNvPr>
            <p:cNvSpPr/>
            <p:nvPr/>
          </p:nvSpPr>
          <p:spPr>
            <a:xfrm>
              <a:off x="2627338" y="1754700"/>
              <a:ext cx="133275" cy="98000"/>
            </a:xfrm>
            <a:custGeom>
              <a:avLst/>
              <a:gdLst/>
              <a:ahLst/>
              <a:cxnLst/>
              <a:rect l="l" t="t" r="r" b="b"/>
              <a:pathLst>
                <a:path w="5331" h="3920" extrusionOk="0">
                  <a:moveTo>
                    <a:pt x="2665" y="1"/>
                  </a:moveTo>
                  <a:lnTo>
                    <a:pt x="2665" y="14"/>
                  </a:lnTo>
                  <a:cubicBezTo>
                    <a:pt x="1189" y="14"/>
                    <a:pt x="0" y="1202"/>
                    <a:pt x="0" y="2679"/>
                  </a:cubicBezTo>
                  <a:lnTo>
                    <a:pt x="0" y="3489"/>
                  </a:lnTo>
                  <a:cubicBezTo>
                    <a:pt x="0" y="3724"/>
                    <a:pt x="183" y="3920"/>
                    <a:pt x="418" y="3920"/>
                  </a:cubicBezTo>
                  <a:lnTo>
                    <a:pt x="4912" y="3920"/>
                  </a:lnTo>
                  <a:cubicBezTo>
                    <a:pt x="5147" y="3920"/>
                    <a:pt x="5330" y="3724"/>
                    <a:pt x="5330" y="3489"/>
                  </a:cubicBezTo>
                  <a:lnTo>
                    <a:pt x="5330" y="2679"/>
                  </a:lnTo>
                  <a:cubicBezTo>
                    <a:pt x="5330" y="1202"/>
                    <a:pt x="4141" y="14"/>
                    <a:pt x="26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2018;p73">
              <a:extLst>
                <a:ext uri="{FF2B5EF4-FFF2-40B4-BE49-F238E27FC236}">
                  <a16:creationId xmlns:a16="http://schemas.microsoft.com/office/drawing/2014/main" id="{19D306F4-5725-4F70-B943-CA47FD5CDC3A}"/>
                </a:ext>
              </a:extLst>
            </p:cNvPr>
            <p:cNvSpPr/>
            <p:nvPr/>
          </p:nvSpPr>
          <p:spPr>
            <a:xfrm>
              <a:off x="2514663" y="1626725"/>
              <a:ext cx="140125" cy="225975"/>
            </a:xfrm>
            <a:custGeom>
              <a:avLst/>
              <a:gdLst/>
              <a:ahLst/>
              <a:cxnLst/>
              <a:rect l="l" t="t" r="r" b="b"/>
              <a:pathLst>
                <a:path w="5605" h="9039" extrusionOk="0">
                  <a:moveTo>
                    <a:pt x="3341" y="1"/>
                  </a:moveTo>
                  <a:cubicBezTo>
                    <a:pt x="1595" y="1"/>
                    <a:pt x="0" y="1399"/>
                    <a:pt x="0" y="3356"/>
                  </a:cubicBezTo>
                  <a:lnTo>
                    <a:pt x="0" y="8621"/>
                  </a:lnTo>
                  <a:cubicBezTo>
                    <a:pt x="0" y="8843"/>
                    <a:pt x="183" y="9039"/>
                    <a:pt x="419" y="9039"/>
                  </a:cubicBezTo>
                  <a:lnTo>
                    <a:pt x="3737" y="9039"/>
                  </a:lnTo>
                  <a:cubicBezTo>
                    <a:pt x="3684" y="8908"/>
                    <a:pt x="3658" y="8764"/>
                    <a:pt x="3658" y="8621"/>
                  </a:cubicBezTo>
                  <a:lnTo>
                    <a:pt x="3658" y="7798"/>
                  </a:lnTo>
                  <a:cubicBezTo>
                    <a:pt x="3658" y="6465"/>
                    <a:pt x="4416" y="5250"/>
                    <a:pt x="5605" y="4662"/>
                  </a:cubicBezTo>
                  <a:cubicBezTo>
                    <a:pt x="4181" y="3722"/>
                    <a:pt x="3893" y="1749"/>
                    <a:pt x="4991" y="443"/>
                  </a:cubicBezTo>
                  <a:cubicBezTo>
                    <a:pt x="4456" y="139"/>
                    <a:pt x="3891" y="1"/>
                    <a:pt x="334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019;p73">
              <a:extLst>
                <a:ext uri="{FF2B5EF4-FFF2-40B4-BE49-F238E27FC236}">
                  <a16:creationId xmlns:a16="http://schemas.microsoft.com/office/drawing/2014/main" id="{77C2E973-CF3B-430D-A8E8-BE70AD7FFD13}"/>
                </a:ext>
              </a:extLst>
            </p:cNvPr>
            <p:cNvSpPr/>
            <p:nvPr/>
          </p:nvSpPr>
          <p:spPr>
            <a:xfrm>
              <a:off x="2643663" y="1633250"/>
              <a:ext cx="117600" cy="100575"/>
            </a:xfrm>
            <a:custGeom>
              <a:avLst/>
              <a:gdLst/>
              <a:ahLst/>
              <a:cxnLst/>
              <a:rect l="l" t="t" r="r" b="b"/>
              <a:pathLst>
                <a:path w="4704" h="4023" extrusionOk="0">
                  <a:moveTo>
                    <a:pt x="2030" y="0"/>
                  </a:moveTo>
                  <a:cubicBezTo>
                    <a:pt x="995" y="0"/>
                    <a:pt x="1" y="799"/>
                    <a:pt x="1" y="2011"/>
                  </a:cubicBezTo>
                  <a:cubicBezTo>
                    <a:pt x="1" y="3121"/>
                    <a:pt x="902" y="4023"/>
                    <a:pt x="2012" y="4023"/>
                  </a:cubicBezTo>
                  <a:cubicBezTo>
                    <a:pt x="3802" y="4023"/>
                    <a:pt x="4703" y="1854"/>
                    <a:pt x="3436" y="587"/>
                  </a:cubicBezTo>
                  <a:cubicBezTo>
                    <a:pt x="3027" y="182"/>
                    <a:pt x="2524" y="0"/>
                    <a:pt x="20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020;p73">
              <a:extLst>
                <a:ext uri="{FF2B5EF4-FFF2-40B4-BE49-F238E27FC236}">
                  <a16:creationId xmlns:a16="http://schemas.microsoft.com/office/drawing/2014/main" id="{7A58D846-5686-47A1-A37D-9F07A8239C3A}"/>
                </a:ext>
              </a:extLst>
            </p:cNvPr>
            <p:cNvSpPr/>
            <p:nvPr/>
          </p:nvSpPr>
          <p:spPr>
            <a:xfrm>
              <a:off x="2733813" y="1493950"/>
              <a:ext cx="130650" cy="111850"/>
            </a:xfrm>
            <a:custGeom>
              <a:avLst/>
              <a:gdLst/>
              <a:ahLst/>
              <a:cxnLst/>
              <a:rect l="l" t="t" r="r" b="b"/>
              <a:pathLst>
                <a:path w="5226" h="4474" extrusionOk="0">
                  <a:moveTo>
                    <a:pt x="2252" y="0"/>
                  </a:moveTo>
                  <a:cubicBezTo>
                    <a:pt x="1102" y="0"/>
                    <a:pt x="0" y="895"/>
                    <a:pt x="0" y="2240"/>
                  </a:cubicBezTo>
                  <a:cubicBezTo>
                    <a:pt x="0" y="3481"/>
                    <a:pt x="993" y="4474"/>
                    <a:pt x="2234" y="4474"/>
                  </a:cubicBezTo>
                  <a:cubicBezTo>
                    <a:pt x="4220" y="4474"/>
                    <a:pt x="5225" y="2070"/>
                    <a:pt x="3815" y="659"/>
                  </a:cubicBezTo>
                  <a:cubicBezTo>
                    <a:pt x="3359" y="204"/>
                    <a:pt x="2800" y="0"/>
                    <a:pt x="22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021;p73">
              <a:extLst>
                <a:ext uri="{FF2B5EF4-FFF2-40B4-BE49-F238E27FC236}">
                  <a16:creationId xmlns:a16="http://schemas.microsoft.com/office/drawing/2014/main" id="{F46093F7-71FD-458C-A9A6-988A94E4FDB5}"/>
                </a:ext>
              </a:extLst>
            </p:cNvPr>
            <p:cNvSpPr/>
            <p:nvPr/>
          </p:nvSpPr>
          <p:spPr>
            <a:xfrm>
              <a:off x="2733138" y="1626675"/>
              <a:ext cx="140150" cy="226025"/>
            </a:xfrm>
            <a:custGeom>
              <a:avLst/>
              <a:gdLst/>
              <a:ahLst/>
              <a:cxnLst/>
              <a:rect l="l" t="t" r="r" b="b"/>
              <a:pathLst>
                <a:path w="5606" h="9041" extrusionOk="0">
                  <a:moveTo>
                    <a:pt x="2261" y="1"/>
                  </a:moveTo>
                  <a:lnTo>
                    <a:pt x="2261" y="14"/>
                  </a:lnTo>
                  <a:cubicBezTo>
                    <a:pt x="2239" y="13"/>
                    <a:pt x="2216" y="13"/>
                    <a:pt x="2194" y="13"/>
                  </a:cubicBezTo>
                  <a:cubicBezTo>
                    <a:pt x="1642" y="13"/>
                    <a:pt x="1092" y="169"/>
                    <a:pt x="615" y="445"/>
                  </a:cubicBezTo>
                  <a:cubicBezTo>
                    <a:pt x="1712" y="1751"/>
                    <a:pt x="1425" y="3724"/>
                    <a:pt x="1" y="4664"/>
                  </a:cubicBezTo>
                  <a:cubicBezTo>
                    <a:pt x="1190" y="5252"/>
                    <a:pt x="1947" y="6467"/>
                    <a:pt x="1947" y="7800"/>
                  </a:cubicBezTo>
                  <a:lnTo>
                    <a:pt x="1947" y="8610"/>
                  </a:lnTo>
                  <a:cubicBezTo>
                    <a:pt x="1947" y="8753"/>
                    <a:pt x="1921" y="8897"/>
                    <a:pt x="1869" y="9041"/>
                  </a:cubicBezTo>
                  <a:lnTo>
                    <a:pt x="5187" y="9041"/>
                  </a:lnTo>
                  <a:cubicBezTo>
                    <a:pt x="5409" y="9041"/>
                    <a:pt x="5605" y="8845"/>
                    <a:pt x="5605" y="8610"/>
                  </a:cubicBezTo>
                  <a:lnTo>
                    <a:pt x="5605" y="3358"/>
                  </a:lnTo>
                  <a:cubicBezTo>
                    <a:pt x="5605" y="1503"/>
                    <a:pt x="4103" y="14"/>
                    <a:pt x="226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4542751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03"/>
        <p:cNvGrpSpPr/>
        <p:nvPr/>
      </p:nvGrpSpPr>
      <p:grpSpPr>
        <a:xfrm>
          <a:off x="0" y="0"/>
          <a:ext cx="0" cy="0"/>
          <a:chOff x="0" y="0"/>
          <a:chExt cx="0" cy="0"/>
        </a:xfrm>
      </p:grpSpPr>
      <p:sp>
        <p:nvSpPr>
          <p:cNvPr id="1704" name="Google Shape;1704;p60"/>
          <p:cNvSpPr/>
          <p:nvPr/>
        </p:nvSpPr>
        <p:spPr>
          <a:xfrm>
            <a:off x="1360050" y="981900"/>
            <a:ext cx="6423900" cy="3179700"/>
          </a:xfrm>
          <a:prstGeom prst="roundRect">
            <a:avLst>
              <a:gd name="adj" fmla="val 5921"/>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60"/>
          <p:cNvSpPr txBox="1">
            <a:spLocks noGrp="1"/>
          </p:cNvSpPr>
          <p:nvPr>
            <p:ph type="title"/>
          </p:nvPr>
        </p:nvSpPr>
        <p:spPr>
          <a:xfrm>
            <a:off x="3844225" y="1965425"/>
            <a:ext cx="3483600" cy="841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Diary Dates</a:t>
            </a:r>
            <a:endParaRPr dirty="0"/>
          </a:p>
        </p:txBody>
      </p:sp>
      <p:sp>
        <p:nvSpPr>
          <p:cNvPr id="1706" name="Google Shape;1706;p60"/>
          <p:cNvSpPr txBox="1">
            <a:spLocks noGrp="1"/>
          </p:cNvSpPr>
          <p:nvPr>
            <p:ph type="title" idx="2"/>
          </p:nvPr>
        </p:nvSpPr>
        <p:spPr>
          <a:xfrm>
            <a:off x="1802113" y="1786963"/>
            <a:ext cx="2042100" cy="1569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4</a:t>
            </a:r>
            <a:endParaRPr dirty="0"/>
          </a:p>
        </p:txBody>
      </p:sp>
      <p:sp>
        <p:nvSpPr>
          <p:cNvPr id="1707" name="Google Shape;1707;p60"/>
          <p:cNvSpPr txBox="1">
            <a:spLocks noGrp="1"/>
          </p:cNvSpPr>
          <p:nvPr>
            <p:ph type="subTitle" idx="1"/>
          </p:nvPr>
        </p:nvSpPr>
        <p:spPr>
          <a:xfrm>
            <a:off x="3844225" y="2742250"/>
            <a:ext cx="3483600" cy="435900"/>
          </a:xfrm>
          <a:prstGeom prst="rect">
            <a:avLst/>
          </a:prstGeom>
        </p:spPr>
        <p:txBody>
          <a:bodyPr spcFirstLastPara="1" wrap="square" lIns="91425" tIns="91425" rIns="91425" bIns="91425" anchor="t" anchorCtr="0">
            <a:noAutofit/>
          </a:bodyPr>
          <a:lstStyle/>
          <a:p>
            <a:pPr marL="0" lvl="0" indent="0"/>
            <a:r>
              <a:rPr lang="en-GB" dirty="0"/>
              <a:t>Important dates, parents evenings and upcoming trips</a:t>
            </a:r>
          </a:p>
        </p:txBody>
      </p:sp>
      <p:pic>
        <p:nvPicPr>
          <p:cNvPr id="6" name="Picture 5">
            <a:extLst>
              <a:ext uri="{FF2B5EF4-FFF2-40B4-BE49-F238E27FC236}">
                <a16:creationId xmlns:a16="http://schemas.microsoft.com/office/drawing/2014/main" id="{62543A3C-2E7A-4EDA-B1D0-6285ACF285F7}"/>
              </a:ext>
            </a:extLst>
          </p:cNvPr>
          <p:cNvPicPr>
            <a:picLocks noChangeAspect="1"/>
          </p:cNvPicPr>
          <p:nvPr/>
        </p:nvPicPr>
        <p:blipFill>
          <a:blip r:embed="rId3"/>
          <a:stretch>
            <a:fillRect/>
          </a:stretch>
        </p:blipFill>
        <p:spPr>
          <a:xfrm>
            <a:off x="6482898" y="1225329"/>
            <a:ext cx="1072989" cy="1066892"/>
          </a:xfrm>
          <a:prstGeom prst="rect">
            <a:avLst/>
          </a:prstGeom>
        </p:spPr>
      </p:pic>
    </p:spTree>
    <p:extLst>
      <p:ext uri="{BB962C8B-B14F-4D97-AF65-F5344CB8AC3E}">
        <p14:creationId xmlns:p14="http://schemas.microsoft.com/office/powerpoint/2010/main" val="34945312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916"/>
        <p:cNvGrpSpPr/>
        <p:nvPr/>
      </p:nvGrpSpPr>
      <p:grpSpPr>
        <a:xfrm>
          <a:off x="0" y="0"/>
          <a:ext cx="0" cy="0"/>
          <a:chOff x="0" y="0"/>
          <a:chExt cx="0" cy="0"/>
        </a:xfrm>
      </p:grpSpPr>
      <p:sp>
        <p:nvSpPr>
          <p:cNvPr id="1917" name="Google Shape;1917;p69"/>
          <p:cNvSpPr txBox="1">
            <a:spLocks noGrp="1"/>
          </p:cNvSpPr>
          <p:nvPr>
            <p:ph type="title"/>
          </p:nvPr>
        </p:nvSpPr>
        <p:spPr>
          <a:xfrm>
            <a:off x="605059" y="392542"/>
            <a:ext cx="7901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Diary Dates 2025-26</a:t>
            </a:r>
            <a:endParaRPr dirty="0"/>
          </a:p>
        </p:txBody>
      </p:sp>
      <p:sp>
        <p:nvSpPr>
          <p:cNvPr id="1918" name="Google Shape;1918;p69"/>
          <p:cNvSpPr txBox="1">
            <a:spLocks noGrp="1"/>
          </p:cNvSpPr>
          <p:nvPr>
            <p:ph type="body" idx="1"/>
          </p:nvPr>
        </p:nvSpPr>
        <p:spPr>
          <a:xfrm>
            <a:off x="589807" y="1033866"/>
            <a:ext cx="7901700" cy="33396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Friday 1</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st</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September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Secondary school applications open</a:t>
            </a: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Tuesday 23</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rd</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September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Secondary school admissions meeting (6pm)</a:t>
            </a: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Friday 3</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rd</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October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Grandparents day (9.30am onwards)</a:t>
            </a: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Tuesday 7</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th</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October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STEAM Trip to Thorpe Park</a:t>
            </a:r>
            <a:endPar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endParaRP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Friday 31</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st</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October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Secondary school applications close</a:t>
            </a:r>
          </a:p>
          <a:p>
            <a:pPr marL="0" indent="0">
              <a:buClr>
                <a:srgbClr val="583D68"/>
              </a:buClr>
              <a:buNone/>
              <a:defRPr/>
            </a:pPr>
            <a:r>
              <a:rPr lang="en-GB" dirty="0">
                <a:solidFill>
                  <a:srgbClr val="7030A0"/>
                </a:solidFill>
              </a:rPr>
              <a:t>Tuesday 11</a:t>
            </a:r>
            <a:r>
              <a:rPr lang="en-GB" baseline="30000" dirty="0">
                <a:solidFill>
                  <a:srgbClr val="7030A0"/>
                </a:solidFill>
              </a:rPr>
              <a:t>th</a:t>
            </a:r>
            <a:r>
              <a:rPr lang="en-GB" dirty="0">
                <a:solidFill>
                  <a:srgbClr val="7030A0"/>
                </a:solidFill>
              </a:rPr>
              <a:t> November		</a:t>
            </a:r>
            <a:r>
              <a:rPr lang="en-GB" dirty="0">
                <a:solidFill>
                  <a:srgbClr val="F0B03A"/>
                </a:solidFill>
              </a:rPr>
              <a:t>RSE and Osmington Bay Information Meeting (5.30pm)</a:t>
            </a:r>
            <a:endParaRPr lang="en-GB" dirty="0">
              <a:solidFill>
                <a:srgbClr val="7030A0"/>
              </a:solidFill>
            </a:endParaRP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Wednesday 12</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th</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November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Reception and Year 6 Welcome Liturgy (9.15am)</a:t>
            </a: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Wednesday 19</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th</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November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Parents evening (3.40pm onwards)</a:t>
            </a: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Monday 24</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th</a:t>
            </a:r>
            <a:r>
              <a:rPr lang="en-GB" dirty="0">
                <a:solidFill>
                  <a:srgbClr val="583D68"/>
                </a:solidFill>
              </a:rPr>
              <a:t> </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November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Parents evening (3.30pm onwards)</a:t>
            </a:r>
            <a:endPar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endParaRP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Thursday 11</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th</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December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Visit to Hampton Court Palace</a:t>
            </a: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lang="en-GB" dirty="0">
                <a:solidFill>
                  <a:srgbClr val="583D68"/>
                </a:solidFill>
              </a:rPr>
              <a:t>Wednesday 17</a:t>
            </a:r>
            <a:r>
              <a:rPr lang="en-GB" baseline="30000" dirty="0">
                <a:solidFill>
                  <a:srgbClr val="583D68"/>
                </a:solidFill>
              </a:rPr>
              <a:t>th</a:t>
            </a:r>
            <a:r>
              <a:rPr lang="en-GB" dirty="0">
                <a:solidFill>
                  <a:srgbClr val="583D68"/>
                </a:solidFill>
              </a:rPr>
              <a:t> </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December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Carol Service (10.30am)</a:t>
            </a: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endPar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endParaRP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Monday </a:t>
            </a:r>
            <a:r>
              <a:rPr lang="en-GB" dirty="0">
                <a:solidFill>
                  <a:srgbClr val="583D68"/>
                </a:solidFill>
              </a:rPr>
              <a:t>2</a:t>
            </a:r>
            <a:r>
              <a:rPr lang="en-GB" baseline="30000" dirty="0">
                <a:solidFill>
                  <a:srgbClr val="583D68"/>
                </a:solidFill>
              </a:rPr>
              <a:t>nd</a:t>
            </a:r>
            <a:r>
              <a:rPr lang="en-GB" dirty="0">
                <a:solidFill>
                  <a:srgbClr val="583D68"/>
                </a:solidFill>
              </a:rPr>
              <a:t> </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March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Secondary school places announced (evening)</a:t>
            </a: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Monday 11</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th</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May – Thursday 14</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th</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May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KS2 SATs Week</a:t>
            </a:r>
          </a:p>
          <a:p>
            <a:pPr marL="0" marR="0" lvl="0" indent="0" algn="l" defTabSz="914400" rtl="0" eaLnBrk="1" fontAlgn="auto" latinLnBrk="0" hangingPunct="1">
              <a:lnSpc>
                <a:spcPct val="100000"/>
              </a:lnSpc>
              <a:spcBef>
                <a:spcPts val="0"/>
              </a:spcBef>
              <a:spcAft>
                <a:spcPts val="0"/>
              </a:spcAft>
              <a:buClr>
                <a:srgbClr val="583D68"/>
              </a:buClr>
              <a:buSzPts val="1200"/>
              <a:buFont typeface="Assistant Medium"/>
              <a:buNone/>
              <a:tabLst/>
              <a:defRPr/>
            </a:pP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Sunday 14</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th</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June – Wednesday 17</a:t>
            </a:r>
            <a:r>
              <a:rPr kumimoji="0" lang="en-GB" b="0" i="0" u="none" strike="noStrike" kern="0" cap="none" spc="0" normalizeH="0" baseline="30000" noProof="0" dirty="0">
                <a:ln>
                  <a:noFill/>
                </a:ln>
                <a:solidFill>
                  <a:srgbClr val="583D68"/>
                </a:solidFill>
                <a:effectLst/>
                <a:uLnTx/>
                <a:uFillTx/>
                <a:latin typeface="Assistant Medium"/>
                <a:cs typeface="Assistant Medium"/>
                <a:sym typeface="Assistant Medium"/>
              </a:rPr>
              <a:t>th</a:t>
            </a:r>
            <a:r>
              <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rPr>
              <a:t> June 	</a:t>
            </a:r>
            <a:r>
              <a:rPr kumimoji="0" lang="en-GB" b="0" i="0" u="none" strike="noStrike" kern="0" cap="none" spc="0" normalizeH="0" baseline="0" noProof="0" dirty="0">
                <a:ln>
                  <a:noFill/>
                </a:ln>
                <a:solidFill>
                  <a:srgbClr val="F0B03A"/>
                </a:solidFill>
                <a:effectLst/>
                <a:uLnTx/>
                <a:uFillTx/>
                <a:latin typeface="Assistant Medium"/>
                <a:cs typeface="Assistant Medium"/>
                <a:sym typeface="Assistant Medium"/>
              </a:rPr>
              <a:t>Residential trip to Osmington Bay PGL</a:t>
            </a:r>
            <a:endParaRPr kumimoji="0" lang="en-GB" b="0" i="0" u="none" strike="noStrike" kern="0" cap="none" spc="0" normalizeH="0" baseline="0" noProof="0" dirty="0">
              <a:ln>
                <a:noFill/>
              </a:ln>
              <a:solidFill>
                <a:srgbClr val="583D68"/>
              </a:solidFill>
              <a:effectLst/>
              <a:uLnTx/>
              <a:uFillTx/>
              <a:latin typeface="Assistant Medium"/>
              <a:cs typeface="Assistant Medium"/>
              <a:sym typeface="Assistant Medium"/>
            </a:endParaRPr>
          </a:p>
        </p:txBody>
      </p:sp>
      <p:grpSp>
        <p:nvGrpSpPr>
          <p:cNvPr id="1919" name="Google Shape;1919;p69"/>
          <p:cNvGrpSpPr/>
          <p:nvPr/>
        </p:nvGrpSpPr>
        <p:grpSpPr>
          <a:xfrm>
            <a:off x="7316867" y="-108682"/>
            <a:ext cx="2508511" cy="2311124"/>
            <a:chOff x="6848016" y="1983452"/>
            <a:chExt cx="2349893" cy="2164987"/>
          </a:xfrm>
        </p:grpSpPr>
        <p:sp>
          <p:nvSpPr>
            <p:cNvPr id="1920" name="Google Shape;1920;p69"/>
            <p:cNvSpPr/>
            <p:nvPr/>
          </p:nvSpPr>
          <p:spPr>
            <a:xfrm>
              <a:off x="6848016" y="1983452"/>
              <a:ext cx="2349893" cy="2164987"/>
            </a:xfrm>
            <a:custGeom>
              <a:avLst/>
              <a:gdLst/>
              <a:ahLst/>
              <a:cxnLst/>
              <a:rect l="l" t="t" r="r" b="b"/>
              <a:pathLst>
                <a:path w="22389" h="24375" extrusionOk="0">
                  <a:moveTo>
                    <a:pt x="9677" y="1"/>
                  </a:moveTo>
                  <a:cubicBezTo>
                    <a:pt x="8812" y="1"/>
                    <a:pt x="7948" y="76"/>
                    <a:pt x="7100" y="216"/>
                  </a:cubicBezTo>
                  <a:cubicBezTo>
                    <a:pt x="4997" y="560"/>
                    <a:pt x="2839" y="1370"/>
                    <a:pt x="1536" y="3119"/>
                  </a:cubicBezTo>
                  <a:cubicBezTo>
                    <a:pt x="205" y="4905"/>
                    <a:pt x="1" y="7278"/>
                    <a:pt x="47" y="9493"/>
                  </a:cubicBezTo>
                  <a:cubicBezTo>
                    <a:pt x="94" y="12135"/>
                    <a:pt x="336" y="14843"/>
                    <a:pt x="1266" y="17346"/>
                  </a:cubicBezTo>
                  <a:cubicBezTo>
                    <a:pt x="1983" y="19263"/>
                    <a:pt x="3164" y="21050"/>
                    <a:pt x="4793" y="22204"/>
                  </a:cubicBezTo>
                  <a:cubicBezTo>
                    <a:pt x="6310" y="23274"/>
                    <a:pt x="8133" y="23739"/>
                    <a:pt x="9920" y="24027"/>
                  </a:cubicBezTo>
                  <a:cubicBezTo>
                    <a:pt x="11297" y="24258"/>
                    <a:pt x="12691" y="24374"/>
                    <a:pt x="14088" y="24374"/>
                  </a:cubicBezTo>
                  <a:cubicBezTo>
                    <a:pt x="14948" y="24374"/>
                    <a:pt x="15808" y="24330"/>
                    <a:pt x="16666" y="24241"/>
                  </a:cubicBezTo>
                  <a:cubicBezTo>
                    <a:pt x="17792" y="24111"/>
                    <a:pt x="18974" y="23860"/>
                    <a:pt x="19839" y="23088"/>
                  </a:cubicBezTo>
                  <a:cubicBezTo>
                    <a:pt x="20584" y="22427"/>
                    <a:pt x="21012" y="21450"/>
                    <a:pt x="21347" y="20482"/>
                  </a:cubicBezTo>
                  <a:cubicBezTo>
                    <a:pt x="21644" y="19598"/>
                    <a:pt x="21877" y="18696"/>
                    <a:pt x="22044" y="17774"/>
                  </a:cubicBezTo>
                  <a:cubicBezTo>
                    <a:pt x="22054" y="17728"/>
                    <a:pt x="22054" y="17681"/>
                    <a:pt x="22063" y="17635"/>
                  </a:cubicBezTo>
                  <a:cubicBezTo>
                    <a:pt x="22296" y="16295"/>
                    <a:pt x="22389" y="14936"/>
                    <a:pt x="22333" y="13578"/>
                  </a:cubicBezTo>
                  <a:cubicBezTo>
                    <a:pt x="22296" y="12750"/>
                    <a:pt x="22212" y="11931"/>
                    <a:pt x="22063" y="11112"/>
                  </a:cubicBezTo>
                  <a:cubicBezTo>
                    <a:pt x="22054" y="11075"/>
                    <a:pt x="22044" y="11037"/>
                    <a:pt x="22035" y="11000"/>
                  </a:cubicBezTo>
                  <a:cubicBezTo>
                    <a:pt x="21849" y="9986"/>
                    <a:pt x="21561" y="8990"/>
                    <a:pt x="21188" y="8023"/>
                  </a:cubicBezTo>
                  <a:cubicBezTo>
                    <a:pt x="20202" y="5510"/>
                    <a:pt x="18602" y="3286"/>
                    <a:pt x="16406" y="1863"/>
                  </a:cubicBezTo>
                  <a:cubicBezTo>
                    <a:pt x="14391" y="556"/>
                    <a:pt x="12033" y="1"/>
                    <a:pt x="967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 name="Google Shape;1921;p69"/>
            <p:cNvSpPr/>
            <p:nvPr/>
          </p:nvSpPr>
          <p:spPr>
            <a:xfrm>
              <a:off x="6963257" y="2059215"/>
              <a:ext cx="1953364" cy="1797006"/>
            </a:xfrm>
            <a:custGeom>
              <a:avLst/>
              <a:gdLst/>
              <a:ahLst/>
              <a:cxnLst/>
              <a:rect l="l" t="t" r="r" b="b"/>
              <a:pathLst>
                <a:path w="18611" h="20232" extrusionOk="0">
                  <a:moveTo>
                    <a:pt x="8040" y="0"/>
                  </a:moveTo>
                  <a:cubicBezTo>
                    <a:pt x="7318" y="0"/>
                    <a:pt x="6596" y="63"/>
                    <a:pt x="5891" y="182"/>
                  </a:cubicBezTo>
                  <a:cubicBezTo>
                    <a:pt x="4151" y="461"/>
                    <a:pt x="2355" y="1140"/>
                    <a:pt x="1266" y="2592"/>
                  </a:cubicBezTo>
                  <a:cubicBezTo>
                    <a:pt x="168" y="4071"/>
                    <a:pt x="1" y="6044"/>
                    <a:pt x="29" y="7877"/>
                  </a:cubicBezTo>
                  <a:cubicBezTo>
                    <a:pt x="66" y="10073"/>
                    <a:pt x="261" y="12325"/>
                    <a:pt x="1043" y="14400"/>
                  </a:cubicBezTo>
                  <a:cubicBezTo>
                    <a:pt x="1638" y="15991"/>
                    <a:pt x="2615" y="17480"/>
                    <a:pt x="3974" y="18429"/>
                  </a:cubicBezTo>
                  <a:cubicBezTo>
                    <a:pt x="5239" y="19322"/>
                    <a:pt x="6747" y="19713"/>
                    <a:pt x="8226" y="19946"/>
                  </a:cubicBezTo>
                  <a:cubicBezTo>
                    <a:pt x="9361" y="20134"/>
                    <a:pt x="10507" y="20231"/>
                    <a:pt x="11654" y="20231"/>
                  </a:cubicBezTo>
                  <a:cubicBezTo>
                    <a:pt x="12379" y="20231"/>
                    <a:pt x="13104" y="20192"/>
                    <a:pt x="13828" y="20113"/>
                  </a:cubicBezTo>
                  <a:cubicBezTo>
                    <a:pt x="14768" y="20011"/>
                    <a:pt x="15745" y="19797"/>
                    <a:pt x="16471" y="19164"/>
                  </a:cubicBezTo>
                  <a:cubicBezTo>
                    <a:pt x="17085" y="18615"/>
                    <a:pt x="17438" y="17805"/>
                    <a:pt x="17718" y="16996"/>
                  </a:cubicBezTo>
                  <a:cubicBezTo>
                    <a:pt x="18332" y="15153"/>
                    <a:pt x="18611" y="13218"/>
                    <a:pt x="18536" y="11273"/>
                  </a:cubicBezTo>
                  <a:cubicBezTo>
                    <a:pt x="18481" y="9701"/>
                    <a:pt x="18155" y="8137"/>
                    <a:pt x="17587" y="6667"/>
                  </a:cubicBezTo>
                  <a:cubicBezTo>
                    <a:pt x="16768" y="4574"/>
                    <a:pt x="15438" y="2722"/>
                    <a:pt x="13614" y="1549"/>
                  </a:cubicBezTo>
                  <a:cubicBezTo>
                    <a:pt x="11950" y="462"/>
                    <a:pt x="9992" y="0"/>
                    <a:pt x="80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 name="Google Shape;1922;p69"/>
            <p:cNvSpPr/>
            <p:nvPr/>
          </p:nvSpPr>
          <p:spPr>
            <a:xfrm>
              <a:off x="7092142" y="2148123"/>
              <a:ext cx="1557884" cy="1433821"/>
            </a:xfrm>
            <a:custGeom>
              <a:avLst/>
              <a:gdLst/>
              <a:ahLst/>
              <a:cxnLst/>
              <a:rect l="l" t="t" r="r" b="b"/>
              <a:pathLst>
                <a:path w="14843" h="16143" extrusionOk="0">
                  <a:moveTo>
                    <a:pt x="6431" y="1"/>
                  </a:moveTo>
                  <a:cubicBezTo>
                    <a:pt x="5850" y="1"/>
                    <a:pt x="5269" y="52"/>
                    <a:pt x="4700" y="148"/>
                  </a:cubicBezTo>
                  <a:cubicBezTo>
                    <a:pt x="3304" y="381"/>
                    <a:pt x="1881" y="911"/>
                    <a:pt x="1015" y="2074"/>
                  </a:cubicBezTo>
                  <a:cubicBezTo>
                    <a:pt x="131" y="3247"/>
                    <a:pt x="1" y="4819"/>
                    <a:pt x="29" y="6290"/>
                  </a:cubicBezTo>
                  <a:cubicBezTo>
                    <a:pt x="57" y="8039"/>
                    <a:pt x="215" y="9835"/>
                    <a:pt x="838" y="11482"/>
                  </a:cubicBezTo>
                  <a:cubicBezTo>
                    <a:pt x="1313" y="12757"/>
                    <a:pt x="2085" y="13938"/>
                    <a:pt x="3165" y="14701"/>
                  </a:cubicBezTo>
                  <a:cubicBezTo>
                    <a:pt x="4179" y="15418"/>
                    <a:pt x="5379" y="15725"/>
                    <a:pt x="6561" y="15911"/>
                  </a:cubicBezTo>
                  <a:cubicBezTo>
                    <a:pt x="7469" y="16065"/>
                    <a:pt x="8384" y="16142"/>
                    <a:pt x="9299" y="16142"/>
                  </a:cubicBezTo>
                  <a:cubicBezTo>
                    <a:pt x="9876" y="16142"/>
                    <a:pt x="10452" y="16112"/>
                    <a:pt x="11027" y="16051"/>
                  </a:cubicBezTo>
                  <a:cubicBezTo>
                    <a:pt x="11781" y="15967"/>
                    <a:pt x="12563" y="15799"/>
                    <a:pt x="13140" y="15288"/>
                  </a:cubicBezTo>
                  <a:cubicBezTo>
                    <a:pt x="13633" y="14850"/>
                    <a:pt x="13912" y="14208"/>
                    <a:pt x="14126" y="13557"/>
                  </a:cubicBezTo>
                  <a:cubicBezTo>
                    <a:pt x="14619" y="12096"/>
                    <a:pt x="14843" y="10551"/>
                    <a:pt x="14787" y="8997"/>
                  </a:cubicBezTo>
                  <a:cubicBezTo>
                    <a:pt x="14740" y="7741"/>
                    <a:pt x="14489" y="6494"/>
                    <a:pt x="14033" y="5322"/>
                  </a:cubicBezTo>
                  <a:cubicBezTo>
                    <a:pt x="13382" y="3647"/>
                    <a:pt x="12321" y="2177"/>
                    <a:pt x="10869" y="1237"/>
                  </a:cubicBezTo>
                  <a:cubicBezTo>
                    <a:pt x="9541" y="370"/>
                    <a:pt x="7986" y="1"/>
                    <a:pt x="643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 name="Google Shape;1923;p69"/>
            <p:cNvSpPr/>
            <p:nvPr/>
          </p:nvSpPr>
          <p:spPr>
            <a:xfrm>
              <a:off x="7301213" y="2348855"/>
              <a:ext cx="1216982" cy="1119487"/>
            </a:xfrm>
            <a:custGeom>
              <a:avLst/>
              <a:gdLst/>
              <a:ahLst/>
              <a:cxnLst/>
              <a:rect l="l" t="t" r="r" b="b"/>
              <a:pathLst>
                <a:path w="11595" h="12604" extrusionOk="0">
                  <a:moveTo>
                    <a:pt x="5005" y="1"/>
                  </a:moveTo>
                  <a:cubicBezTo>
                    <a:pt x="4556" y="1"/>
                    <a:pt x="4107" y="40"/>
                    <a:pt x="3666" y="112"/>
                  </a:cubicBezTo>
                  <a:cubicBezTo>
                    <a:pt x="2578" y="289"/>
                    <a:pt x="1470" y="708"/>
                    <a:pt x="791" y="1620"/>
                  </a:cubicBezTo>
                  <a:cubicBezTo>
                    <a:pt x="112" y="2522"/>
                    <a:pt x="0" y="3769"/>
                    <a:pt x="19" y="4914"/>
                  </a:cubicBezTo>
                  <a:cubicBezTo>
                    <a:pt x="47" y="6281"/>
                    <a:pt x="168" y="7677"/>
                    <a:pt x="652" y="8971"/>
                  </a:cubicBezTo>
                  <a:cubicBezTo>
                    <a:pt x="1024" y="9966"/>
                    <a:pt x="1629" y="10887"/>
                    <a:pt x="2475" y="11483"/>
                  </a:cubicBezTo>
                  <a:cubicBezTo>
                    <a:pt x="3266" y="12041"/>
                    <a:pt x="4206" y="12274"/>
                    <a:pt x="5127" y="12423"/>
                  </a:cubicBezTo>
                  <a:cubicBezTo>
                    <a:pt x="5840" y="12543"/>
                    <a:pt x="6560" y="12604"/>
                    <a:pt x="7280" y="12604"/>
                  </a:cubicBezTo>
                  <a:cubicBezTo>
                    <a:pt x="7726" y="12604"/>
                    <a:pt x="8172" y="12581"/>
                    <a:pt x="8617" y="12534"/>
                  </a:cubicBezTo>
                  <a:cubicBezTo>
                    <a:pt x="9203" y="12469"/>
                    <a:pt x="9808" y="12339"/>
                    <a:pt x="10254" y="11939"/>
                  </a:cubicBezTo>
                  <a:cubicBezTo>
                    <a:pt x="10645" y="11595"/>
                    <a:pt x="10869" y="11092"/>
                    <a:pt x="11036" y="10590"/>
                  </a:cubicBezTo>
                  <a:cubicBezTo>
                    <a:pt x="11418" y="9445"/>
                    <a:pt x="11594" y="8236"/>
                    <a:pt x="11548" y="7026"/>
                  </a:cubicBezTo>
                  <a:cubicBezTo>
                    <a:pt x="11511" y="6049"/>
                    <a:pt x="11306" y="5072"/>
                    <a:pt x="10952" y="4160"/>
                  </a:cubicBezTo>
                  <a:cubicBezTo>
                    <a:pt x="10450" y="2848"/>
                    <a:pt x="9612" y="1703"/>
                    <a:pt x="8486" y="968"/>
                  </a:cubicBezTo>
                  <a:cubicBezTo>
                    <a:pt x="7446" y="288"/>
                    <a:pt x="6226"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 name="Google Shape;1924;p69"/>
            <p:cNvSpPr/>
            <p:nvPr/>
          </p:nvSpPr>
          <p:spPr>
            <a:xfrm>
              <a:off x="7391055" y="2441138"/>
              <a:ext cx="801875" cy="738183"/>
            </a:xfrm>
            <a:custGeom>
              <a:avLst/>
              <a:gdLst/>
              <a:ahLst/>
              <a:cxnLst/>
              <a:rect l="l" t="t" r="r" b="b"/>
              <a:pathLst>
                <a:path w="7640" h="8311" extrusionOk="0">
                  <a:moveTo>
                    <a:pt x="3289" y="0"/>
                  </a:moveTo>
                  <a:cubicBezTo>
                    <a:pt x="2998" y="0"/>
                    <a:pt x="2706" y="24"/>
                    <a:pt x="2420" y="69"/>
                  </a:cubicBezTo>
                  <a:cubicBezTo>
                    <a:pt x="1703" y="190"/>
                    <a:pt x="968" y="469"/>
                    <a:pt x="521" y="1064"/>
                  </a:cubicBezTo>
                  <a:cubicBezTo>
                    <a:pt x="75" y="1660"/>
                    <a:pt x="0" y="2479"/>
                    <a:pt x="19" y="3233"/>
                  </a:cubicBezTo>
                  <a:cubicBezTo>
                    <a:pt x="28" y="4135"/>
                    <a:pt x="112" y="5066"/>
                    <a:pt x="428" y="5912"/>
                  </a:cubicBezTo>
                  <a:cubicBezTo>
                    <a:pt x="680" y="6564"/>
                    <a:pt x="1080" y="7178"/>
                    <a:pt x="1629" y="7569"/>
                  </a:cubicBezTo>
                  <a:cubicBezTo>
                    <a:pt x="2150" y="7932"/>
                    <a:pt x="2773" y="8090"/>
                    <a:pt x="3378" y="8192"/>
                  </a:cubicBezTo>
                  <a:cubicBezTo>
                    <a:pt x="3847" y="8272"/>
                    <a:pt x="4320" y="8310"/>
                    <a:pt x="4792" y="8310"/>
                  </a:cubicBezTo>
                  <a:cubicBezTo>
                    <a:pt x="5087" y="8310"/>
                    <a:pt x="5383" y="8295"/>
                    <a:pt x="5676" y="8267"/>
                  </a:cubicBezTo>
                  <a:cubicBezTo>
                    <a:pt x="6067" y="8220"/>
                    <a:pt x="6467" y="8136"/>
                    <a:pt x="6765" y="7876"/>
                  </a:cubicBezTo>
                  <a:cubicBezTo>
                    <a:pt x="7016" y="7643"/>
                    <a:pt x="7165" y="7317"/>
                    <a:pt x="7277" y="6982"/>
                  </a:cubicBezTo>
                  <a:cubicBezTo>
                    <a:pt x="7528" y="6229"/>
                    <a:pt x="7640" y="5429"/>
                    <a:pt x="7612" y="4638"/>
                  </a:cubicBezTo>
                  <a:cubicBezTo>
                    <a:pt x="7584" y="3986"/>
                    <a:pt x="7454" y="3344"/>
                    <a:pt x="7221" y="2739"/>
                  </a:cubicBezTo>
                  <a:cubicBezTo>
                    <a:pt x="6886" y="1883"/>
                    <a:pt x="6337" y="1120"/>
                    <a:pt x="5593" y="636"/>
                  </a:cubicBezTo>
                  <a:cubicBezTo>
                    <a:pt x="4902" y="185"/>
                    <a:pt x="4096" y="0"/>
                    <a:pt x="328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 name="Google Shape;1925;p69"/>
            <p:cNvSpPr/>
            <p:nvPr/>
          </p:nvSpPr>
          <p:spPr>
            <a:xfrm>
              <a:off x="7496535" y="2539106"/>
              <a:ext cx="589966" cy="543045"/>
            </a:xfrm>
            <a:custGeom>
              <a:avLst/>
              <a:gdLst/>
              <a:ahLst/>
              <a:cxnLst/>
              <a:rect l="l" t="t" r="r" b="b"/>
              <a:pathLst>
                <a:path w="5621" h="6114" extrusionOk="0">
                  <a:moveTo>
                    <a:pt x="2429" y="0"/>
                  </a:moveTo>
                  <a:cubicBezTo>
                    <a:pt x="2210" y="0"/>
                    <a:pt x="1991" y="19"/>
                    <a:pt x="1778" y="55"/>
                  </a:cubicBezTo>
                  <a:cubicBezTo>
                    <a:pt x="1256" y="138"/>
                    <a:pt x="717" y="343"/>
                    <a:pt x="382" y="780"/>
                  </a:cubicBezTo>
                  <a:cubicBezTo>
                    <a:pt x="56" y="1218"/>
                    <a:pt x="0" y="1832"/>
                    <a:pt x="10" y="2381"/>
                  </a:cubicBezTo>
                  <a:cubicBezTo>
                    <a:pt x="19" y="3041"/>
                    <a:pt x="84" y="3721"/>
                    <a:pt x="317" y="4353"/>
                  </a:cubicBezTo>
                  <a:cubicBezTo>
                    <a:pt x="484" y="4837"/>
                    <a:pt x="791" y="5256"/>
                    <a:pt x="1201" y="5563"/>
                  </a:cubicBezTo>
                  <a:cubicBezTo>
                    <a:pt x="1582" y="5842"/>
                    <a:pt x="2038" y="5954"/>
                    <a:pt x="2485" y="6028"/>
                  </a:cubicBezTo>
                  <a:cubicBezTo>
                    <a:pt x="2821" y="6084"/>
                    <a:pt x="3161" y="6113"/>
                    <a:pt x="3502" y="6113"/>
                  </a:cubicBezTo>
                  <a:cubicBezTo>
                    <a:pt x="3727" y="6113"/>
                    <a:pt x="3952" y="6101"/>
                    <a:pt x="4178" y="6075"/>
                  </a:cubicBezTo>
                  <a:cubicBezTo>
                    <a:pt x="4467" y="6047"/>
                    <a:pt x="4764" y="5982"/>
                    <a:pt x="4978" y="5786"/>
                  </a:cubicBezTo>
                  <a:cubicBezTo>
                    <a:pt x="5155" y="5610"/>
                    <a:pt x="5286" y="5386"/>
                    <a:pt x="5351" y="5135"/>
                  </a:cubicBezTo>
                  <a:cubicBezTo>
                    <a:pt x="5537" y="4577"/>
                    <a:pt x="5621" y="3991"/>
                    <a:pt x="5602" y="3404"/>
                  </a:cubicBezTo>
                  <a:cubicBezTo>
                    <a:pt x="5583" y="2930"/>
                    <a:pt x="5490" y="2455"/>
                    <a:pt x="5313" y="2018"/>
                  </a:cubicBezTo>
                  <a:cubicBezTo>
                    <a:pt x="5081" y="1385"/>
                    <a:pt x="4662" y="845"/>
                    <a:pt x="4113" y="464"/>
                  </a:cubicBezTo>
                  <a:cubicBezTo>
                    <a:pt x="3611" y="138"/>
                    <a:pt x="3019" y="0"/>
                    <a:pt x="24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653"/>
        <p:cNvGrpSpPr/>
        <p:nvPr/>
      </p:nvGrpSpPr>
      <p:grpSpPr>
        <a:xfrm>
          <a:off x="0" y="0"/>
          <a:ext cx="0" cy="0"/>
          <a:chOff x="0" y="0"/>
          <a:chExt cx="0" cy="0"/>
        </a:xfrm>
      </p:grpSpPr>
      <p:grpSp>
        <p:nvGrpSpPr>
          <p:cNvPr id="1654" name="Google Shape;1654;p57"/>
          <p:cNvGrpSpPr/>
          <p:nvPr/>
        </p:nvGrpSpPr>
        <p:grpSpPr>
          <a:xfrm>
            <a:off x="3963128" y="779367"/>
            <a:ext cx="4157364" cy="3175413"/>
            <a:chOff x="4297050" y="1239375"/>
            <a:chExt cx="3639600" cy="2727800"/>
          </a:xfrm>
        </p:grpSpPr>
        <p:grpSp>
          <p:nvGrpSpPr>
            <p:cNvPr id="1655" name="Google Shape;1655;p57"/>
            <p:cNvGrpSpPr/>
            <p:nvPr/>
          </p:nvGrpSpPr>
          <p:grpSpPr>
            <a:xfrm>
              <a:off x="4297050" y="1239375"/>
              <a:ext cx="3639600" cy="2676600"/>
              <a:chOff x="4883250" y="1439700"/>
              <a:chExt cx="3639600" cy="2676600"/>
            </a:xfrm>
          </p:grpSpPr>
          <p:sp>
            <p:nvSpPr>
              <p:cNvPr id="1656" name="Google Shape;1656;p57"/>
              <p:cNvSpPr/>
              <p:nvPr/>
            </p:nvSpPr>
            <p:spPr>
              <a:xfrm>
                <a:off x="4883250" y="1439700"/>
                <a:ext cx="3639600" cy="2264100"/>
              </a:xfrm>
              <a:prstGeom prst="roundRect">
                <a:avLst>
                  <a:gd name="adj" fmla="val 7922"/>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 name="Google Shape;1657;p57"/>
              <p:cNvSpPr/>
              <p:nvPr/>
            </p:nvSpPr>
            <p:spPr>
              <a:xfrm>
                <a:off x="6215050" y="3703800"/>
                <a:ext cx="976800" cy="412500"/>
              </a:xfrm>
              <a:prstGeom prst="trapezoid">
                <a:avLst>
                  <a:gd name="adj" fmla="val 25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58" name="Google Shape;1658;p57"/>
            <p:cNvSpPr/>
            <p:nvPr/>
          </p:nvSpPr>
          <p:spPr>
            <a:xfrm>
              <a:off x="5396425" y="3789575"/>
              <a:ext cx="1440900" cy="177600"/>
            </a:xfrm>
            <a:prstGeom prst="roundRect">
              <a:avLst>
                <a:gd name="adj" fmla="val 27843"/>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59" name="Google Shape;1659;p57"/>
          <p:cNvSpPr txBox="1">
            <a:spLocks noGrp="1"/>
          </p:cNvSpPr>
          <p:nvPr>
            <p:ph type="title"/>
          </p:nvPr>
        </p:nvSpPr>
        <p:spPr>
          <a:xfrm>
            <a:off x="1029475" y="1901688"/>
            <a:ext cx="3250500" cy="60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Further Information</a:t>
            </a:r>
            <a:endParaRPr dirty="0"/>
          </a:p>
        </p:txBody>
      </p:sp>
      <p:sp>
        <p:nvSpPr>
          <p:cNvPr id="1660" name="Google Shape;1660;p57"/>
          <p:cNvSpPr txBox="1">
            <a:spLocks noGrp="1"/>
          </p:cNvSpPr>
          <p:nvPr>
            <p:ph type="subTitle" idx="1"/>
          </p:nvPr>
        </p:nvSpPr>
        <p:spPr>
          <a:xfrm>
            <a:off x="1029475" y="2666115"/>
            <a:ext cx="2700300" cy="941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Please keep an eye out on Arbor for more information on the upcoming events in Year 6...</a:t>
            </a:r>
            <a:endParaRPr dirty="0"/>
          </a:p>
        </p:txBody>
      </p:sp>
      <p:grpSp>
        <p:nvGrpSpPr>
          <p:cNvPr id="1662" name="Google Shape;1662;p57"/>
          <p:cNvGrpSpPr/>
          <p:nvPr/>
        </p:nvGrpSpPr>
        <p:grpSpPr>
          <a:xfrm rot="10800000" flipH="1">
            <a:off x="6116403" y="4238175"/>
            <a:ext cx="3051159" cy="941671"/>
            <a:chOff x="6484766" y="824"/>
            <a:chExt cx="2679040" cy="826825"/>
          </a:xfrm>
        </p:grpSpPr>
        <p:sp>
          <p:nvSpPr>
            <p:cNvPr id="1663" name="Google Shape;1663;p57"/>
            <p:cNvSpPr/>
            <p:nvPr/>
          </p:nvSpPr>
          <p:spPr>
            <a:xfrm>
              <a:off x="6484766" y="824"/>
              <a:ext cx="2679040" cy="826825"/>
            </a:xfrm>
            <a:custGeom>
              <a:avLst/>
              <a:gdLst/>
              <a:ahLst/>
              <a:cxnLst/>
              <a:rect l="l" t="t" r="r" b="b"/>
              <a:pathLst>
                <a:path w="25525" h="9309" extrusionOk="0">
                  <a:moveTo>
                    <a:pt x="782" y="1"/>
                  </a:moveTo>
                  <a:cubicBezTo>
                    <a:pt x="149" y="1732"/>
                    <a:pt x="0" y="3611"/>
                    <a:pt x="344" y="5426"/>
                  </a:cubicBezTo>
                  <a:cubicBezTo>
                    <a:pt x="493" y="6198"/>
                    <a:pt x="866" y="6970"/>
                    <a:pt x="1545" y="7361"/>
                  </a:cubicBezTo>
                  <a:cubicBezTo>
                    <a:pt x="1923" y="7574"/>
                    <a:pt x="2343" y="7648"/>
                    <a:pt x="2775" y="7648"/>
                  </a:cubicBezTo>
                  <a:cubicBezTo>
                    <a:pt x="3248" y="7648"/>
                    <a:pt x="3735" y="7560"/>
                    <a:pt x="4197" y="7473"/>
                  </a:cubicBezTo>
                  <a:cubicBezTo>
                    <a:pt x="6382" y="7073"/>
                    <a:pt x="8636" y="6774"/>
                    <a:pt x="10860" y="6774"/>
                  </a:cubicBezTo>
                  <a:cubicBezTo>
                    <a:pt x="13143" y="6774"/>
                    <a:pt x="15396" y="7090"/>
                    <a:pt x="17512" y="7938"/>
                  </a:cubicBezTo>
                  <a:cubicBezTo>
                    <a:pt x="18919" y="8504"/>
                    <a:pt x="20340" y="9309"/>
                    <a:pt x="21817" y="9309"/>
                  </a:cubicBezTo>
                  <a:cubicBezTo>
                    <a:pt x="22040" y="9309"/>
                    <a:pt x="22265" y="9290"/>
                    <a:pt x="22491" y="9250"/>
                  </a:cubicBezTo>
                  <a:cubicBezTo>
                    <a:pt x="23840" y="9017"/>
                    <a:pt x="24956" y="7966"/>
                    <a:pt x="25505" y="6691"/>
                  </a:cubicBezTo>
                  <a:cubicBezTo>
                    <a:pt x="25515" y="6673"/>
                    <a:pt x="25515" y="6654"/>
                    <a:pt x="25524" y="6635"/>
                  </a:cubicBezTo>
                  <a:lnTo>
                    <a:pt x="25524" y="2150"/>
                  </a:lnTo>
                  <a:cubicBezTo>
                    <a:pt x="25524" y="2132"/>
                    <a:pt x="25515" y="2113"/>
                    <a:pt x="25515" y="2094"/>
                  </a:cubicBezTo>
                  <a:cubicBezTo>
                    <a:pt x="25505" y="2094"/>
                    <a:pt x="25505" y="2085"/>
                    <a:pt x="25505" y="2076"/>
                  </a:cubicBezTo>
                  <a:cubicBezTo>
                    <a:pt x="25254" y="1350"/>
                    <a:pt x="24928" y="652"/>
                    <a:pt x="24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57"/>
            <p:cNvSpPr/>
            <p:nvPr/>
          </p:nvSpPr>
          <p:spPr>
            <a:xfrm>
              <a:off x="6643878" y="824"/>
              <a:ext cx="2408565" cy="746887"/>
            </a:xfrm>
            <a:custGeom>
              <a:avLst/>
              <a:gdLst/>
              <a:ahLst/>
              <a:cxnLst/>
              <a:rect l="l" t="t" r="r" b="b"/>
              <a:pathLst>
                <a:path w="22948" h="8409" extrusionOk="0">
                  <a:moveTo>
                    <a:pt x="773" y="1"/>
                  </a:moveTo>
                  <a:cubicBezTo>
                    <a:pt x="159" y="1583"/>
                    <a:pt x="1" y="3304"/>
                    <a:pt x="327" y="4979"/>
                  </a:cubicBezTo>
                  <a:cubicBezTo>
                    <a:pt x="457" y="5658"/>
                    <a:pt x="783" y="6338"/>
                    <a:pt x="1387" y="6691"/>
                  </a:cubicBezTo>
                  <a:cubicBezTo>
                    <a:pt x="1717" y="6878"/>
                    <a:pt x="2087" y="6942"/>
                    <a:pt x="2469" y="6942"/>
                  </a:cubicBezTo>
                  <a:cubicBezTo>
                    <a:pt x="2885" y="6942"/>
                    <a:pt x="3315" y="6866"/>
                    <a:pt x="3723" y="6793"/>
                  </a:cubicBezTo>
                  <a:cubicBezTo>
                    <a:pt x="5652" y="6440"/>
                    <a:pt x="7640" y="6175"/>
                    <a:pt x="9603" y="6175"/>
                  </a:cubicBezTo>
                  <a:cubicBezTo>
                    <a:pt x="11617" y="6175"/>
                    <a:pt x="13605" y="6454"/>
                    <a:pt x="15475" y="7203"/>
                  </a:cubicBezTo>
                  <a:cubicBezTo>
                    <a:pt x="16712" y="7704"/>
                    <a:pt x="17969" y="8408"/>
                    <a:pt x="19266" y="8408"/>
                  </a:cubicBezTo>
                  <a:cubicBezTo>
                    <a:pt x="19462" y="8408"/>
                    <a:pt x="19660" y="8392"/>
                    <a:pt x="19858" y="8357"/>
                  </a:cubicBezTo>
                  <a:cubicBezTo>
                    <a:pt x="21142" y="8133"/>
                    <a:pt x="22184" y="7091"/>
                    <a:pt x="22612" y="5863"/>
                  </a:cubicBezTo>
                  <a:cubicBezTo>
                    <a:pt x="22854" y="5184"/>
                    <a:pt x="22947" y="4458"/>
                    <a:pt x="22882" y="3732"/>
                  </a:cubicBezTo>
                  <a:cubicBezTo>
                    <a:pt x="22836" y="3155"/>
                    <a:pt x="22715" y="2588"/>
                    <a:pt x="22538" y="2039"/>
                  </a:cubicBezTo>
                  <a:cubicBezTo>
                    <a:pt x="22296" y="1322"/>
                    <a:pt x="21961" y="634"/>
                    <a:pt x="2154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57"/>
            <p:cNvSpPr/>
            <p:nvPr/>
          </p:nvSpPr>
          <p:spPr>
            <a:xfrm>
              <a:off x="6814850" y="824"/>
              <a:ext cx="2065669" cy="661087"/>
            </a:xfrm>
            <a:custGeom>
              <a:avLst/>
              <a:gdLst/>
              <a:ahLst/>
              <a:cxnLst/>
              <a:rect l="l" t="t" r="r" b="b"/>
              <a:pathLst>
                <a:path w="19681" h="7443" extrusionOk="0">
                  <a:moveTo>
                    <a:pt x="773" y="1"/>
                  </a:moveTo>
                  <a:cubicBezTo>
                    <a:pt x="168" y="1415"/>
                    <a:pt x="0" y="2988"/>
                    <a:pt x="289" y="4504"/>
                  </a:cubicBezTo>
                  <a:cubicBezTo>
                    <a:pt x="400" y="5081"/>
                    <a:pt x="680" y="5677"/>
                    <a:pt x="1201" y="5965"/>
                  </a:cubicBezTo>
                  <a:cubicBezTo>
                    <a:pt x="1482" y="6131"/>
                    <a:pt x="1800" y="6187"/>
                    <a:pt x="2129" y="6187"/>
                  </a:cubicBezTo>
                  <a:cubicBezTo>
                    <a:pt x="2485" y="6187"/>
                    <a:pt x="2853" y="6121"/>
                    <a:pt x="3201" y="6058"/>
                  </a:cubicBezTo>
                  <a:cubicBezTo>
                    <a:pt x="4855" y="5755"/>
                    <a:pt x="6562" y="5527"/>
                    <a:pt x="8246" y="5527"/>
                  </a:cubicBezTo>
                  <a:cubicBezTo>
                    <a:pt x="9973" y="5527"/>
                    <a:pt x="11677" y="5767"/>
                    <a:pt x="13279" y="6412"/>
                  </a:cubicBezTo>
                  <a:cubicBezTo>
                    <a:pt x="14346" y="6832"/>
                    <a:pt x="15420" y="7443"/>
                    <a:pt x="16538" y="7443"/>
                  </a:cubicBezTo>
                  <a:cubicBezTo>
                    <a:pt x="16707" y="7443"/>
                    <a:pt x="16877" y="7429"/>
                    <a:pt x="17047" y="7398"/>
                  </a:cubicBezTo>
                  <a:cubicBezTo>
                    <a:pt x="18145" y="7203"/>
                    <a:pt x="19038" y="6310"/>
                    <a:pt x="19411" y="5258"/>
                  </a:cubicBezTo>
                  <a:cubicBezTo>
                    <a:pt x="19606" y="4672"/>
                    <a:pt x="19681" y="4048"/>
                    <a:pt x="19634" y="3425"/>
                  </a:cubicBezTo>
                  <a:cubicBezTo>
                    <a:pt x="19587" y="2932"/>
                    <a:pt x="19494" y="2448"/>
                    <a:pt x="19336" y="1983"/>
                  </a:cubicBezTo>
                  <a:cubicBezTo>
                    <a:pt x="19094" y="1276"/>
                    <a:pt x="18759" y="606"/>
                    <a:pt x="183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57"/>
            <p:cNvSpPr/>
            <p:nvPr/>
          </p:nvSpPr>
          <p:spPr>
            <a:xfrm>
              <a:off x="6992539" y="824"/>
              <a:ext cx="1710282" cy="571290"/>
            </a:xfrm>
            <a:custGeom>
              <a:avLst/>
              <a:gdLst/>
              <a:ahLst/>
              <a:cxnLst/>
              <a:rect l="l" t="t" r="r" b="b"/>
              <a:pathLst>
                <a:path w="16295" h="6432" extrusionOk="0">
                  <a:moveTo>
                    <a:pt x="801" y="1"/>
                  </a:moveTo>
                  <a:cubicBezTo>
                    <a:pt x="187" y="1238"/>
                    <a:pt x="1" y="2643"/>
                    <a:pt x="271" y="4002"/>
                  </a:cubicBezTo>
                  <a:cubicBezTo>
                    <a:pt x="354" y="4486"/>
                    <a:pt x="596" y="4970"/>
                    <a:pt x="1015" y="5212"/>
                  </a:cubicBezTo>
                  <a:cubicBezTo>
                    <a:pt x="1253" y="5346"/>
                    <a:pt x="1519" y="5392"/>
                    <a:pt x="1792" y="5392"/>
                  </a:cubicBezTo>
                  <a:cubicBezTo>
                    <a:pt x="2085" y="5392"/>
                    <a:pt x="2387" y="5339"/>
                    <a:pt x="2671" y="5286"/>
                  </a:cubicBezTo>
                  <a:cubicBezTo>
                    <a:pt x="4037" y="5039"/>
                    <a:pt x="5443" y="4852"/>
                    <a:pt x="6831" y="4852"/>
                  </a:cubicBezTo>
                  <a:cubicBezTo>
                    <a:pt x="8261" y="4852"/>
                    <a:pt x="9672" y="5050"/>
                    <a:pt x="10999" y="5584"/>
                  </a:cubicBezTo>
                  <a:cubicBezTo>
                    <a:pt x="11879" y="5931"/>
                    <a:pt x="12765" y="6431"/>
                    <a:pt x="13682" y="6431"/>
                  </a:cubicBezTo>
                  <a:cubicBezTo>
                    <a:pt x="13823" y="6431"/>
                    <a:pt x="13965" y="6419"/>
                    <a:pt x="14107" y="6393"/>
                  </a:cubicBezTo>
                  <a:cubicBezTo>
                    <a:pt x="15010" y="6235"/>
                    <a:pt x="15754" y="5491"/>
                    <a:pt x="16061" y="4625"/>
                  </a:cubicBezTo>
                  <a:cubicBezTo>
                    <a:pt x="16229" y="4142"/>
                    <a:pt x="16294" y="3630"/>
                    <a:pt x="16247" y="3118"/>
                  </a:cubicBezTo>
                  <a:cubicBezTo>
                    <a:pt x="16210" y="2709"/>
                    <a:pt x="16136" y="2308"/>
                    <a:pt x="16006" y="1918"/>
                  </a:cubicBezTo>
                  <a:cubicBezTo>
                    <a:pt x="15773" y="1220"/>
                    <a:pt x="15410" y="578"/>
                    <a:pt x="149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57"/>
            <p:cNvSpPr/>
            <p:nvPr/>
          </p:nvSpPr>
          <p:spPr>
            <a:xfrm>
              <a:off x="7154695" y="824"/>
              <a:ext cx="1385019" cy="489398"/>
            </a:xfrm>
            <a:custGeom>
              <a:avLst/>
              <a:gdLst/>
              <a:ahLst/>
              <a:cxnLst/>
              <a:rect l="l" t="t" r="r" b="b"/>
              <a:pathLst>
                <a:path w="13196" h="5510" extrusionOk="0">
                  <a:moveTo>
                    <a:pt x="847" y="1"/>
                  </a:moveTo>
                  <a:cubicBezTo>
                    <a:pt x="214" y="1071"/>
                    <a:pt x="0" y="2327"/>
                    <a:pt x="242" y="3546"/>
                  </a:cubicBezTo>
                  <a:cubicBezTo>
                    <a:pt x="317" y="3937"/>
                    <a:pt x="503" y="4328"/>
                    <a:pt x="847" y="4523"/>
                  </a:cubicBezTo>
                  <a:cubicBezTo>
                    <a:pt x="1041" y="4631"/>
                    <a:pt x="1257" y="4667"/>
                    <a:pt x="1479" y="4667"/>
                  </a:cubicBezTo>
                  <a:cubicBezTo>
                    <a:pt x="1714" y="4667"/>
                    <a:pt x="1957" y="4627"/>
                    <a:pt x="2187" y="4588"/>
                  </a:cubicBezTo>
                  <a:cubicBezTo>
                    <a:pt x="3292" y="4382"/>
                    <a:pt x="4428" y="4230"/>
                    <a:pt x="5549" y="4230"/>
                  </a:cubicBezTo>
                  <a:cubicBezTo>
                    <a:pt x="6704" y="4230"/>
                    <a:pt x="7843" y="4391"/>
                    <a:pt x="8915" y="4821"/>
                  </a:cubicBezTo>
                  <a:cubicBezTo>
                    <a:pt x="9629" y="5105"/>
                    <a:pt x="10357" y="5509"/>
                    <a:pt x="11106" y="5509"/>
                  </a:cubicBezTo>
                  <a:cubicBezTo>
                    <a:pt x="11216" y="5509"/>
                    <a:pt x="11326" y="5500"/>
                    <a:pt x="11436" y="5481"/>
                  </a:cubicBezTo>
                  <a:cubicBezTo>
                    <a:pt x="12162" y="5351"/>
                    <a:pt x="12758" y="4746"/>
                    <a:pt x="13009" y="4048"/>
                  </a:cubicBezTo>
                  <a:cubicBezTo>
                    <a:pt x="13149" y="3658"/>
                    <a:pt x="13195" y="3239"/>
                    <a:pt x="13158" y="2830"/>
                  </a:cubicBezTo>
                  <a:cubicBezTo>
                    <a:pt x="13130" y="2504"/>
                    <a:pt x="13065" y="2178"/>
                    <a:pt x="12962" y="1862"/>
                  </a:cubicBezTo>
                  <a:cubicBezTo>
                    <a:pt x="12730" y="1173"/>
                    <a:pt x="12348" y="540"/>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57"/>
            <p:cNvSpPr/>
            <p:nvPr/>
          </p:nvSpPr>
          <p:spPr>
            <a:xfrm>
              <a:off x="7366600" y="824"/>
              <a:ext cx="962145" cy="383081"/>
            </a:xfrm>
            <a:custGeom>
              <a:avLst/>
              <a:gdLst/>
              <a:ahLst/>
              <a:cxnLst/>
              <a:rect l="l" t="t" r="r" b="b"/>
              <a:pathLst>
                <a:path w="9167" h="4313" extrusionOk="0">
                  <a:moveTo>
                    <a:pt x="987" y="1"/>
                  </a:moveTo>
                  <a:cubicBezTo>
                    <a:pt x="271" y="773"/>
                    <a:pt x="1" y="1899"/>
                    <a:pt x="196" y="2950"/>
                  </a:cubicBezTo>
                  <a:cubicBezTo>
                    <a:pt x="233" y="3230"/>
                    <a:pt x="382" y="3472"/>
                    <a:pt x="615" y="3630"/>
                  </a:cubicBezTo>
                  <a:cubicBezTo>
                    <a:pt x="746" y="3704"/>
                    <a:pt x="891" y="3729"/>
                    <a:pt x="1039" y="3729"/>
                  </a:cubicBezTo>
                  <a:cubicBezTo>
                    <a:pt x="1208" y="3729"/>
                    <a:pt x="1382" y="3697"/>
                    <a:pt x="1545" y="3667"/>
                  </a:cubicBezTo>
                  <a:cubicBezTo>
                    <a:pt x="2305" y="3530"/>
                    <a:pt x="3090" y="3426"/>
                    <a:pt x="3865" y="3426"/>
                  </a:cubicBezTo>
                  <a:cubicBezTo>
                    <a:pt x="4665" y="3426"/>
                    <a:pt x="5456" y="3537"/>
                    <a:pt x="6198" y="3834"/>
                  </a:cubicBezTo>
                  <a:cubicBezTo>
                    <a:pt x="6690" y="4028"/>
                    <a:pt x="7188" y="4312"/>
                    <a:pt x="7706" y="4312"/>
                  </a:cubicBezTo>
                  <a:cubicBezTo>
                    <a:pt x="7786" y="4312"/>
                    <a:pt x="7866" y="4305"/>
                    <a:pt x="7947" y="4290"/>
                  </a:cubicBezTo>
                  <a:cubicBezTo>
                    <a:pt x="8459" y="4197"/>
                    <a:pt x="8868" y="3788"/>
                    <a:pt x="9036" y="3304"/>
                  </a:cubicBezTo>
                  <a:cubicBezTo>
                    <a:pt x="9129" y="3025"/>
                    <a:pt x="9166" y="2746"/>
                    <a:pt x="9138" y="2457"/>
                  </a:cubicBezTo>
                  <a:cubicBezTo>
                    <a:pt x="9120" y="2225"/>
                    <a:pt x="9073" y="2001"/>
                    <a:pt x="8999" y="1787"/>
                  </a:cubicBezTo>
                  <a:cubicBezTo>
                    <a:pt x="8757" y="1071"/>
                    <a:pt x="8301" y="447"/>
                    <a:pt x="769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 name="Google Shape;1669;p57"/>
            <p:cNvSpPr/>
            <p:nvPr/>
          </p:nvSpPr>
          <p:spPr>
            <a:xfrm>
              <a:off x="7571683" y="6242"/>
              <a:ext cx="553861" cy="274898"/>
            </a:xfrm>
            <a:custGeom>
              <a:avLst/>
              <a:gdLst/>
              <a:ahLst/>
              <a:cxnLst/>
              <a:rect l="l" t="t" r="r" b="b"/>
              <a:pathLst>
                <a:path w="5277" h="3095" extrusionOk="0">
                  <a:moveTo>
                    <a:pt x="2432" y="1"/>
                  </a:moveTo>
                  <a:cubicBezTo>
                    <a:pt x="2376" y="1"/>
                    <a:pt x="2319" y="2"/>
                    <a:pt x="2262" y="5"/>
                  </a:cubicBezTo>
                  <a:cubicBezTo>
                    <a:pt x="1797" y="24"/>
                    <a:pt x="1331" y="98"/>
                    <a:pt x="941" y="340"/>
                  </a:cubicBezTo>
                  <a:cubicBezTo>
                    <a:pt x="271" y="749"/>
                    <a:pt x="1" y="1559"/>
                    <a:pt x="140" y="2313"/>
                  </a:cubicBezTo>
                  <a:cubicBezTo>
                    <a:pt x="159" y="2471"/>
                    <a:pt x="252" y="2610"/>
                    <a:pt x="382" y="2703"/>
                  </a:cubicBezTo>
                  <a:cubicBezTo>
                    <a:pt x="458" y="2744"/>
                    <a:pt x="541" y="2758"/>
                    <a:pt x="627" y="2758"/>
                  </a:cubicBezTo>
                  <a:cubicBezTo>
                    <a:pt x="719" y="2758"/>
                    <a:pt x="816" y="2741"/>
                    <a:pt x="913" y="2722"/>
                  </a:cubicBezTo>
                  <a:cubicBezTo>
                    <a:pt x="1350" y="2644"/>
                    <a:pt x="1804" y="2584"/>
                    <a:pt x="2251" y="2584"/>
                  </a:cubicBezTo>
                  <a:cubicBezTo>
                    <a:pt x="2707" y="2584"/>
                    <a:pt x="3156" y="2646"/>
                    <a:pt x="3574" y="2815"/>
                  </a:cubicBezTo>
                  <a:cubicBezTo>
                    <a:pt x="3860" y="2930"/>
                    <a:pt x="4154" y="3095"/>
                    <a:pt x="4455" y="3095"/>
                  </a:cubicBezTo>
                  <a:cubicBezTo>
                    <a:pt x="4496" y="3095"/>
                    <a:pt x="4537" y="3092"/>
                    <a:pt x="4579" y="3085"/>
                  </a:cubicBezTo>
                  <a:cubicBezTo>
                    <a:pt x="4867" y="3010"/>
                    <a:pt x="5100" y="2796"/>
                    <a:pt x="5202" y="2517"/>
                  </a:cubicBezTo>
                  <a:cubicBezTo>
                    <a:pt x="5249" y="2359"/>
                    <a:pt x="5277" y="2201"/>
                    <a:pt x="5258" y="2033"/>
                  </a:cubicBezTo>
                  <a:cubicBezTo>
                    <a:pt x="5249" y="1903"/>
                    <a:pt x="5221" y="1773"/>
                    <a:pt x="5184" y="1652"/>
                  </a:cubicBezTo>
                  <a:cubicBezTo>
                    <a:pt x="4979" y="1084"/>
                    <a:pt x="4551" y="619"/>
                    <a:pt x="4011" y="358"/>
                  </a:cubicBezTo>
                  <a:cubicBezTo>
                    <a:pt x="3514" y="122"/>
                    <a:pt x="2978" y="1"/>
                    <a:pt x="243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extBox 1">
            <a:extLst>
              <a:ext uri="{FF2B5EF4-FFF2-40B4-BE49-F238E27FC236}">
                <a16:creationId xmlns:a16="http://schemas.microsoft.com/office/drawing/2014/main" id="{5BA67EC3-C98D-4690-81DC-7417DF0DBFE0}"/>
              </a:ext>
            </a:extLst>
          </p:cNvPr>
          <p:cNvSpPr txBox="1"/>
          <p:nvPr/>
        </p:nvSpPr>
        <p:spPr>
          <a:xfrm>
            <a:off x="4133163" y="874231"/>
            <a:ext cx="3851922" cy="2462213"/>
          </a:xfrm>
          <a:prstGeom prst="rect">
            <a:avLst/>
          </a:prstGeom>
          <a:solidFill>
            <a:srgbClr val="FFFFFF"/>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rPr>
              <a:t>Hampton Court </a:t>
            </a:r>
            <a:r>
              <a:rPr kumimoji="0" lang="en-GB" sz="1050" b="0" i="0" u="none" strike="noStrike" kern="0" cap="none" spc="0" normalizeH="0" baseline="0" noProof="0" dirty="0">
                <a:ln>
                  <a:noFill/>
                </a:ln>
                <a:solidFill>
                  <a:srgbClr val="F0B03A"/>
                </a:solidFill>
                <a:effectLst/>
                <a:uLnTx/>
                <a:uFillTx/>
                <a:latin typeface="Assistant Medium" panose="020B0604020202020204" charset="-79"/>
                <a:cs typeface="Assistant Medium" panose="020B0604020202020204" charset="-79"/>
                <a:sym typeface="Arial"/>
              </a:rPr>
              <a:t>(date confirmation and payments)</a:t>
            </a:r>
            <a:endParaRPr kumimoji="0" lang="en-GB" sz="105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err="1">
                <a:ln>
                  <a:noFill/>
                </a:ln>
                <a:solidFill>
                  <a:srgbClr val="583D68"/>
                </a:solidFill>
                <a:effectLst/>
                <a:uLnTx/>
                <a:uFillTx/>
                <a:latin typeface="Assistant Medium" panose="020B0604020202020204" charset="-79"/>
                <a:cs typeface="Assistant Medium" panose="020B0604020202020204" charset="-79"/>
                <a:sym typeface="Arial"/>
              </a:rPr>
              <a:t>Osmington</a:t>
            </a:r>
            <a:r>
              <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rPr>
              <a:t> Bay </a:t>
            </a:r>
            <a:r>
              <a:rPr kumimoji="0" lang="en-GB" sz="1050" b="0" i="0" u="none" strike="noStrike" kern="0" cap="none" spc="0" normalizeH="0" baseline="0" noProof="0" dirty="0">
                <a:ln>
                  <a:noFill/>
                </a:ln>
                <a:solidFill>
                  <a:srgbClr val="F0B03A"/>
                </a:solidFill>
                <a:effectLst/>
                <a:uLnTx/>
                <a:uFillTx/>
                <a:latin typeface="Assistant Medium" panose="020B0604020202020204" charset="-79"/>
                <a:cs typeface="Assistant Medium" panose="020B0604020202020204" charset="-79"/>
                <a:sym typeface="Arial"/>
              </a:rPr>
              <a:t>(parent meeting and payments)</a:t>
            </a:r>
            <a:endParaRPr kumimoji="0" lang="en-GB" sz="105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rPr>
              <a:t>Swimming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rPr>
              <a:t>Bike Ability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rPr>
              <a:t>RSE </a:t>
            </a:r>
            <a:r>
              <a:rPr kumimoji="0" lang="en-GB" sz="1050" b="0" i="0" u="none" strike="noStrike" kern="0" cap="none" spc="0" normalizeH="0" baseline="0" noProof="0" dirty="0">
                <a:ln>
                  <a:noFill/>
                </a:ln>
                <a:solidFill>
                  <a:srgbClr val="F0B03A"/>
                </a:solidFill>
                <a:effectLst/>
                <a:uLnTx/>
                <a:uFillTx/>
                <a:latin typeface="Assistant Medium" panose="020B0604020202020204" charset="-79"/>
                <a:cs typeface="Assistant Medium" panose="020B0604020202020204" charset="-79"/>
                <a:sym typeface="Arial"/>
              </a:rPr>
              <a:t>(parent meeting and information)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F0B03A"/>
              </a:solidFill>
              <a:effectLst/>
              <a:uLnTx/>
              <a:uFillTx/>
              <a:latin typeface="Assistant Medium" panose="020B0604020202020204" charset="-79"/>
              <a:cs typeface="Assistant Medium" panose="020B0604020202020204" charset="-79"/>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583D68"/>
                </a:solidFill>
                <a:effectLst/>
                <a:uLnTx/>
                <a:uFillTx/>
                <a:latin typeface="Assistant Medium" panose="020B0604020202020204" charset="-79"/>
                <a:cs typeface="Assistant Medium" panose="020B0604020202020204" charset="-79"/>
                <a:sym typeface="Arial"/>
              </a:rPr>
              <a:t>Leavers’ Events </a:t>
            </a:r>
            <a:r>
              <a:rPr kumimoji="0" lang="en-GB" sz="1050" b="0" i="0" u="none" strike="noStrike" kern="0" cap="none" spc="0" normalizeH="0" baseline="0" noProof="0" dirty="0">
                <a:ln>
                  <a:noFill/>
                </a:ln>
                <a:solidFill>
                  <a:srgbClr val="F0B03A"/>
                </a:solidFill>
                <a:effectLst/>
                <a:uLnTx/>
                <a:uFillTx/>
                <a:latin typeface="Assistant Medium" panose="020B0604020202020204" charset="-79"/>
                <a:cs typeface="Assistant Medium" panose="020B0604020202020204" charset="-79"/>
                <a:sym typeface="Arial"/>
              </a:rPr>
              <a:t>(play, </a:t>
            </a:r>
            <a:r>
              <a:rPr lang="en-GB" sz="1050" dirty="0">
                <a:solidFill>
                  <a:srgbClr val="F0B03A"/>
                </a:solidFill>
                <a:latin typeface="Assistant Medium" panose="020B0604020202020204" charset="-79"/>
                <a:cs typeface="Assistant Medium" panose="020B0604020202020204" charset="-79"/>
              </a:rPr>
              <a:t>Liturgy</a:t>
            </a:r>
            <a:r>
              <a:rPr kumimoji="0" lang="en-GB" sz="1050" b="0" i="0" u="none" strike="noStrike" kern="0" cap="none" spc="0" normalizeH="0" baseline="0" noProof="0" dirty="0">
                <a:ln>
                  <a:noFill/>
                </a:ln>
                <a:solidFill>
                  <a:srgbClr val="F0B03A"/>
                </a:solidFill>
                <a:effectLst/>
                <a:uLnTx/>
                <a:uFillTx/>
                <a:latin typeface="Assistant Medium" panose="020B0604020202020204" charset="-79"/>
                <a:cs typeface="Assistant Medium" panose="020B0604020202020204" charset="-79"/>
                <a:sym typeface="Arial"/>
              </a:rPr>
              <a:t>, Business Enterprise)</a:t>
            </a:r>
            <a:endParaRPr kumimoji="0" lang="en-GB" sz="1400" b="0" i="0" u="none" strike="noStrike" kern="0" cap="none" spc="0" normalizeH="0" baseline="0" noProof="0" dirty="0">
              <a:ln>
                <a:noFill/>
              </a:ln>
              <a:solidFill>
                <a:srgbClr val="F0B03A"/>
              </a:solidFill>
              <a:effectLst/>
              <a:uLnTx/>
              <a:uFillTx/>
              <a:latin typeface="Assistant Medium" panose="020B0604020202020204" charset="-79"/>
              <a:cs typeface="Assistant Medium" panose="020B0604020202020204" charset="-79"/>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975"/>
        <p:cNvGrpSpPr/>
        <p:nvPr/>
      </p:nvGrpSpPr>
      <p:grpSpPr>
        <a:xfrm>
          <a:off x="0" y="0"/>
          <a:ext cx="0" cy="0"/>
          <a:chOff x="0" y="0"/>
          <a:chExt cx="0" cy="0"/>
        </a:xfrm>
      </p:grpSpPr>
      <p:sp>
        <p:nvSpPr>
          <p:cNvPr id="1976" name="Google Shape;1976;p72"/>
          <p:cNvSpPr txBox="1">
            <a:spLocks noGrp="1"/>
          </p:cNvSpPr>
          <p:nvPr>
            <p:ph type="title"/>
          </p:nvPr>
        </p:nvSpPr>
        <p:spPr>
          <a:xfrm>
            <a:off x="2854650" y="766600"/>
            <a:ext cx="3323700" cy="675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Thank </a:t>
            </a:r>
            <a:r>
              <a:rPr lang="en-GB" dirty="0"/>
              <a:t>You!</a:t>
            </a:r>
            <a:endParaRPr dirty="0"/>
          </a:p>
        </p:txBody>
      </p:sp>
      <p:sp>
        <p:nvSpPr>
          <p:cNvPr id="1977" name="Google Shape;1977;p72"/>
          <p:cNvSpPr txBox="1">
            <a:spLocks noGrp="1"/>
          </p:cNvSpPr>
          <p:nvPr>
            <p:ph type="subTitle" idx="1"/>
          </p:nvPr>
        </p:nvSpPr>
        <p:spPr>
          <a:xfrm>
            <a:off x="1790445" y="2004600"/>
            <a:ext cx="5452110" cy="1134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Clr>
                <a:schemeClr val="lt1"/>
              </a:buClr>
              <a:buSzPts val="1100"/>
              <a:buFont typeface="Arial"/>
              <a:buNone/>
            </a:pPr>
            <a:r>
              <a:rPr lang="en" b="1" dirty="0">
                <a:latin typeface="Assistant"/>
                <a:ea typeface="Assistant"/>
                <a:cs typeface="Assistant"/>
                <a:sym typeface="Assistant"/>
              </a:rPr>
              <a:t>Do you have any questions?</a:t>
            </a:r>
            <a:endParaRPr b="1" dirty="0">
              <a:latin typeface="Assistant"/>
              <a:ea typeface="Assistant"/>
              <a:cs typeface="Assistant"/>
              <a:sym typeface="Assistant"/>
            </a:endParaRPr>
          </a:p>
          <a:p>
            <a:pPr marL="0" lvl="0" indent="0" algn="ctr" rtl="0">
              <a:spcBef>
                <a:spcPts val="0"/>
              </a:spcBef>
              <a:spcAft>
                <a:spcPts val="0"/>
              </a:spcAft>
              <a:buClr>
                <a:schemeClr val="lt1"/>
              </a:buClr>
              <a:buSzPts val="1100"/>
              <a:buFont typeface="Arial"/>
              <a:buNone/>
            </a:pPr>
            <a:endParaRPr lang="en-GB" b="1" dirty="0">
              <a:latin typeface="Assistant"/>
              <a:cs typeface="Assistant"/>
              <a:sym typeface="Assistant"/>
            </a:endParaRPr>
          </a:p>
          <a:p>
            <a:pPr marL="0" lvl="0" indent="0" algn="ctr" rtl="0">
              <a:spcBef>
                <a:spcPts val="0"/>
              </a:spcBef>
              <a:spcAft>
                <a:spcPts val="0"/>
              </a:spcAft>
              <a:buClr>
                <a:schemeClr val="lt1"/>
              </a:buClr>
              <a:buSzPts val="1100"/>
              <a:buFont typeface="Arial"/>
              <a:buNone/>
            </a:pPr>
            <a:endParaRPr lang="en-GB" b="1" dirty="0">
              <a:latin typeface="Assistant"/>
              <a:cs typeface="Assistant"/>
              <a:sym typeface="Assistant"/>
            </a:endParaRPr>
          </a:p>
          <a:p>
            <a:pPr marL="0" lvl="0" indent="0" algn="ctr" rtl="0">
              <a:spcBef>
                <a:spcPts val="0"/>
              </a:spcBef>
              <a:spcAft>
                <a:spcPts val="0"/>
              </a:spcAft>
              <a:buClr>
                <a:schemeClr val="lt1"/>
              </a:buClr>
              <a:buSzPts val="1100"/>
              <a:buFont typeface="Arial"/>
              <a:buNone/>
            </a:pPr>
            <a:r>
              <a:rPr lang="en-GB" b="1" dirty="0">
                <a:latin typeface="Assistant"/>
                <a:cs typeface="Assistant"/>
                <a:sym typeface="Assistant"/>
                <a:hlinkClick r:id="rId3"/>
              </a:rPr>
              <a:t>alex.mcwilliams@stpeters-leatherhead.surrey.sch.uk</a:t>
            </a:r>
            <a:endParaRPr lang="en-GB" b="1" dirty="0">
              <a:latin typeface="Assistant"/>
              <a:cs typeface="Assistant"/>
              <a:sym typeface="Assistant"/>
            </a:endParaRPr>
          </a:p>
          <a:p>
            <a:pPr marL="0" lvl="0" indent="0" algn="ctr" rtl="0">
              <a:spcBef>
                <a:spcPts val="0"/>
              </a:spcBef>
              <a:spcAft>
                <a:spcPts val="0"/>
              </a:spcAft>
              <a:buClr>
                <a:schemeClr val="lt1"/>
              </a:buClr>
              <a:buSzPts val="1100"/>
              <a:buFont typeface="Arial"/>
              <a:buNone/>
            </a:pPr>
            <a:endParaRPr lang="en-GB" b="1" dirty="0">
              <a:latin typeface="Assistant"/>
              <a:cs typeface="Assistant"/>
              <a:sym typeface="Assistant"/>
            </a:endParaRPr>
          </a:p>
          <a:p>
            <a:pPr marL="0" lvl="0" indent="0" algn="ctr" rtl="0">
              <a:spcBef>
                <a:spcPts val="0"/>
              </a:spcBef>
              <a:spcAft>
                <a:spcPts val="0"/>
              </a:spcAft>
              <a:buClr>
                <a:schemeClr val="lt1"/>
              </a:buClr>
              <a:buSzPts val="1100"/>
              <a:buFont typeface="Arial"/>
              <a:buNone/>
            </a:pPr>
            <a:r>
              <a:rPr lang="en-GB" b="1" dirty="0">
                <a:latin typeface="Assistant"/>
                <a:cs typeface="Assistant"/>
                <a:sym typeface="Assistant"/>
                <a:hlinkClick r:id="rId4"/>
              </a:rPr>
              <a:t>clair.ballard@stpeters-leatherhead.surrey.sch.uk</a:t>
            </a:r>
            <a:endParaRPr lang="en-GB" b="1" dirty="0">
              <a:latin typeface="Assistant"/>
              <a:cs typeface="Assistant"/>
              <a:sym typeface="Assistant"/>
            </a:endParaRPr>
          </a:p>
          <a:p>
            <a:pPr marL="0" lvl="0" indent="0" algn="ctr" rtl="0">
              <a:spcBef>
                <a:spcPts val="0"/>
              </a:spcBef>
              <a:spcAft>
                <a:spcPts val="0"/>
              </a:spcAft>
              <a:buClr>
                <a:schemeClr val="lt1"/>
              </a:buClr>
              <a:buSzPts val="1100"/>
              <a:buFont typeface="Arial"/>
              <a:buNone/>
            </a:pPr>
            <a:endParaRPr lang="en-GB" dirty="0"/>
          </a:p>
        </p:txBody>
      </p:sp>
      <p:pic>
        <p:nvPicPr>
          <p:cNvPr id="2" name="Picture 1">
            <a:extLst>
              <a:ext uri="{FF2B5EF4-FFF2-40B4-BE49-F238E27FC236}">
                <a16:creationId xmlns:a16="http://schemas.microsoft.com/office/drawing/2014/main" id="{EED29C5C-9A96-4F0B-8D0A-1A341F8A58AD}"/>
              </a:ext>
            </a:extLst>
          </p:cNvPr>
          <p:cNvPicPr>
            <a:picLocks noChangeAspect="1"/>
          </p:cNvPicPr>
          <p:nvPr/>
        </p:nvPicPr>
        <p:blipFill>
          <a:blip r:embed="rId5"/>
          <a:stretch>
            <a:fillRect/>
          </a:stretch>
        </p:blipFill>
        <p:spPr>
          <a:xfrm>
            <a:off x="7139685" y="3272744"/>
            <a:ext cx="1072989" cy="1066892"/>
          </a:xfrm>
          <a:prstGeom prst="rect">
            <a:avLst/>
          </a:prstGeom>
        </p:spPr>
      </p:pic>
      <p:sp>
        <p:nvSpPr>
          <p:cNvPr id="3" name="TextBox 2">
            <a:extLst>
              <a:ext uri="{FF2B5EF4-FFF2-40B4-BE49-F238E27FC236}">
                <a16:creationId xmlns:a16="http://schemas.microsoft.com/office/drawing/2014/main" id="{E2C3F282-247E-475B-9EEA-91A1E8875310}"/>
              </a:ext>
            </a:extLst>
          </p:cNvPr>
          <p:cNvSpPr txBox="1"/>
          <p:nvPr/>
        </p:nvSpPr>
        <p:spPr>
          <a:xfrm>
            <a:off x="2854650" y="3272744"/>
            <a:ext cx="3431850" cy="739186"/>
          </a:xfrm>
          <a:prstGeom prst="rect">
            <a:avLst/>
          </a:prstGeom>
          <a:solidFill>
            <a:srgbClr val="FFFFFF"/>
          </a:solidFill>
        </p:spPr>
        <p:txBody>
          <a:bodyPr wrap="square" rtlCol="0">
            <a:spAutoFit/>
          </a:bodyPr>
          <a:lstStyle/>
          <a:p>
            <a:endParaRPr lang="en-GB" dirty="0"/>
          </a:p>
        </p:txBody>
      </p:sp>
    </p:spTree>
  </p:cSld>
  <p:clrMapOvr>
    <a:masterClrMapping/>
  </p:clrMapOvr>
</p:sld>
</file>

<file path=ppt/theme/theme1.xml><?xml version="1.0" encoding="utf-8"?>
<a:theme xmlns:a="http://schemas.openxmlformats.org/drawingml/2006/main" name="Parents' Meeting by Slidesgo">
  <a:themeElements>
    <a:clrScheme name="Simple Light">
      <a:dk1>
        <a:srgbClr val="583D68"/>
      </a:dk1>
      <a:lt1>
        <a:srgbClr val="FFFFFF"/>
      </a:lt1>
      <a:dk2>
        <a:srgbClr val="F0B03A"/>
      </a:dk2>
      <a:lt2>
        <a:srgbClr val="BCCDA7"/>
      </a:lt2>
      <a:accent1>
        <a:srgbClr val="C7A2D0"/>
      </a:accent1>
      <a:accent2>
        <a:srgbClr val="FD6E18"/>
      </a:accent2>
      <a:accent3>
        <a:srgbClr val="FFFFFF"/>
      </a:accent3>
      <a:accent4>
        <a:srgbClr val="FFFFFF"/>
      </a:accent4>
      <a:accent5>
        <a:srgbClr val="FFFFFF"/>
      </a:accent5>
      <a:accent6>
        <a:srgbClr val="FFFFFF"/>
      </a:accent6>
      <a:hlink>
        <a:srgbClr val="39224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462</TotalTime>
  <Words>1628</Words>
  <Application>Microsoft Office PowerPoint</Application>
  <PresentationFormat>On-screen Show (16:9)</PresentationFormat>
  <Paragraphs>274</Paragraphs>
  <Slides>30</Slides>
  <Notes>30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Passion One</vt:lpstr>
      <vt:lpstr>Arial</vt:lpstr>
      <vt:lpstr>Assistant</vt:lpstr>
      <vt:lpstr>Josefin Sans</vt:lpstr>
      <vt:lpstr>Assistant Medium</vt:lpstr>
      <vt:lpstr>Parents' Meeting by Slidesgo</vt:lpstr>
      <vt:lpstr>Year 6  Parent Meeting</vt:lpstr>
      <vt:lpstr>Today’s Meeting</vt:lpstr>
      <vt:lpstr>Welcome to Year 6</vt:lpstr>
      <vt:lpstr>Chestnut Class</vt:lpstr>
      <vt:lpstr>Sycamore Class</vt:lpstr>
      <vt:lpstr>Our Key Aims</vt:lpstr>
      <vt:lpstr>Our Expectations</vt:lpstr>
      <vt:lpstr>Being Prepared</vt:lpstr>
      <vt:lpstr>Being Prepared</vt:lpstr>
      <vt:lpstr>Rewards and Celebration</vt:lpstr>
      <vt:lpstr>Mobile Phones</vt:lpstr>
      <vt:lpstr>Homework</vt:lpstr>
      <vt:lpstr>Curriculum</vt:lpstr>
      <vt:lpstr>Ways Of Working</vt:lpstr>
      <vt:lpstr>Helping Your Child With Reading</vt:lpstr>
      <vt:lpstr>Helping Your Child With Writing</vt:lpstr>
      <vt:lpstr>Helping Your Child With Maths</vt:lpstr>
      <vt:lpstr>Autumn Term</vt:lpstr>
      <vt:lpstr>Spring Term</vt:lpstr>
      <vt:lpstr>Summer Term</vt:lpstr>
      <vt:lpstr>Assessment</vt:lpstr>
      <vt:lpstr>Sharing Information</vt:lpstr>
      <vt:lpstr>Looking Forward</vt:lpstr>
      <vt:lpstr>Secondary School Admissions</vt:lpstr>
      <vt:lpstr>Key Stage 2 SATs</vt:lpstr>
      <vt:lpstr>Helping Your Child</vt:lpstr>
      <vt:lpstr>Diary Dates</vt:lpstr>
      <vt:lpstr>Diary Dates 2025-26</vt:lpstr>
      <vt:lpstr>Further Information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Parent Meeting</dc:title>
  <dc:creator>Alexandra Bartle</dc:creator>
  <cp:lastModifiedBy>Alex Bartle</cp:lastModifiedBy>
  <cp:revision>51</cp:revision>
  <dcterms:modified xsi:type="dcterms:W3CDTF">2025-09-18T07:18:10Z</dcterms:modified>
</cp:coreProperties>
</file>