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 id="2147483650" r:id="rId2"/>
  </p:sldMasterIdLst>
  <p:notesMasterIdLst>
    <p:notesMasterId r:id="rId17"/>
  </p:notesMasterIdLst>
  <p:sldIdLst>
    <p:sldId id="256" r:id="rId3"/>
    <p:sldId id="257" r:id="rId4"/>
    <p:sldId id="258" r:id="rId5"/>
    <p:sldId id="259" r:id="rId6"/>
    <p:sldId id="261" r:id="rId7"/>
    <p:sldId id="262" r:id="rId8"/>
    <p:sldId id="263" r:id="rId9"/>
    <p:sldId id="264" r:id="rId10"/>
    <p:sldId id="265" r:id="rId11"/>
    <p:sldId id="266" r:id="rId12"/>
    <p:sldId id="267" r:id="rId13"/>
    <p:sldId id="268" r:id="rId14"/>
    <p:sldId id="269" r:id="rId15"/>
    <p:sldId id="271" r:id="rId16"/>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3" roundtripDataSignature="AMtx7mhscMVXKS2i3jtwnWAOuWV+pnmQl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0" d="100"/>
          <a:sy n="80" d="100"/>
        </p:scale>
        <p:origin x="1522"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26"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notesMaster" Target="notesMasters/notesMaster1.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customschemas.google.com/relationships/presentationmetadata" Target="metadata"/><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9" name="Google Shape;129;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5" name="Google Shape;135;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1" name="Google Shape;141;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7" name="Google Shape;147;p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9" name="Google Shape;159;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5" name="Google Shape;165;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37d44f8f3a2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1" name="Google Shape;171;g37d44f8f3a2_0_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7" name="Google Shape;177;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2" name="Google Shape;182;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8" name="Google Shape;188;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94" name="Google Shape;194;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0" name="Google Shape;200;p13: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06" name="Google Shape;206;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8" name="Google Shape;218;p3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2"/>
        <p:cNvGrpSpPr/>
        <p:nvPr/>
      </p:nvGrpSpPr>
      <p:grpSpPr>
        <a:xfrm>
          <a:off x="0" y="0"/>
          <a:ext cx="0" cy="0"/>
          <a:chOff x="0" y="0"/>
          <a:chExt cx="0" cy="0"/>
        </a:xfrm>
      </p:grpSpPr>
      <p:sp>
        <p:nvSpPr>
          <p:cNvPr id="23" name="Google Shape;23;p16"/>
          <p:cNvSpPr txBox="1">
            <a:spLocks noGrp="1"/>
          </p:cNvSpPr>
          <p:nvPr>
            <p:ph type="ctrTitle"/>
          </p:nvPr>
        </p:nvSpPr>
        <p:spPr>
          <a:xfrm>
            <a:off x="1130595" y="2404534"/>
            <a:ext cx="5826719" cy="1646302"/>
          </a:xfrm>
          <a:prstGeom prst="rect">
            <a:avLst/>
          </a:prstGeom>
          <a:noFill/>
          <a:ln>
            <a:noFill/>
          </a:ln>
        </p:spPr>
        <p:txBody>
          <a:bodyPr spcFirstLastPara="1" wrap="square" lIns="91425" tIns="45700" rIns="91425" bIns="45700" anchor="b" anchorCtr="0">
            <a:noAutofit/>
          </a:bodyPr>
          <a:lstStyle>
            <a:lvl1pPr lvl="0" algn="r">
              <a:lnSpc>
                <a:spcPct val="100000"/>
              </a:lnSpc>
              <a:spcBef>
                <a:spcPts val="0"/>
              </a:spcBef>
              <a:spcAft>
                <a:spcPts val="0"/>
              </a:spcAft>
              <a:buSzPts val="1400"/>
              <a:buNone/>
              <a:defRPr sz="5400">
                <a:solidFill>
                  <a:schemeClr val="accen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16"/>
          <p:cNvSpPr txBox="1">
            <a:spLocks noGrp="1"/>
          </p:cNvSpPr>
          <p:nvPr>
            <p:ph type="subTitle" idx="1"/>
          </p:nvPr>
        </p:nvSpPr>
        <p:spPr>
          <a:xfrm>
            <a:off x="1130595" y="4050834"/>
            <a:ext cx="5826719" cy="1096899"/>
          </a:xfrm>
          <a:prstGeom prst="rect">
            <a:avLst/>
          </a:prstGeom>
          <a:noFill/>
          <a:ln>
            <a:noFill/>
          </a:ln>
        </p:spPr>
        <p:txBody>
          <a:bodyPr spcFirstLastPara="1" wrap="square" lIns="91425" tIns="45700" rIns="91425" bIns="45700" anchor="t" anchorCtr="0">
            <a:noAutofit/>
          </a:bodyPr>
          <a:lstStyle>
            <a:lvl1pPr lvl="0" algn="r">
              <a:lnSpc>
                <a:spcPct val="100000"/>
              </a:lnSpc>
              <a:spcBef>
                <a:spcPts val="1000"/>
              </a:spcBef>
              <a:spcAft>
                <a:spcPts val="0"/>
              </a:spcAft>
              <a:buSzPts val="1440"/>
              <a:buNone/>
              <a:defRPr>
                <a:solidFill>
                  <a:srgbClr val="7F7F7F"/>
                </a:solidFill>
              </a:defRPr>
            </a:lvl1pPr>
            <a:lvl2pPr lvl="1" algn="ctr">
              <a:lnSpc>
                <a:spcPct val="100000"/>
              </a:lnSpc>
              <a:spcBef>
                <a:spcPts val="1000"/>
              </a:spcBef>
              <a:spcAft>
                <a:spcPts val="0"/>
              </a:spcAft>
              <a:buSzPts val="1280"/>
              <a:buNone/>
              <a:defRPr>
                <a:solidFill>
                  <a:srgbClr val="888888"/>
                </a:solidFill>
              </a:defRPr>
            </a:lvl2pPr>
            <a:lvl3pPr lvl="2" algn="ctr">
              <a:lnSpc>
                <a:spcPct val="100000"/>
              </a:lnSpc>
              <a:spcBef>
                <a:spcPts val="1000"/>
              </a:spcBef>
              <a:spcAft>
                <a:spcPts val="0"/>
              </a:spcAft>
              <a:buSzPts val="1120"/>
              <a:buNone/>
              <a:defRPr>
                <a:solidFill>
                  <a:srgbClr val="888888"/>
                </a:solidFill>
              </a:defRPr>
            </a:lvl3pPr>
            <a:lvl4pPr lvl="3" algn="ctr">
              <a:lnSpc>
                <a:spcPct val="100000"/>
              </a:lnSpc>
              <a:spcBef>
                <a:spcPts val="1000"/>
              </a:spcBef>
              <a:spcAft>
                <a:spcPts val="0"/>
              </a:spcAft>
              <a:buSzPts val="960"/>
              <a:buNone/>
              <a:defRPr>
                <a:solidFill>
                  <a:srgbClr val="888888"/>
                </a:solidFill>
              </a:defRPr>
            </a:lvl4pPr>
            <a:lvl5pPr lvl="4" algn="ctr">
              <a:lnSpc>
                <a:spcPct val="100000"/>
              </a:lnSpc>
              <a:spcBef>
                <a:spcPts val="1000"/>
              </a:spcBef>
              <a:spcAft>
                <a:spcPts val="0"/>
              </a:spcAft>
              <a:buSzPts val="960"/>
              <a:buNone/>
              <a:defRPr>
                <a:solidFill>
                  <a:srgbClr val="888888"/>
                </a:solidFill>
              </a:defRPr>
            </a:lvl5pPr>
            <a:lvl6pPr lvl="5" algn="ctr">
              <a:lnSpc>
                <a:spcPct val="100000"/>
              </a:lnSpc>
              <a:spcBef>
                <a:spcPts val="1000"/>
              </a:spcBef>
              <a:spcAft>
                <a:spcPts val="0"/>
              </a:spcAft>
              <a:buSzPts val="960"/>
              <a:buNone/>
              <a:defRPr>
                <a:solidFill>
                  <a:srgbClr val="888888"/>
                </a:solidFill>
              </a:defRPr>
            </a:lvl6pPr>
            <a:lvl7pPr lvl="6" algn="ctr">
              <a:lnSpc>
                <a:spcPct val="100000"/>
              </a:lnSpc>
              <a:spcBef>
                <a:spcPts val="1000"/>
              </a:spcBef>
              <a:spcAft>
                <a:spcPts val="0"/>
              </a:spcAft>
              <a:buSzPts val="960"/>
              <a:buNone/>
              <a:defRPr>
                <a:solidFill>
                  <a:srgbClr val="888888"/>
                </a:solidFill>
              </a:defRPr>
            </a:lvl7pPr>
            <a:lvl8pPr lvl="7" algn="ctr">
              <a:lnSpc>
                <a:spcPct val="100000"/>
              </a:lnSpc>
              <a:spcBef>
                <a:spcPts val="1000"/>
              </a:spcBef>
              <a:spcAft>
                <a:spcPts val="0"/>
              </a:spcAft>
              <a:buSzPts val="960"/>
              <a:buNone/>
              <a:defRPr>
                <a:solidFill>
                  <a:srgbClr val="888888"/>
                </a:solidFill>
              </a:defRPr>
            </a:lvl8pPr>
            <a:lvl9pPr lvl="8" algn="ctr">
              <a:lnSpc>
                <a:spcPct val="100000"/>
              </a:lnSpc>
              <a:spcBef>
                <a:spcPts val="1000"/>
              </a:spcBef>
              <a:spcAft>
                <a:spcPts val="0"/>
              </a:spcAft>
              <a:buSzPts val="960"/>
              <a:buNone/>
              <a:defRPr>
                <a:solidFill>
                  <a:srgbClr val="888888"/>
                </a:solidFill>
              </a:defRPr>
            </a:lvl9pPr>
          </a:lstStyle>
          <a:p>
            <a:endParaRPr/>
          </a:p>
        </p:txBody>
      </p:sp>
      <p:sp>
        <p:nvSpPr>
          <p:cNvPr id="25" name="Google Shape;25;p16"/>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16"/>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16"/>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45"/>
        <p:cNvGrpSpPr/>
        <p:nvPr/>
      </p:nvGrpSpPr>
      <p:grpSpPr>
        <a:xfrm>
          <a:off x="0" y="0"/>
          <a:ext cx="0" cy="0"/>
          <a:chOff x="0" y="0"/>
          <a:chExt cx="0" cy="0"/>
        </a:xfrm>
      </p:grpSpPr>
      <p:sp>
        <p:nvSpPr>
          <p:cNvPr id="46" name="Google Shape;46;p18"/>
          <p:cNvSpPr txBox="1">
            <a:spLocks noGrp="1"/>
          </p:cNvSpPr>
          <p:nvPr>
            <p:ph type="title"/>
          </p:nvPr>
        </p:nvSpPr>
        <p:spPr>
          <a:xfrm>
            <a:off x="609600" y="609600"/>
            <a:ext cx="6348412" cy="1320800"/>
          </a:xfrm>
          <a:prstGeom prst="rect">
            <a:avLst/>
          </a:prstGeom>
          <a:noFill/>
          <a:ln>
            <a:noFill/>
          </a:ln>
        </p:spPr>
        <p:txBody>
          <a:bodyPr spcFirstLastPara="1" wrap="square" lIns="91425" tIns="45700" rIns="91425" bIns="45700" anchor="t" anchorCtr="0">
            <a:normAutofit/>
          </a:bodyPr>
          <a:lstStyle>
            <a:lvl1pPr lvl="0" algn="l">
              <a:lnSpc>
                <a:spcPct val="100000"/>
              </a:lnSpc>
              <a:spcBef>
                <a:spcPts val="0"/>
              </a:spcBef>
              <a:spcAft>
                <a:spcPts val="0"/>
              </a:spcAft>
              <a:buSzPts val="1400"/>
              <a:buNone/>
              <a:defRPr sz="36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18"/>
          <p:cNvSpPr txBox="1">
            <a:spLocks noGrp="1"/>
          </p:cNvSpPr>
          <p:nvPr>
            <p:ph type="body" idx="1"/>
          </p:nvPr>
        </p:nvSpPr>
        <p:spPr>
          <a:xfrm>
            <a:off x="609600" y="2160587"/>
            <a:ext cx="6348412" cy="3881437"/>
          </a:xfrm>
          <a:prstGeom prst="rect">
            <a:avLst/>
          </a:prstGeom>
          <a:noFill/>
          <a:ln>
            <a:noFill/>
          </a:ln>
        </p:spPr>
        <p:txBody>
          <a:bodyPr spcFirstLastPara="1" wrap="square" lIns="91425" tIns="45700" rIns="91425" bIns="45700" anchor="t" anchorCtr="0">
            <a:no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48" name="Google Shape;48;p18"/>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18"/>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0" name="Google Shape;50;p18"/>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1"/>
        <p:cNvGrpSpPr/>
        <p:nvPr/>
      </p:nvGrpSpPr>
      <p:grpSpPr>
        <a:xfrm>
          <a:off x="0" y="0"/>
          <a:ext cx="0" cy="0"/>
          <a:chOff x="0" y="0"/>
          <a:chExt cx="0" cy="0"/>
        </a:xfrm>
      </p:grpSpPr>
      <p:sp>
        <p:nvSpPr>
          <p:cNvPr id="52" name="Google Shape;52;p19"/>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9"/>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19"/>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55"/>
        <p:cNvGrpSpPr/>
        <p:nvPr/>
      </p:nvGrpSpPr>
      <p:grpSpPr>
        <a:xfrm>
          <a:off x="0" y="0"/>
          <a:ext cx="0" cy="0"/>
          <a:chOff x="0" y="0"/>
          <a:chExt cx="0" cy="0"/>
        </a:xfrm>
      </p:grpSpPr>
      <p:sp>
        <p:nvSpPr>
          <p:cNvPr id="56" name="Google Shape;56;p20"/>
          <p:cNvSpPr txBox="1">
            <a:spLocks noGrp="1"/>
          </p:cNvSpPr>
          <p:nvPr>
            <p:ph type="title"/>
          </p:nvPr>
        </p:nvSpPr>
        <p:spPr>
          <a:xfrm rot="5400000">
            <a:off x="3840993" y="2745920"/>
            <a:ext cx="5251451" cy="978812"/>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20"/>
          <p:cNvSpPr txBox="1">
            <a:spLocks noGrp="1"/>
          </p:cNvSpPr>
          <p:nvPr>
            <p:ph type="body" idx="1"/>
          </p:nvPr>
        </p:nvSpPr>
        <p:spPr>
          <a:xfrm rot="5400000">
            <a:off x="581386" y="637813"/>
            <a:ext cx="5251451" cy="5195026"/>
          </a:xfrm>
          <a:prstGeom prst="rect">
            <a:avLst/>
          </a:prstGeom>
          <a:noFill/>
          <a:ln>
            <a:noFill/>
          </a:ln>
        </p:spPr>
        <p:txBody>
          <a:bodyPr spcFirstLastPara="1" wrap="square" lIns="91425" tIns="45700" rIns="91425" bIns="45700" anchor="t" anchorCtr="0">
            <a:no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58" name="Google Shape;58;p20"/>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20"/>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20"/>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1"/>
        <p:cNvGrpSpPr/>
        <p:nvPr/>
      </p:nvGrpSpPr>
      <p:grpSpPr>
        <a:xfrm>
          <a:off x="0" y="0"/>
          <a:ext cx="0" cy="0"/>
          <a:chOff x="0" y="0"/>
          <a:chExt cx="0" cy="0"/>
        </a:xfrm>
      </p:grpSpPr>
      <p:sp>
        <p:nvSpPr>
          <p:cNvPr id="62" name="Google Shape;62;p21"/>
          <p:cNvSpPr txBox="1">
            <a:spLocks noGrp="1"/>
          </p:cNvSpPr>
          <p:nvPr>
            <p:ph type="title"/>
          </p:nvPr>
        </p:nvSpPr>
        <p:spPr>
          <a:xfrm>
            <a:off x="609600" y="609600"/>
            <a:ext cx="6348412" cy="13208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21"/>
          <p:cNvSpPr txBox="1">
            <a:spLocks noGrp="1"/>
          </p:cNvSpPr>
          <p:nvPr>
            <p:ph type="body" idx="1"/>
          </p:nvPr>
        </p:nvSpPr>
        <p:spPr>
          <a:xfrm rot="5400000">
            <a:off x="1843087" y="927099"/>
            <a:ext cx="3881437" cy="6348412"/>
          </a:xfrm>
          <a:prstGeom prst="rect">
            <a:avLst/>
          </a:prstGeom>
          <a:noFill/>
          <a:ln>
            <a:noFill/>
          </a:ln>
        </p:spPr>
        <p:txBody>
          <a:bodyPr spcFirstLastPara="1" wrap="square" lIns="91425" tIns="45700" rIns="91425" bIns="45700" anchor="t" anchorCtr="0">
            <a:no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64" name="Google Shape;64;p21"/>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21"/>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21"/>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rue or False">
  <p:cSld name="True or False">
    <p:spTree>
      <p:nvGrpSpPr>
        <p:cNvPr id="1" name="Shape 67"/>
        <p:cNvGrpSpPr/>
        <p:nvPr/>
      </p:nvGrpSpPr>
      <p:grpSpPr>
        <a:xfrm>
          <a:off x="0" y="0"/>
          <a:ext cx="0" cy="0"/>
          <a:chOff x="0" y="0"/>
          <a:chExt cx="0" cy="0"/>
        </a:xfrm>
      </p:grpSpPr>
      <p:sp>
        <p:nvSpPr>
          <p:cNvPr id="68" name="Google Shape;68;p22"/>
          <p:cNvSpPr txBox="1">
            <a:spLocks noGrp="1"/>
          </p:cNvSpPr>
          <p:nvPr>
            <p:ph type="title"/>
          </p:nvPr>
        </p:nvSpPr>
        <p:spPr>
          <a:xfrm>
            <a:off x="615848" y="609600"/>
            <a:ext cx="6341465" cy="3022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SzPts val="1400"/>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22"/>
          <p:cNvSpPr txBox="1">
            <a:spLocks noGrp="1"/>
          </p:cNvSpPr>
          <p:nvPr>
            <p:ph type="body" idx="1"/>
          </p:nvPr>
        </p:nvSpPr>
        <p:spPr>
          <a:xfrm>
            <a:off x="609597" y="4013200"/>
            <a:ext cx="6347716" cy="514248"/>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Font typeface="Trebuchet MS"/>
              <a:buNone/>
              <a:defRPr sz="2400">
                <a:solidFill>
                  <a:schemeClr val="accent1"/>
                </a:solidFill>
              </a:defRPr>
            </a:lvl1pPr>
            <a:lvl2pPr marL="914400" lvl="1" indent="-228600" algn="l">
              <a:lnSpc>
                <a:spcPct val="100000"/>
              </a:lnSpc>
              <a:spcBef>
                <a:spcPts val="1000"/>
              </a:spcBef>
              <a:spcAft>
                <a:spcPts val="0"/>
              </a:spcAft>
              <a:buSzPts val="1280"/>
              <a:buFont typeface="Trebuchet MS"/>
              <a:buNone/>
              <a:defRPr/>
            </a:lvl2pPr>
            <a:lvl3pPr marL="1371600" lvl="2" indent="-228600" algn="l">
              <a:lnSpc>
                <a:spcPct val="100000"/>
              </a:lnSpc>
              <a:spcBef>
                <a:spcPts val="1000"/>
              </a:spcBef>
              <a:spcAft>
                <a:spcPts val="0"/>
              </a:spcAft>
              <a:buSzPts val="1120"/>
              <a:buFont typeface="Trebuchet MS"/>
              <a:buNone/>
              <a:defRPr/>
            </a:lvl3pPr>
            <a:lvl4pPr marL="1828800" lvl="3" indent="-228600" algn="l">
              <a:lnSpc>
                <a:spcPct val="100000"/>
              </a:lnSpc>
              <a:spcBef>
                <a:spcPts val="1000"/>
              </a:spcBef>
              <a:spcAft>
                <a:spcPts val="0"/>
              </a:spcAft>
              <a:buSzPts val="960"/>
              <a:buFont typeface="Trebuchet MS"/>
              <a:buNone/>
              <a:defRPr/>
            </a:lvl4pPr>
            <a:lvl5pPr marL="2286000" lvl="4" indent="-228600" algn="l">
              <a:lnSpc>
                <a:spcPct val="100000"/>
              </a:lnSpc>
              <a:spcBef>
                <a:spcPts val="1000"/>
              </a:spcBef>
              <a:spcAft>
                <a:spcPts val="0"/>
              </a:spcAft>
              <a:buSzPts val="960"/>
              <a:buFont typeface="Trebuchet MS"/>
              <a:buNone/>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70" name="Google Shape;70;p22"/>
          <p:cNvSpPr txBox="1">
            <a:spLocks noGrp="1"/>
          </p:cNvSpPr>
          <p:nvPr>
            <p:ph type="body" idx="2"/>
          </p:nvPr>
        </p:nvSpPr>
        <p:spPr>
          <a:xfrm>
            <a:off x="609598" y="4527448"/>
            <a:ext cx="6347715" cy="151391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440"/>
              <a:buNone/>
              <a:defRPr sz="1800">
                <a:solidFill>
                  <a:srgbClr val="7F7F7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71" name="Google Shape;71;p22"/>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22"/>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22"/>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Name Card">
  <p:cSld name="Name Card">
    <p:spTree>
      <p:nvGrpSpPr>
        <p:cNvPr id="1" name="Shape 74"/>
        <p:cNvGrpSpPr/>
        <p:nvPr/>
      </p:nvGrpSpPr>
      <p:grpSpPr>
        <a:xfrm>
          <a:off x="0" y="0"/>
          <a:ext cx="0" cy="0"/>
          <a:chOff x="0" y="0"/>
          <a:chExt cx="0" cy="0"/>
        </a:xfrm>
      </p:grpSpPr>
      <p:sp>
        <p:nvSpPr>
          <p:cNvPr id="75" name="Google Shape;75;p23"/>
          <p:cNvSpPr txBox="1">
            <a:spLocks noGrp="1"/>
          </p:cNvSpPr>
          <p:nvPr>
            <p:ph type="title"/>
          </p:nvPr>
        </p:nvSpPr>
        <p:spPr>
          <a:xfrm>
            <a:off x="609598" y="1931988"/>
            <a:ext cx="6347715" cy="2595460"/>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SzPts val="1400"/>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23"/>
          <p:cNvSpPr txBox="1">
            <a:spLocks noGrp="1"/>
          </p:cNvSpPr>
          <p:nvPr>
            <p:ph type="body" idx="1"/>
          </p:nvPr>
        </p:nvSpPr>
        <p:spPr>
          <a:xfrm>
            <a:off x="609598" y="4527448"/>
            <a:ext cx="6347715" cy="151391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440"/>
              <a:buNone/>
              <a:defRPr sz="1800">
                <a:solidFill>
                  <a:srgbClr val="3F3F3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77" name="Google Shape;77;p23"/>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23"/>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23"/>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aption">
  <p:cSld name="Title and Caption">
    <p:spTree>
      <p:nvGrpSpPr>
        <p:cNvPr id="1" name="Shape 80"/>
        <p:cNvGrpSpPr/>
        <p:nvPr/>
      </p:nvGrpSpPr>
      <p:grpSpPr>
        <a:xfrm>
          <a:off x="0" y="0"/>
          <a:ext cx="0" cy="0"/>
          <a:chOff x="0" y="0"/>
          <a:chExt cx="0" cy="0"/>
        </a:xfrm>
      </p:grpSpPr>
      <p:sp>
        <p:nvSpPr>
          <p:cNvPr id="81" name="Google Shape;81;p24"/>
          <p:cNvSpPr txBox="1">
            <a:spLocks noGrp="1"/>
          </p:cNvSpPr>
          <p:nvPr>
            <p:ph type="title"/>
          </p:nvPr>
        </p:nvSpPr>
        <p:spPr>
          <a:xfrm>
            <a:off x="609600" y="609600"/>
            <a:ext cx="6347714" cy="3403600"/>
          </a:xfrm>
          <a:prstGeom prst="rect">
            <a:avLst/>
          </a:prstGeom>
          <a:noFill/>
          <a:ln>
            <a:noFill/>
          </a:ln>
        </p:spPr>
        <p:txBody>
          <a:bodyPr spcFirstLastPara="1" wrap="square" lIns="91425" tIns="45700" rIns="91425" bIns="45700" anchor="ctr" anchorCtr="0">
            <a:normAutofit/>
          </a:bodyPr>
          <a:lstStyle>
            <a:lvl1pPr lvl="0" algn="l">
              <a:lnSpc>
                <a:spcPct val="100000"/>
              </a:lnSpc>
              <a:spcBef>
                <a:spcPts val="0"/>
              </a:spcBef>
              <a:spcAft>
                <a:spcPts val="0"/>
              </a:spcAft>
              <a:buSzPts val="1400"/>
              <a:buNone/>
              <a:defRPr sz="44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24"/>
          <p:cNvSpPr txBox="1">
            <a:spLocks noGrp="1"/>
          </p:cNvSpPr>
          <p:nvPr>
            <p:ph type="body" idx="1"/>
          </p:nvPr>
        </p:nvSpPr>
        <p:spPr>
          <a:xfrm>
            <a:off x="609600" y="4470400"/>
            <a:ext cx="6347714" cy="1570962"/>
          </a:xfrm>
          <a:prstGeom prst="rect">
            <a:avLst/>
          </a:prstGeom>
          <a:noFill/>
          <a:ln>
            <a:noFill/>
          </a:ln>
        </p:spPr>
        <p:txBody>
          <a:bodyPr spcFirstLastPara="1" wrap="square" lIns="91425" tIns="45700" rIns="91425" bIns="45700" anchor="ctr" anchorCtr="0">
            <a:normAutofit/>
          </a:bodyPr>
          <a:lstStyle>
            <a:lvl1pPr marL="457200" lvl="0" indent="-228600" algn="l">
              <a:lnSpc>
                <a:spcPct val="100000"/>
              </a:lnSpc>
              <a:spcBef>
                <a:spcPts val="1000"/>
              </a:spcBef>
              <a:spcAft>
                <a:spcPts val="0"/>
              </a:spcAft>
              <a:buSzPts val="1440"/>
              <a:buNone/>
              <a:defRPr sz="1800">
                <a:solidFill>
                  <a:srgbClr val="3F3F3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83" name="Google Shape;83;p24"/>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4" name="Google Shape;84;p24"/>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5" name="Google Shape;85;p24"/>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6"/>
        <p:cNvGrpSpPr/>
        <p:nvPr/>
      </p:nvGrpSpPr>
      <p:grpSpPr>
        <a:xfrm>
          <a:off x="0" y="0"/>
          <a:ext cx="0" cy="0"/>
          <a:chOff x="0" y="0"/>
          <a:chExt cx="0" cy="0"/>
        </a:xfrm>
      </p:grpSpPr>
      <p:sp>
        <p:nvSpPr>
          <p:cNvPr id="87" name="Google Shape;87;p25"/>
          <p:cNvSpPr txBox="1">
            <a:spLocks noGrp="1"/>
          </p:cNvSpPr>
          <p:nvPr>
            <p:ph type="title"/>
          </p:nvPr>
        </p:nvSpPr>
        <p:spPr>
          <a:xfrm>
            <a:off x="609599" y="4800600"/>
            <a:ext cx="6347714" cy="566738"/>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SzPts val="1400"/>
              <a:buNone/>
              <a:defRPr sz="2400" b="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25"/>
          <p:cNvSpPr>
            <a:spLocks noGrp="1"/>
          </p:cNvSpPr>
          <p:nvPr>
            <p:ph type="pic" idx="2"/>
          </p:nvPr>
        </p:nvSpPr>
        <p:spPr>
          <a:xfrm>
            <a:off x="609599" y="609600"/>
            <a:ext cx="6347714" cy="3845718"/>
          </a:xfrm>
          <a:prstGeom prst="rect">
            <a:avLst/>
          </a:prstGeom>
          <a:noFill/>
          <a:ln>
            <a:noFill/>
          </a:ln>
        </p:spPr>
      </p:sp>
      <p:sp>
        <p:nvSpPr>
          <p:cNvPr id="89" name="Google Shape;89;p25"/>
          <p:cNvSpPr txBox="1">
            <a:spLocks noGrp="1"/>
          </p:cNvSpPr>
          <p:nvPr>
            <p:ph type="body" idx="1"/>
          </p:nvPr>
        </p:nvSpPr>
        <p:spPr>
          <a:xfrm>
            <a:off x="609599" y="5367338"/>
            <a:ext cx="6347714" cy="674024"/>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960"/>
              <a:buNone/>
              <a:defRPr sz="1200"/>
            </a:lvl1pPr>
            <a:lvl2pPr marL="914400" lvl="1" indent="-228600" algn="l">
              <a:lnSpc>
                <a:spcPct val="100000"/>
              </a:lnSpc>
              <a:spcBef>
                <a:spcPts val="1000"/>
              </a:spcBef>
              <a:spcAft>
                <a:spcPts val="0"/>
              </a:spcAft>
              <a:buSzPts val="960"/>
              <a:buNone/>
              <a:defRPr sz="1200"/>
            </a:lvl2pPr>
            <a:lvl3pPr marL="1371600" lvl="2" indent="-228600" algn="l">
              <a:lnSpc>
                <a:spcPct val="100000"/>
              </a:lnSpc>
              <a:spcBef>
                <a:spcPts val="1000"/>
              </a:spcBef>
              <a:spcAft>
                <a:spcPts val="0"/>
              </a:spcAft>
              <a:buSzPts val="800"/>
              <a:buNone/>
              <a:defRPr sz="1000"/>
            </a:lvl3pPr>
            <a:lvl4pPr marL="1828800" lvl="3" indent="-228600" algn="l">
              <a:lnSpc>
                <a:spcPct val="100000"/>
              </a:lnSpc>
              <a:spcBef>
                <a:spcPts val="1000"/>
              </a:spcBef>
              <a:spcAft>
                <a:spcPts val="0"/>
              </a:spcAft>
              <a:buSzPts val="720"/>
              <a:buNone/>
              <a:defRPr sz="900"/>
            </a:lvl4pPr>
            <a:lvl5pPr marL="2286000" lvl="4" indent="-228600" algn="l">
              <a:lnSpc>
                <a:spcPct val="100000"/>
              </a:lnSpc>
              <a:spcBef>
                <a:spcPts val="1000"/>
              </a:spcBef>
              <a:spcAft>
                <a:spcPts val="0"/>
              </a:spcAft>
              <a:buSzPts val="720"/>
              <a:buNone/>
              <a:defRPr sz="900"/>
            </a:lvl5pPr>
            <a:lvl6pPr marL="2743200" lvl="5" indent="-228600" algn="l">
              <a:lnSpc>
                <a:spcPct val="100000"/>
              </a:lnSpc>
              <a:spcBef>
                <a:spcPts val="1000"/>
              </a:spcBef>
              <a:spcAft>
                <a:spcPts val="0"/>
              </a:spcAft>
              <a:buSzPts val="720"/>
              <a:buNone/>
              <a:defRPr sz="900"/>
            </a:lvl6pPr>
            <a:lvl7pPr marL="3200400" lvl="6" indent="-228600" algn="l">
              <a:lnSpc>
                <a:spcPct val="100000"/>
              </a:lnSpc>
              <a:spcBef>
                <a:spcPts val="1000"/>
              </a:spcBef>
              <a:spcAft>
                <a:spcPts val="0"/>
              </a:spcAft>
              <a:buSzPts val="720"/>
              <a:buNone/>
              <a:defRPr sz="900"/>
            </a:lvl7pPr>
            <a:lvl8pPr marL="3657600" lvl="7" indent="-228600" algn="l">
              <a:lnSpc>
                <a:spcPct val="100000"/>
              </a:lnSpc>
              <a:spcBef>
                <a:spcPts val="1000"/>
              </a:spcBef>
              <a:spcAft>
                <a:spcPts val="0"/>
              </a:spcAft>
              <a:buSzPts val="720"/>
              <a:buNone/>
              <a:defRPr sz="900"/>
            </a:lvl8pPr>
            <a:lvl9pPr marL="4114800" lvl="8" indent="-228600" algn="l">
              <a:lnSpc>
                <a:spcPct val="100000"/>
              </a:lnSpc>
              <a:spcBef>
                <a:spcPts val="1000"/>
              </a:spcBef>
              <a:spcAft>
                <a:spcPts val="0"/>
              </a:spcAft>
              <a:buSzPts val="720"/>
              <a:buNone/>
              <a:defRPr sz="900"/>
            </a:lvl9pPr>
          </a:lstStyle>
          <a:p>
            <a:endParaRPr/>
          </a:p>
        </p:txBody>
      </p:sp>
      <p:sp>
        <p:nvSpPr>
          <p:cNvPr id="90" name="Google Shape;90;p25"/>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1" name="Google Shape;91;p25"/>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25"/>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93"/>
        <p:cNvGrpSpPr/>
        <p:nvPr/>
      </p:nvGrpSpPr>
      <p:grpSpPr>
        <a:xfrm>
          <a:off x="0" y="0"/>
          <a:ext cx="0" cy="0"/>
          <a:chOff x="0" y="0"/>
          <a:chExt cx="0" cy="0"/>
        </a:xfrm>
      </p:grpSpPr>
      <p:sp>
        <p:nvSpPr>
          <p:cNvPr id="94" name="Google Shape;94;p26"/>
          <p:cNvSpPr txBox="1">
            <a:spLocks noGrp="1"/>
          </p:cNvSpPr>
          <p:nvPr>
            <p:ph type="title"/>
          </p:nvPr>
        </p:nvSpPr>
        <p:spPr>
          <a:xfrm>
            <a:off x="609599" y="1498604"/>
            <a:ext cx="2790182" cy="1278466"/>
          </a:xfrm>
          <a:prstGeom prst="rect">
            <a:avLst/>
          </a:prstGeom>
          <a:noFill/>
          <a:ln>
            <a:noFill/>
          </a:ln>
        </p:spPr>
        <p:txBody>
          <a:bodyPr spcFirstLastPara="1" wrap="square" lIns="91425" tIns="45700" rIns="91425" bIns="45700" anchor="b" anchorCtr="0">
            <a:normAutofit/>
          </a:bodyPr>
          <a:lstStyle>
            <a:lvl1pPr lvl="0" algn="l">
              <a:lnSpc>
                <a:spcPct val="100000"/>
              </a:lnSpc>
              <a:spcBef>
                <a:spcPts val="0"/>
              </a:spcBef>
              <a:spcAft>
                <a:spcPts val="0"/>
              </a:spcAft>
              <a:buSzPts val="1400"/>
              <a:buNone/>
              <a:defRPr sz="2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26"/>
          <p:cNvSpPr txBox="1">
            <a:spLocks noGrp="1"/>
          </p:cNvSpPr>
          <p:nvPr>
            <p:ph type="body" idx="1"/>
          </p:nvPr>
        </p:nvSpPr>
        <p:spPr>
          <a:xfrm>
            <a:off x="3571275" y="514925"/>
            <a:ext cx="3386037" cy="5526437"/>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96" name="Google Shape;96;p26"/>
          <p:cNvSpPr txBox="1">
            <a:spLocks noGrp="1"/>
          </p:cNvSpPr>
          <p:nvPr>
            <p:ph type="body" idx="2"/>
          </p:nvPr>
        </p:nvSpPr>
        <p:spPr>
          <a:xfrm>
            <a:off x="609599" y="2777069"/>
            <a:ext cx="2790182" cy="2584449"/>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1000"/>
              </a:spcBef>
              <a:spcAft>
                <a:spcPts val="0"/>
              </a:spcAft>
              <a:buSzPts val="1120"/>
              <a:buNone/>
              <a:defRPr sz="1400"/>
            </a:lvl1pPr>
            <a:lvl2pPr marL="914400" lvl="1" indent="-228600" algn="l">
              <a:lnSpc>
                <a:spcPct val="100000"/>
              </a:lnSpc>
              <a:spcBef>
                <a:spcPts val="1000"/>
              </a:spcBef>
              <a:spcAft>
                <a:spcPts val="0"/>
              </a:spcAft>
              <a:buSzPts val="840"/>
              <a:buNone/>
              <a:defRPr sz="1050"/>
            </a:lvl2pPr>
            <a:lvl3pPr marL="1371600" lvl="2" indent="-228600" algn="l">
              <a:lnSpc>
                <a:spcPct val="100000"/>
              </a:lnSpc>
              <a:spcBef>
                <a:spcPts val="1000"/>
              </a:spcBef>
              <a:spcAft>
                <a:spcPts val="0"/>
              </a:spcAft>
              <a:buSzPts val="720"/>
              <a:buNone/>
              <a:defRPr sz="900"/>
            </a:lvl3pPr>
            <a:lvl4pPr marL="1828800" lvl="3" indent="-228600" algn="l">
              <a:lnSpc>
                <a:spcPct val="100000"/>
              </a:lnSpc>
              <a:spcBef>
                <a:spcPts val="1000"/>
              </a:spcBef>
              <a:spcAft>
                <a:spcPts val="0"/>
              </a:spcAft>
              <a:buSzPts val="600"/>
              <a:buNone/>
              <a:defRPr sz="750"/>
            </a:lvl4pPr>
            <a:lvl5pPr marL="2286000" lvl="4" indent="-228600" algn="l">
              <a:lnSpc>
                <a:spcPct val="100000"/>
              </a:lnSpc>
              <a:spcBef>
                <a:spcPts val="1000"/>
              </a:spcBef>
              <a:spcAft>
                <a:spcPts val="0"/>
              </a:spcAft>
              <a:buSzPts val="600"/>
              <a:buNone/>
              <a:defRPr sz="750"/>
            </a:lvl5pPr>
            <a:lvl6pPr marL="2743200" lvl="5" indent="-228600" algn="l">
              <a:lnSpc>
                <a:spcPct val="100000"/>
              </a:lnSpc>
              <a:spcBef>
                <a:spcPts val="1000"/>
              </a:spcBef>
              <a:spcAft>
                <a:spcPts val="0"/>
              </a:spcAft>
              <a:buSzPts val="600"/>
              <a:buNone/>
              <a:defRPr sz="750"/>
            </a:lvl6pPr>
            <a:lvl7pPr marL="3200400" lvl="6" indent="-228600" algn="l">
              <a:lnSpc>
                <a:spcPct val="100000"/>
              </a:lnSpc>
              <a:spcBef>
                <a:spcPts val="1000"/>
              </a:spcBef>
              <a:spcAft>
                <a:spcPts val="0"/>
              </a:spcAft>
              <a:buSzPts val="600"/>
              <a:buNone/>
              <a:defRPr sz="750"/>
            </a:lvl7pPr>
            <a:lvl8pPr marL="3657600" lvl="7" indent="-228600" algn="l">
              <a:lnSpc>
                <a:spcPct val="100000"/>
              </a:lnSpc>
              <a:spcBef>
                <a:spcPts val="1000"/>
              </a:spcBef>
              <a:spcAft>
                <a:spcPts val="0"/>
              </a:spcAft>
              <a:buSzPts val="600"/>
              <a:buNone/>
              <a:defRPr sz="750"/>
            </a:lvl8pPr>
            <a:lvl9pPr marL="4114800" lvl="8" indent="-228600" algn="l">
              <a:lnSpc>
                <a:spcPct val="100000"/>
              </a:lnSpc>
              <a:spcBef>
                <a:spcPts val="1000"/>
              </a:spcBef>
              <a:spcAft>
                <a:spcPts val="0"/>
              </a:spcAft>
              <a:buSzPts val="600"/>
              <a:buNone/>
              <a:defRPr sz="750"/>
            </a:lvl9pPr>
          </a:lstStyle>
          <a:p>
            <a:endParaRPr/>
          </a:p>
        </p:txBody>
      </p:sp>
      <p:sp>
        <p:nvSpPr>
          <p:cNvPr id="97" name="Google Shape;97;p26"/>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8" name="Google Shape;98;p26"/>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9" name="Google Shape;99;p26"/>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00"/>
        <p:cNvGrpSpPr/>
        <p:nvPr/>
      </p:nvGrpSpPr>
      <p:grpSpPr>
        <a:xfrm>
          <a:off x="0" y="0"/>
          <a:ext cx="0" cy="0"/>
          <a:chOff x="0" y="0"/>
          <a:chExt cx="0" cy="0"/>
        </a:xfrm>
      </p:grpSpPr>
      <p:sp>
        <p:nvSpPr>
          <p:cNvPr id="101" name="Google Shape;101;p27"/>
          <p:cNvSpPr txBox="1">
            <a:spLocks noGrp="1"/>
          </p:cNvSpPr>
          <p:nvPr>
            <p:ph type="title"/>
          </p:nvPr>
        </p:nvSpPr>
        <p:spPr>
          <a:xfrm>
            <a:off x="609599" y="609600"/>
            <a:ext cx="6347714" cy="13208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2" name="Google Shape;102;p27"/>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3" name="Google Shape;103;p27"/>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27"/>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105"/>
        <p:cNvGrpSpPr/>
        <p:nvPr/>
      </p:nvGrpSpPr>
      <p:grpSpPr>
        <a:xfrm>
          <a:off x="0" y="0"/>
          <a:ext cx="0" cy="0"/>
          <a:chOff x="0" y="0"/>
          <a:chExt cx="0" cy="0"/>
        </a:xfrm>
      </p:grpSpPr>
      <p:sp>
        <p:nvSpPr>
          <p:cNvPr id="106" name="Google Shape;106;p28"/>
          <p:cNvSpPr txBox="1">
            <a:spLocks noGrp="1"/>
          </p:cNvSpPr>
          <p:nvPr>
            <p:ph type="title"/>
          </p:nvPr>
        </p:nvSpPr>
        <p:spPr>
          <a:xfrm>
            <a:off x="609599" y="609600"/>
            <a:ext cx="6347713" cy="13208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7" name="Google Shape;107;p28"/>
          <p:cNvSpPr txBox="1">
            <a:spLocks noGrp="1"/>
          </p:cNvSpPr>
          <p:nvPr>
            <p:ph type="body" idx="1"/>
          </p:nvPr>
        </p:nvSpPr>
        <p:spPr>
          <a:xfrm>
            <a:off x="609599" y="2160983"/>
            <a:ext cx="3090672" cy="5762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None/>
              <a:defRPr sz="2400" b="0"/>
            </a:lvl1pPr>
            <a:lvl2pPr marL="914400" lvl="1" indent="-228600" algn="l">
              <a:lnSpc>
                <a:spcPct val="100000"/>
              </a:lnSpc>
              <a:spcBef>
                <a:spcPts val="1000"/>
              </a:spcBef>
              <a:spcAft>
                <a:spcPts val="0"/>
              </a:spcAft>
              <a:buSzPts val="1600"/>
              <a:buNone/>
              <a:defRPr sz="2000" b="1"/>
            </a:lvl2pPr>
            <a:lvl3pPr marL="1371600" lvl="2" indent="-228600" algn="l">
              <a:lnSpc>
                <a:spcPct val="100000"/>
              </a:lnSpc>
              <a:spcBef>
                <a:spcPts val="1000"/>
              </a:spcBef>
              <a:spcAft>
                <a:spcPts val="0"/>
              </a:spcAft>
              <a:buSzPts val="1440"/>
              <a:buNone/>
              <a:defRPr sz="1800" b="1"/>
            </a:lvl3pPr>
            <a:lvl4pPr marL="1828800" lvl="3" indent="-228600" algn="l">
              <a:lnSpc>
                <a:spcPct val="100000"/>
              </a:lnSpc>
              <a:spcBef>
                <a:spcPts val="1000"/>
              </a:spcBef>
              <a:spcAft>
                <a:spcPts val="0"/>
              </a:spcAft>
              <a:buSzPts val="1280"/>
              <a:buNone/>
              <a:defRPr sz="1600" b="1"/>
            </a:lvl4pPr>
            <a:lvl5pPr marL="2286000" lvl="4" indent="-228600" algn="l">
              <a:lnSpc>
                <a:spcPct val="100000"/>
              </a:lnSpc>
              <a:spcBef>
                <a:spcPts val="1000"/>
              </a:spcBef>
              <a:spcAft>
                <a:spcPts val="0"/>
              </a:spcAft>
              <a:buSzPts val="1280"/>
              <a:buNone/>
              <a:defRPr sz="1600" b="1"/>
            </a:lvl5pPr>
            <a:lvl6pPr marL="2743200" lvl="5" indent="-228600" algn="l">
              <a:lnSpc>
                <a:spcPct val="100000"/>
              </a:lnSpc>
              <a:spcBef>
                <a:spcPts val="1000"/>
              </a:spcBef>
              <a:spcAft>
                <a:spcPts val="0"/>
              </a:spcAft>
              <a:buSzPts val="1280"/>
              <a:buNone/>
              <a:defRPr sz="1600" b="1"/>
            </a:lvl6pPr>
            <a:lvl7pPr marL="3200400" lvl="6" indent="-228600" algn="l">
              <a:lnSpc>
                <a:spcPct val="100000"/>
              </a:lnSpc>
              <a:spcBef>
                <a:spcPts val="1000"/>
              </a:spcBef>
              <a:spcAft>
                <a:spcPts val="0"/>
              </a:spcAft>
              <a:buSzPts val="1280"/>
              <a:buNone/>
              <a:defRPr sz="1600" b="1"/>
            </a:lvl7pPr>
            <a:lvl8pPr marL="3657600" lvl="7" indent="-228600" algn="l">
              <a:lnSpc>
                <a:spcPct val="100000"/>
              </a:lnSpc>
              <a:spcBef>
                <a:spcPts val="1000"/>
              </a:spcBef>
              <a:spcAft>
                <a:spcPts val="0"/>
              </a:spcAft>
              <a:buSzPts val="1280"/>
              <a:buNone/>
              <a:defRPr sz="1600" b="1"/>
            </a:lvl8pPr>
            <a:lvl9pPr marL="4114800" lvl="8" indent="-228600" algn="l">
              <a:lnSpc>
                <a:spcPct val="100000"/>
              </a:lnSpc>
              <a:spcBef>
                <a:spcPts val="1000"/>
              </a:spcBef>
              <a:spcAft>
                <a:spcPts val="0"/>
              </a:spcAft>
              <a:buSzPts val="1280"/>
              <a:buNone/>
              <a:defRPr sz="1600" b="1"/>
            </a:lvl9pPr>
          </a:lstStyle>
          <a:p>
            <a:endParaRPr/>
          </a:p>
        </p:txBody>
      </p:sp>
      <p:sp>
        <p:nvSpPr>
          <p:cNvPr id="108" name="Google Shape;108;p28"/>
          <p:cNvSpPr txBox="1">
            <a:spLocks noGrp="1"/>
          </p:cNvSpPr>
          <p:nvPr>
            <p:ph type="body" idx="2"/>
          </p:nvPr>
        </p:nvSpPr>
        <p:spPr>
          <a:xfrm>
            <a:off x="609599" y="2737246"/>
            <a:ext cx="3090672" cy="3304117"/>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09" name="Google Shape;109;p28"/>
          <p:cNvSpPr txBox="1">
            <a:spLocks noGrp="1"/>
          </p:cNvSpPr>
          <p:nvPr>
            <p:ph type="body" idx="3"/>
          </p:nvPr>
        </p:nvSpPr>
        <p:spPr>
          <a:xfrm>
            <a:off x="3866640" y="2160983"/>
            <a:ext cx="3090672" cy="5762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1000"/>
              </a:spcBef>
              <a:spcAft>
                <a:spcPts val="0"/>
              </a:spcAft>
              <a:buSzPts val="1920"/>
              <a:buNone/>
              <a:defRPr sz="2400" b="0"/>
            </a:lvl1pPr>
            <a:lvl2pPr marL="914400" lvl="1" indent="-228600" algn="l">
              <a:lnSpc>
                <a:spcPct val="100000"/>
              </a:lnSpc>
              <a:spcBef>
                <a:spcPts val="1000"/>
              </a:spcBef>
              <a:spcAft>
                <a:spcPts val="0"/>
              </a:spcAft>
              <a:buSzPts val="1600"/>
              <a:buNone/>
              <a:defRPr sz="2000" b="1"/>
            </a:lvl2pPr>
            <a:lvl3pPr marL="1371600" lvl="2" indent="-228600" algn="l">
              <a:lnSpc>
                <a:spcPct val="100000"/>
              </a:lnSpc>
              <a:spcBef>
                <a:spcPts val="1000"/>
              </a:spcBef>
              <a:spcAft>
                <a:spcPts val="0"/>
              </a:spcAft>
              <a:buSzPts val="1440"/>
              <a:buNone/>
              <a:defRPr sz="1800" b="1"/>
            </a:lvl3pPr>
            <a:lvl4pPr marL="1828800" lvl="3" indent="-228600" algn="l">
              <a:lnSpc>
                <a:spcPct val="100000"/>
              </a:lnSpc>
              <a:spcBef>
                <a:spcPts val="1000"/>
              </a:spcBef>
              <a:spcAft>
                <a:spcPts val="0"/>
              </a:spcAft>
              <a:buSzPts val="1280"/>
              <a:buNone/>
              <a:defRPr sz="1600" b="1"/>
            </a:lvl4pPr>
            <a:lvl5pPr marL="2286000" lvl="4" indent="-228600" algn="l">
              <a:lnSpc>
                <a:spcPct val="100000"/>
              </a:lnSpc>
              <a:spcBef>
                <a:spcPts val="1000"/>
              </a:spcBef>
              <a:spcAft>
                <a:spcPts val="0"/>
              </a:spcAft>
              <a:buSzPts val="1280"/>
              <a:buNone/>
              <a:defRPr sz="1600" b="1"/>
            </a:lvl5pPr>
            <a:lvl6pPr marL="2743200" lvl="5" indent="-228600" algn="l">
              <a:lnSpc>
                <a:spcPct val="100000"/>
              </a:lnSpc>
              <a:spcBef>
                <a:spcPts val="1000"/>
              </a:spcBef>
              <a:spcAft>
                <a:spcPts val="0"/>
              </a:spcAft>
              <a:buSzPts val="1280"/>
              <a:buNone/>
              <a:defRPr sz="1600" b="1"/>
            </a:lvl6pPr>
            <a:lvl7pPr marL="3200400" lvl="6" indent="-228600" algn="l">
              <a:lnSpc>
                <a:spcPct val="100000"/>
              </a:lnSpc>
              <a:spcBef>
                <a:spcPts val="1000"/>
              </a:spcBef>
              <a:spcAft>
                <a:spcPts val="0"/>
              </a:spcAft>
              <a:buSzPts val="1280"/>
              <a:buNone/>
              <a:defRPr sz="1600" b="1"/>
            </a:lvl7pPr>
            <a:lvl8pPr marL="3657600" lvl="7" indent="-228600" algn="l">
              <a:lnSpc>
                <a:spcPct val="100000"/>
              </a:lnSpc>
              <a:spcBef>
                <a:spcPts val="1000"/>
              </a:spcBef>
              <a:spcAft>
                <a:spcPts val="0"/>
              </a:spcAft>
              <a:buSzPts val="1280"/>
              <a:buNone/>
              <a:defRPr sz="1600" b="1"/>
            </a:lvl8pPr>
            <a:lvl9pPr marL="4114800" lvl="8" indent="-228600" algn="l">
              <a:lnSpc>
                <a:spcPct val="100000"/>
              </a:lnSpc>
              <a:spcBef>
                <a:spcPts val="1000"/>
              </a:spcBef>
              <a:spcAft>
                <a:spcPts val="0"/>
              </a:spcAft>
              <a:buSzPts val="1280"/>
              <a:buNone/>
              <a:defRPr sz="1600" b="1"/>
            </a:lvl9pPr>
          </a:lstStyle>
          <a:p>
            <a:endParaRPr/>
          </a:p>
        </p:txBody>
      </p:sp>
      <p:sp>
        <p:nvSpPr>
          <p:cNvPr id="110" name="Google Shape;110;p28"/>
          <p:cNvSpPr txBox="1">
            <a:spLocks noGrp="1"/>
          </p:cNvSpPr>
          <p:nvPr>
            <p:ph type="body" idx="4"/>
          </p:nvPr>
        </p:nvSpPr>
        <p:spPr>
          <a:xfrm>
            <a:off x="3866640" y="2737246"/>
            <a:ext cx="3090672" cy="3304117"/>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a:lvl1pPr>
            <a:lvl2pPr marL="914400" lvl="1" indent="-320040" algn="l">
              <a:lnSpc>
                <a:spcPct val="100000"/>
              </a:lnSpc>
              <a:spcBef>
                <a:spcPts val="1000"/>
              </a:spcBef>
              <a:spcAft>
                <a:spcPts val="0"/>
              </a:spcAft>
              <a:buSzPts val="1440"/>
              <a:buChar char="►"/>
              <a:defRPr/>
            </a:lvl2pPr>
            <a:lvl3pPr marL="1371600" lvl="2" indent="-320039" algn="l">
              <a:lnSpc>
                <a:spcPct val="100000"/>
              </a:lnSpc>
              <a:spcBef>
                <a:spcPts val="1000"/>
              </a:spcBef>
              <a:spcAft>
                <a:spcPts val="0"/>
              </a:spcAft>
              <a:buSzPts val="1440"/>
              <a:buChar char="►"/>
              <a:defRPr/>
            </a:lvl3pPr>
            <a:lvl4pPr marL="1828800" lvl="3" indent="-320039" algn="l">
              <a:lnSpc>
                <a:spcPct val="100000"/>
              </a:lnSpc>
              <a:spcBef>
                <a:spcPts val="1000"/>
              </a:spcBef>
              <a:spcAft>
                <a:spcPts val="0"/>
              </a:spcAft>
              <a:buSzPts val="1440"/>
              <a:buChar char="►"/>
              <a:defRPr/>
            </a:lvl4pPr>
            <a:lvl5pPr marL="2286000" lvl="4" indent="-320039" algn="l">
              <a:lnSpc>
                <a:spcPct val="100000"/>
              </a:lnSpc>
              <a:spcBef>
                <a:spcPts val="1000"/>
              </a:spcBef>
              <a:spcAft>
                <a:spcPts val="0"/>
              </a:spcAft>
              <a:buSzPts val="1440"/>
              <a:buChar char="►"/>
              <a:defRPr/>
            </a:lvl5pPr>
            <a:lvl6pPr marL="2743200" lvl="5" indent="-320039" algn="l">
              <a:lnSpc>
                <a:spcPct val="100000"/>
              </a:lnSpc>
              <a:spcBef>
                <a:spcPts val="1000"/>
              </a:spcBef>
              <a:spcAft>
                <a:spcPts val="0"/>
              </a:spcAft>
              <a:buSzPts val="1440"/>
              <a:buChar char="►"/>
              <a:defRPr/>
            </a:lvl6pPr>
            <a:lvl7pPr marL="3200400" lvl="6" indent="-320039" algn="l">
              <a:lnSpc>
                <a:spcPct val="100000"/>
              </a:lnSpc>
              <a:spcBef>
                <a:spcPts val="1000"/>
              </a:spcBef>
              <a:spcAft>
                <a:spcPts val="0"/>
              </a:spcAft>
              <a:buSzPts val="1440"/>
              <a:buChar char="►"/>
              <a:defRPr/>
            </a:lvl7pPr>
            <a:lvl8pPr marL="3657600" lvl="7" indent="-320040" algn="l">
              <a:lnSpc>
                <a:spcPct val="100000"/>
              </a:lnSpc>
              <a:spcBef>
                <a:spcPts val="1000"/>
              </a:spcBef>
              <a:spcAft>
                <a:spcPts val="0"/>
              </a:spcAft>
              <a:buSzPts val="1440"/>
              <a:buChar char="►"/>
              <a:defRPr/>
            </a:lvl8pPr>
            <a:lvl9pPr marL="4114800" lvl="8" indent="-320040" algn="l">
              <a:lnSpc>
                <a:spcPct val="100000"/>
              </a:lnSpc>
              <a:spcBef>
                <a:spcPts val="1000"/>
              </a:spcBef>
              <a:spcAft>
                <a:spcPts val="0"/>
              </a:spcAft>
              <a:buSzPts val="1440"/>
              <a:buChar char="►"/>
              <a:defRPr/>
            </a:lvl9pPr>
          </a:lstStyle>
          <a:p>
            <a:endParaRPr/>
          </a:p>
        </p:txBody>
      </p:sp>
      <p:sp>
        <p:nvSpPr>
          <p:cNvPr id="111" name="Google Shape;111;p28"/>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2" name="Google Shape;112;p28"/>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3" name="Google Shape;113;p28"/>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114"/>
        <p:cNvGrpSpPr/>
        <p:nvPr/>
      </p:nvGrpSpPr>
      <p:grpSpPr>
        <a:xfrm>
          <a:off x="0" y="0"/>
          <a:ext cx="0" cy="0"/>
          <a:chOff x="0" y="0"/>
          <a:chExt cx="0" cy="0"/>
        </a:xfrm>
      </p:grpSpPr>
      <p:sp>
        <p:nvSpPr>
          <p:cNvPr id="115" name="Google Shape;115;p29"/>
          <p:cNvSpPr txBox="1">
            <a:spLocks noGrp="1"/>
          </p:cNvSpPr>
          <p:nvPr>
            <p:ph type="title"/>
          </p:nvPr>
        </p:nvSpPr>
        <p:spPr>
          <a:xfrm>
            <a:off x="609600" y="609600"/>
            <a:ext cx="6347714" cy="132080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 name="Google Shape;116;p29"/>
          <p:cNvSpPr txBox="1">
            <a:spLocks noGrp="1"/>
          </p:cNvSpPr>
          <p:nvPr>
            <p:ph type="body" idx="1"/>
          </p:nvPr>
        </p:nvSpPr>
        <p:spPr>
          <a:xfrm>
            <a:off x="609600" y="2160589"/>
            <a:ext cx="3088109" cy="3880772"/>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sz="1800"/>
            </a:lvl1pPr>
            <a:lvl2pPr marL="914400" lvl="1" indent="-309880" algn="l">
              <a:lnSpc>
                <a:spcPct val="100000"/>
              </a:lnSpc>
              <a:spcBef>
                <a:spcPts val="1000"/>
              </a:spcBef>
              <a:spcAft>
                <a:spcPts val="0"/>
              </a:spcAft>
              <a:buSzPts val="1280"/>
              <a:buChar char="►"/>
              <a:defRPr sz="1600"/>
            </a:lvl2pPr>
            <a:lvl3pPr marL="1371600" lvl="2" indent="-299719" algn="l">
              <a:lnSpc>
                <a:spcPct val="100000"/>
              </a:lnSpc>
              <a:spcBef>
                <a:spcPts val="1000"/>
              </a:spcBef>
              <a:spcAft>
                <a:spcPts val="0"/>
              </a:spcAft>
              <a:buSzPts val="1120"/>
              <a:buChar char="►"/>
              <a:defRPr sz="1400"/>
            </a:lvl3pPr>
            <a:lvl4pPr marL="1828800" lvl="3" indent="-289560" algn="l">
              <a:lnSpc>
                <a:spcPct val="100000"/>
              </a:lnSpc>
              <a:spcBef>
                <a:spcPts val="1000"/>
              </a:spcBef>
              <a:spcAft>
                <a:spcPts val="0"/>
              </a:spcAft>
              <a:buSzPts val="960"/>
              <a:buChar char="►"/>
              <a:defRPr sz="1200"/>
            </a:lvl4pPr>
            <a:lvl5pPr marL="2286000" lvl="4" indent="-289560" algn="l">
              <a:lnSpc>
                <a:spcPct val="100000"/>
              </a:lnSpc>
              <a:spcBef>
                <a:spcPts val="1000"/>
              </a:spcBef>
              <a:spcAft>
                <a:spcPts val="0"/>
              </a:spcAft>
              <a:buSzPts val="960"/>
              <a:buChar char="►"/>
              <a:defRPr sz="1200"/>
            </a:lvl5pPr>
            <a:lvl6pPr marL="2743200" lvl="5" indent="-289560" algn="l">
              <a:lnSpc>
                <a:spcPct val="100000"/>
              </a:lnSpc>
              <a:spcBef>
                <a:spcPts val="1000"/>
              </a:spcBef>
              <a:spcAft>
                <a:spcPts val="0"/>
              </a:spcAft>
              <a:buSzPts val="960"/>
              <a:buChar char="►"/>
              <a:defRPr sz="1200"/>
            </a:lvl6pPr>
            <a:lvl7pPr marL="3200400" lvl="6" indent="-289560" algn="l">
              <a:lnSpc>
                <a:spcPct val="100000"/>
              </a:lnSpc>
              <a:spcBef>
                <a:spcPts val="1000"/>
              </a:spcBef>
              <a:spcAft>
                <a:spcPts val="0"/>
              </a:spcAft>
              <a:buSzPts val="960"/>
              <a:buChar char="►"/>
              <a:defRPr sz="1200"/>
            </a:lvl7pPr>
            <a:lvl8pPr marL="3657600" lvl="7" indent="-289559" algn="l">
              <a:lnSpc>
                <a:spcPct val="100000"/>
              </a:lnSpc>
              <a:spcBef>
                <a:spcPts val="1000"/>
              </a:spcBef>
              <a:spcAft>
                <a:spcPts val="0"/>
              </a:spcAft>
              <a:buSzPts val="960"/>
              <a:buChar char="►"/>
              <a:defRPr sz="1200"/>
            </a:lvl8pPr>
            <a:lvl9pPr marL="4114800" lvl="8" indent="-289559" algn="l">
              <a:lnSpc>
                <a:spcPct val="100000"/>
              </a:lnSpc>
              <a:spcBef>
                <a:spcPts val="1000"/>
              </a:spcBef>
              <a:spcAft>
                <a:spcPts val="0"/>
              </a:spcAft>
              <a:buSzPts val="960"/>
              <a:buChar char="►"/>
              <a:defRPr sz="1200"/>
            </a:lvl9pPr>
          </a:lstStyle>
          <a:p>
            <a:endParaRPr/>
          </a:p>
        </p:txBody>
      </p:sp>
      <p:sp>
        <p:nvSpPr>
          <p:cNvPr id="117" name="Google Shape;117;p29"/>
          <p:cNvSpPr txBox="1">
            <a:spLocks noGrp="1"/>
          </p:cNvSpPr>
          <p:nvPr>
            <p:ph type="body" idx="2"/>
          </p:nvPr>
        </p:nvSpPr>
        <p:spPr>
          <a:xfrm>
            <a:off x="3869204" y="2160590"/>
            <a:ext cx="3088110" cy="3880773"/>
          </a:xfrm>
          <a:prstGeom prst="rect">
            <a:avLst/>
          </a:prstGeom>
          <a:noFill/>
          <a:ln>
            <a:noFill/>
          </a:ln>
        </p:spPr>
        <p:txBody>
          <a:bodyPr spcFirstLastPara="1" wrap="square" lIns="91425" tIns="45700" rIns="91425" bIns="45700" anchor="t" anchorCtr="0">
            <a:normAutofit/>
          </a:bodyPr>
          <a:lstStyle>
            <a:lvl1pPr marL="457200" lvl="0" indent="-320040" algn="l">
              <a:lnSpc>
                <a:spcPct val="100000"/>
              </a:lnSpc>
              <a:spcBef>
                <a:spcPts val="1000"/>
              </a:spcBef>
              <a:spcAft>
                <a:spcPts val="0"/>
              </a:spcAft>
              <a:buSzPts val="1440"/>
              <a:buChar char="►"/>
              <a:defRPr sz="1800"/>
            </a:lvl1pPr>
            <a:lvl2pPr marL="914400" lvl="1" indent="-309880" algn="l">
              <a:lnSpc>
                <a:spcPct val="100000"/>
              </a:lnSpc>
              <a:spcBef>
                <a:spcPts val="1000"/>
              </a:spcBef>
              <a:spcAft>
                <a:spcPts val="0"/>
              </a:spcAft>
              <a:buSzPts val="1280"/>
              <a:buChar char="►"/>
              <a:defRPr sz="1600"/>
            </a:lvl2pPr>
            <a:lvl3pPr marL="1371600" lvl="2" indent="-299719" algn="l">
              <a:lnSpc>
                <a:spcPct val="100000"/>
              </a:lnSpc>
              <a:spcBef>
                <a:spcPts val="1000"/>
              </a:spcBef>
              <a:spcAft>
                <a:spcPts val="0"/>
              </a:spcAft>
              <a:buSzPts val="1120"/>
              <a:buChar char="►"/>
              <a:defRPr sz="1400"/>
            </a:lvl3pPr>
            <a:lvl4pPr marL="1828800" lvl="3" indent="-289560" algn="l">
              <a:lnSpc>
                <a:spcPct val="100000"/>
              </a:lnSpc>
              <a:spcBef>
                <a:spcPts val="1000"/>
              </a:spcBef>
              <a:spcAft>
                <a:spcPts val="0"/>
              </a:spcAft>
              <a:buSzPts val="960"/>
              <a:buChar char="►"/>
              <a:defRPr sz="1200"/>
            </a:lvl4pPr>
            <a:lvl5pPr marL="2286000" lvl="4" indent="-289560" algn="l">
              <a:lnSpc>
                <a:spcPct val="100000"/>
              </a:lnSpc>
              <a:spcBef>
                <a:spcPts val="1000"/>
              </a:spcBef>
              <a:spcAft>
                <a:spcPts val="0"/>
              </a:spcAft>
              <a:buSzPts val="960"/>
              <a:buChar char="►"/>
              <a:defRPr sz="1200"/>
            </a:lvl5pPr>
            <a:lvl6pPr marL="2743200" lvl="5" indent="-289560" algn="l">
              <a:lnSpc>
                <a:spcPct val="100000"/>
              </a:lnSpc>
              <a:spcBef>
                <a:spcPts val="1000"/>
              </a:spcBef>
              <a:spcAft>
                <a:spcPts val="0"/>
              </a:spcAft>
              <a:buSzPts val="960"/>
              <a:buChar char="►"/>
              <a:defRPr sz="1200"/>
            </a:lvl6pPr>
            <a:lvl7pPr marL="3200400" lvl="6" indent="-289560" algn="l">
              <a:lnSpc>
                <a:spcPct val="100000"/>
              </a:lnSpc>
              <a:spcBef>
                <a:spcPts val="1000"/>
              </a:spcBef>
              <a:spcAft>
                <a:spcPts val="0"/>
              </a:spcAft>
              <a:buSzPts val="960"/>
              <a:buChar char="►"/>
              <a:defRPr sz="1200"/>
            </a:lvl7pPr>
            <a:lvl8pPr marL="3657600" lvl="7" indent="-289559" algn="l">
              <a:lnSpc>
                <a:spcPct val="100000"/>
              </a:lnSpc>
              <a:spcBef>
                <a:spcPts val="1000"/>
              </a:spcBef>
              <a:spcAft>
                <a:spcPts val="0"/>
              </a:spcAft>
              <a:buSzPts val="960"/>
              <a:buChar char="►"/>
              <a:defRPr sz="1200"/>
            </a:lvl8pPr>
            <a:lvl9pPr marL="4114800" lvl="8" indent="-289559" algn="l">
              <a:lnSpc>
                <a:spcPct val="100000"/>
              </a:lnSpc>
              <a:spcBef>
                <a:spcPts val="1000"/>
              </a:spcBef>
              <a:spcAft>
                <a:spcPts val="0"/>
              </a:spcAft>
              <a:buSzPts val="960"/>
              <a:buChar char="►"/>
              <a:defRPr sz="1200"/>
            </a:lvl9pPr>
          </a:lstStyle>
          <a:p>
            <a:endParaRPr/>
          </a:p>
        </p:txBody>
      </p:sp>
      <p:sp>
        <p:nvSpPr>
          <p:cNvPr id="118" name="Google Shape;118;p29"/>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9" name="Google Shape;119;p29"/>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0" name="Google Shape;120;p29"/>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21"/>
        <p:cNvGrpSpPr/>
        <p:nvPr/>
      </p:nvGrpSpPr>
      <p:grpSpPr>
        <a:xfrm>
          <a:off x="0" y="0"/>
          <a:ext cx="0" cy="0"/>
          <a:chOff x="0" y="0"/>
          <a:chExt cx="0" cy="0"/>
        </a:xfrm>
      </p:grpSpPr>
      <p:sp>
        <p:nvSpPr>
          <p:cNvPr id="122" name="Google Shape;122;p30"/>
          <p:cNvSpPr txBox="1">
            <a:spLocks noGrp="1"/>
          </p:cNvSpPr>
          <p:nvPr>
            <p:ph type="title"/>
          </p:nvPr>
        </p:nvSpPr>
        <p:spPr>
          <a:xfrm>
            <a:off x="609598" y="2700868"/>
            <a:ext cx="6347715" cy="1826581"/>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4000" b="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3" name="Google Shape;123;p30"/>
          <p:cNvSpPr txBox="1">
            <a:spLocks noGrp="1"/>
          </p:cNvSpPr>
          <p:nvPr>
            <p:ph type="body" idx="1"/>
          </p:nvPr>
        </p:nvSpPr>
        <p:spPr>
          <a:xfrm>
            <a:off x="609598" y="4527448"/>
            <a:ext cx="6347715" cy="860400"/>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1000"/>
              </a:spcBef>
              <a:spcAft>
                <a:spcPts val="0"/>
              </a:spcAft>
              <a:buSzPts val="1600"/>
              <a:buNone/>
              <a:defRPr sz="2000">
                <a:solidFill>
                  <a:srgbClr val="7F7F7F"/>
                </a:solidFill>
              </a:defRPr>
            </a:lvl1pPr>
            <a:lvl2pPr marL="914400" lvl="1" indent="-228600" algn="l">
              <a:lnSpc>
                <a:spcPct val="100000"/>
              </a:lnSpc>
              <a:spcBef>
                <a:spcPts val="1000"/>
              </a:spcBef>
              <a:spcAft>
                <a:spcPts val="0"/>
              </a:spcAft>
              <a:buSzPts val="1440"/>
              <a:buNone/>
              <a:defRPr sz="1800">
                <a:solidFill>
                  <a:srgbClr val="888888"/>
                </a:solidFill>
              </a:defRPr>
            </a:lvl2pPr>
            <a:lvl3pPr marL="1371600" lvl="2" indent="-228600" algn="l">
              <a:lnSpc>
                <a:spcPct val="100000"/>
              </a:lnSpc>
              <a:spcBef>
                <a:spcPts val="1000"/>
              </a:spcBef>
              <a:spcAft>
                <a:spcPts val="0"/>
              </a:spcAft>
              <a:buSzPts val="1280"/>
              <a:buNone/>
              <a:defRPr sz="1600">
                <a:solidFill>
                  <a:srgbClr val="888888"/>
                </a:solidFill>
              </a:defRPr>
            </a:lvl3pPr>
            <a:lvl4pPr marL="1828800" lvl="3" indent="-228600" algn="l">
              <a:lnSpc>
                <a:spcPct val="100000"/>
              </a:lnSpc>
              <a:spcBef>
                <a:spcPts val="1000"/>
              </a:spcBef>
              <a:spcAft>
                <a:spcPts val="0"/>
              </a:spcAft>
              <a:buSzPts val="1120"/>
              <a:buNone/>
              <a:defRPr sz="1400">
                <a:solidFill>
                  <a:srgbClr val="888888"/>
                </a:solidFill>
              </a:defRPr>
            </a:lvl4pPr>
            <a:lvl5pPr marL="2286000" lvl="4" indent="-228600" algn="l">
              <a:lnSpc>
                <a:spcPct val="100000"/>
              </a:lnSpc>
              <a:spcBef>
                <a:spcPts val="1000"/>
              </a:spcBef>
              <a:spcAft>
                <a:spcPts val="0"/>
              </a:spcAft>
              <a:buSzPts val="1120"/>
              <a:buNone/>
              <a:defRPr sz="1400">
                <a:solidFill>
                  <a:srgbClr val="888888"/>
                </a:solidFill>
              </a:defRPr>
            </a:lvl5pPr>
            <a:lvl6pPr marL="2743200" lvl="5" indent="-228600" algn="l">
              <a:lnSpc>
                <a:spcPct val="100000"/>
              </a:lnSpc>
              <a:spcBef>
                <a:spcPts val="1000"/>
              </a:spcBef>
              <a:spcAft>
                <a:spcPts val="0"/>
              </a:spcAft>
              <a:buSzPts val="1120"/>
              <a:buNone/>
              <a:defRPr sz="1400">
                <a:solidFill>
                  <a:srgbClr val="888888"/>
                </a:solidFill>
              </a:defRPr>
            </a:lvl6pPr>
            <a:lvl7pPr marL="3200400" lvl="6" indent="-228600" algn="l">
              <a:lnSpc>
                <a:spcPct val="100000"/>
              </a:lnSpc>
              <a:spcBef>
                <a:spcPts val="1000"/>
              </a:spcBef>
              <a:spcAft>
                <a:spcPts val="0"/>
              </a:spcAft>
              <a:buSzPts val="1120"/>
              <a:buNone/>
              <a:defRPr sz="1400">
                <a:solidFill>
                  <a:srgbClr val="888888"/>
                </a:solidFill>
              </a:defRPr>
            </a:lvl7pPr>
            <a:lvl8pPr marL="3657600" lvl="7" indent="-228600" algn="l">
              <a:lnSpc>
                <a:spcPct val="100000"/>
              </a:lnSpc>
              <a:spcBef>
                <a:spcPts val="1000"/>
              </a:spcBef>
              <a:spcAft>
                <a:spcPts val="0"/>
              </a:spcAft>
              <a:buSzPts val="1120"/>
              <a:buNone/>
              <a:defRPr sz="1400">
                <a:solidFill>
                  <a:srgbClr val="888888"/>
                </a:solidFill>
              </a:defRPr>
            </a:lvl8pPr>
            <a:lvl9pPr marL="4114800" lvl="8" indent="-228600" algn="l">
              <a:lnSpc>
                <a:spcPct val="100000"/>
              </a:lnSpc>
              <a:spcBef>
                <a:spcPts val="1000"/>
              </a:spcBef>
              <a:spcAft>
                <a:spcPts val="0"/>
              </a:spcAft>
              <a:buSzPts val="1120"/>
              <a:buNone/>
              <a:defRPr sz="1400">
                <a:solidFill>
                  <a:srgbClr val="888888"/>
                </a:solidFill>
              </a:defRPr>
            </a:lvl9pPr>
          </a:lstStyle>
          <a:p>
            <a:endParaRPr/>
          </a:p>
        </p:txBody>
      </p:sp>
      <p:sp>
        <p:nvSpPr>
          <p:cNvPr id="124" name="Google Shape;124;p30"/>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5" name="Google Shape;125;p30"/>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6" name="Google Shape;126;p30"/>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1pPr>
            <a:lvl2pPr marL="0" marR="0" lvl="1"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2pPr>
            <a:lvl3pPr marL="0" marR="0" lvl="2"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3pPr>
            <a:lvl4pPr marL="0" marR="0" lvl="3"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4pPr>
            <a:lvl5pPr marL="0" marR="0" lvl="4"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5pPr>
            <a:lvl6pPr marL="0" marR="0" lvl="5"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6pPr>
            <a:lvl7pPr marL="0" marR="0" lvl="6"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7pPr>
            <a:lvl8pPr marL="0" marR="0" lvl="7"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8pPr>
            <a:lvl9pPr marL="0" marR="0" lvl="8" indent="0" algn="r">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slideLayout" Target="../slideLayouts/slideLayout14.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slideLayout" Target="../slideLayouts/slideLayout13.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grpSp>
        <p:nvGrpSpPr>
          <p:cNvPr id="6" name="Google Shape;6;p15"/>
          <p:cNvGrpSpPr/>
          <p:nvPr/>
        </p:nvGrpSpPr>
        <p:grpSpPr>
          <a:xfrm>
            <a:off x="-7937" y="-7937"/>
            <a:ext cx="9170987" cy="6873875"/>
            <a:chOff x="-8466" y="-8468"/>
            <a:chExt cx="9171316" cy="6874935"/>
          </a:xfrm>
        </p:grpSpPr>
        <p:cxnSp>
          <p:nvCxnSpPr>
            <p:cNvPr id="7" name="Google Shape;7;p15"/>
            <p:cNvCxnSpPr/>
            <p:nvPr/>
          </p:nvCxnSpPr>
          <p:spPr>
            <a:xfrm rot="10800000" flipH="1">
              <a:off x="5130456" y="4175239"/>
              <a:ext cx="4022869" cy="2683288"/>
            </a:xfrm>
            <a:prstGeom prst="straightConnector1">
              <a:avLst/>
            </a:prstGeom>
            <a:noFill/>
            <a:ln w="9525" cap="rnd" cmpd="sng">
              <a:solidFill>
                <a:schemeClr val="accent1">
                  <a:alpha val="69019"/>
                </a:schemeClr>
              </a:solidFill>
              <a:prstDash val="solid"/>
              <a:miter lim="800000"/>
              <a:headEnd type="none" w="sm" len="sm"/>
              <a:tailEnd type="none" w="sm" len="sm"/>
            </a:ln>
          </p:spPr>
        </p:cxnSp>
        <p:cxnSp>
          <p:nvCxnSpPr>
            <p:cNvPr id="8" name="Google Shape;8;p15"/>
            <p:cNvCxnSpPr/>
            <p:nvPr/>
          </p:nvCxnSpPr>
          <p:spPr>
            <a:xfrm>
              <a:off x="7043462" y="-529"/>
              <a:ext cx="1217656" cy="6859057"/>
            </a:xfrm>
            <a:prstGeom prst="straightConnector1">
              <a:avLst/>
            </a:prstGeom>
            <a:noFill/>
            <a:ln w="9525" cap="rnd" cmpd="sng">
              <a:solidFill>
                <a:schemeClr val="accent1">
                  <a:alpha val="69019"/>
                </a:schemeClr>
              </a:solidFill>
              <a:prstDash val="solid"/>
              <a:miter lim="800000"/>
              <a:headEnd type="none" w="sm" len="sm"/>
              <a:tailEnd type="none" w="sm" len="sm"/>
            </a:ln>
          </p:spPr>
        </p:cxnSp>
        <p:sp>
          <p:nvSpPr>
            <p:cNvPr id="9" name="Google Shape;9;p15"/>
            <p:cNvSpPr/>
            <p:nvPr/>
          </p:nvSpPr>
          <p:spPr>
            <a:xfrm>
              <a:off x="6892644" y="-529"/>
              <a:ext cx="2268619" cy="6866996"/>
            </a:xfrm>
            <a:custGeom>
              <a:avLst/>
              <a:gdLst/>
              <a:ahLst/>
              <a:cxnLst/>
              <a:rect l="l" t="t" r="r" b="b"/>
              <a:pathLst>
                <a:path w="2269442" h="6866466" extrusionOk="0">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4901"/>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Trebuchet MS"/>
                <a:ea typeface="Trebuchet MS"/>
                <a:cs typeface="Trebuchet MS"/>
                <a:sym typeface="Trebuchet MS"/>
              </a:endParaRPr>
            </a:p>
          </p:txBody>
        </p:sp>
        <p:sp>
          <p:nvSpPr>
            <p:cNvPr id="10" name="Google Shape;10;p15"/>
            <p:cNvSpPr/>
            <p:nvPr/>
          </p:nvSpPr>
          <p:spPr>
            <a:xfrm>
              <a:off x="7205393" y="-8468"/>
              <a:ext cx="1947932" cy="6866996"/>
            </a:xfrm>
            <a:custGeom>
              <a:avLst/>
              <a:gdLst/>
              <a:ahLst/>
              <a:cxnLst/>
              <a:rect l="l" t="t" r="r" b="b"/>
              <a:pathLst>
                <a:path w="1948147" h="6866467" extrusionOk="0">
                  <a:moveTo>
                    <a:pt x="0" y="0"/>
                  </a:moveTo>
                  <a:lnTo>
                    <a:pt x="1202267" y="6866467"/>
                  </a:lnTo>
                  <a:lnTo>
                    <a:pt x="1947333" y="6866467"/>
                  </a:lnTo>
                  <a:cubicBezTo>
                    <a:pt x="1944511" y="4577645"/>
                    <a:pt x="1950155" y="2288822"/>
                    <a:pt x="1947333" y="0"/>
                  </a:cubicBezTo>
                  <a:lnTo>
                    <a:pt x="0" y="0"/>
                  </a:lnTo>
                  <a:close/>
                </a:path>
              </a:pathLst>
            </a:custGeom>
            <a:solidFill>
              <a:schemeClr val="accent1">
                <a:alpha val="18823"/>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Trebuchet MS"/>
                <a:ea typeface="Trebuchet MS"/>
                <a:cs typeface="Trebuchet MS"/>
                <a:sym typeface="Trebuchet MS"/>
              </a:endParaRPr>
            </a:p>
          </p:txBody>
        </p:sp>
        <p:sp>
          <p:nvSpPr>
            <p:cNvPr id="11" name="Google Shape;11;p15"/>
            <p:cNvSpPr/>
            <p:nvPr/>
          </p:nvSpPr>
          <p:spPr>
            <a:xfrm>
              <a:off x="6638635" y="3919613"/>
              <a:ext cx="2513103" cy="2938915"/>
            </a:xfrm>
            <a:custGeom>
              <a:avLst/>
              <a:gdLst/>
              <a:ahLst/>
              <a:cxnLst/>
              <a:rect l="l" t="t" r="r" b="b"/>
              <a:pathLst>
                <a:path w="3259667" h="3810000" extrusionOk="0">
                  <a:moveTo>
                    <a:pt x="0" y="3810000"/>
                  </a:moveTo>
                  <a:lnTo>
                    <a:pt x="3251200" y="0"/>
                  </a:lnTo>
                  <a:cubicBezTo>
                    <a:pt x="3254022" y="1270000"/>
                    <a:pt x="3256845" y="2540000"/>
                    <a:pt x="3259667" y="3810000"/>
                  </a:cubicBezTo>
                  <a:lnTo>
                    <a:pt x="0" y="3810000"/>
                  </a:lnTo>
                  <a:close/>
                </a:path>
              </a:pathLst>
            </a:custGeom>
            <a:solidFill>
              <a:srgbClr val="17B0E4">
                <a:alpha val="64705"/>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Trebuchet MS"/>
                <a:ea typeface="Trebuchet MS"/>
                <a:cs typeface="Trebuchet MS"/>
                <a:sym typeface="Trebuchet MS"/>
              </a:endParaRPr>
            </a:p>
          </p:txBody>
        </p:sp>
        <p:sp>
          <p:nvSpPr>
            <p:cNvPr id="12" name="Google Shape;12;p15"/>
            <p:cNvSpPr/>
            <p:nvPr/>
          </p:nvSpPr>
          <p:spPr>
            <a:xfrm>
              <a:off x="7010123" y="-8468"/>
              <a:ext cx="2143202" cy="6866996"/>
            </a:xfrm>
            <a:custGeom>
              <a:avLst/>
              <a:gdLst/>
              <a:ahLst/>
              <a:cxnLst/>
              <a:rect l="l" t="t" r="r" b="b"/>
              <a:pathLst>
                <a:path w="2853267" h="6866467" extrusionOk="0">
                  <a:moveTo>
                    <a:pt x="0" y="0"/>
                  </a:moveTo>
                  <a:lnTo>
                    <a:pt x="2472267" y="6866467"/>
                  </a:lnTo>
                  <a:lnTo>
                    <a:pt x="2853267" y="6858000"/>
                  </a:lnTo>
                  <a:lnTo>
                    <a:pt x="2853267" y="0"/>
                  </a:lnTo>
                  <a:lnTo>
                    <a:pt x="0" y="0"/>
                  </a:lnTo>
                  <a:close/>
                </a:path>
              </a:pathLst>
            </a:custGeom>
            <a:solidFill>
              <a:srgbClr val="17B0E4">
                <a:alpha val="49019"/>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Trebuchet MS"/>
                <a:ea typeface="Trebuchet MS"/>
                <a:cs typeface="Trebuchet MS"/>
                <a:sym typeface="Trebuchet MS"/>
              </a:endParaRPr>
            </a:p>
          </p:txBody>
        </p:sp>
        <p:sp>
          <p:nvSpPr>
            <p:cNvPr id="13" name="Google Shape;13;p15"/>
            <p:cNvSpPr/>
            <p:nvPr/>
          </p:nvSpPr>
          <p:spPr>
            <a:xfrm>
              <a:off x="8296044" y="-8468"/>
              <a:ext cx="857281" cy="6866996"/>
            </a:xfrm>
            <a:custGeom>
              <a:avLst/>
              <a:gdLst/>
              <a:ahLst/>
              <a:cxnLst/>
              <a:rect l="l" t="t" r="r" b="b"/>
              <a:pathLst>
                <a:path w="1286933" h="6866467" extrusionOk="0">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69019"/>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Trebuchet MS"/>
                <a:ea typeface="Trebuchet MS"/>
                <a:cs typeface="Trebuchet MS"/>
                <a:sym typeface="Trebuchet MS"/>
              </a:endParaRPr>
            </a:p>
          </p:txBody>
        </p:sp>
        <p:sp>
          <p:nvSpPr>
            <p:cNvPr id="14" name="Google Shape;14;p15"/>
            <p:cNvSpPr/>
            <p:nvPr/>
          </p:nvSpPr>
          <p:spPr>
            <a:xfrm>
              <a:off x="8094425" y="-8468"/>
              <a:ext cx="1066838" cy="6866996"/>
            </a:xfrm>
            <a:custGeom>
              <a:avLst/>
              <a:gdLst/>
              <a:ahLst/>
              <a:cxnLst/>
              <a:rect l="l" t="t" r="r" b="b"/>
              <a:pathLst>
                <a:path w="1270244" h="6866467" extrusionOk="0">
                  <a:moveTo>
                    <a:pt x="0" y="0"/>
                  </a:moveTo>
                  <a:lnTo>
                    <a:pt x="1117600" y="6866467"/>
                  </a:lnTo>
                  <a:lnTo>
                    <a:pt x="1270000" y="6866467"/>
                  </a:lnTo>
                  <a:cubicBezTo>
                    <a:pt x="1272822" y="4574822"/>
                    <a:pt x="1250245" y="2291645"/>
                    <a:pt x="1253067" y="0"/>
                  </a:cubicBezTo>
                  <a:lnTo>
                    <a:pt x="0" y="0"/>
                  </a:lnTo>
                  <a:close/>
                </a:path>
              </a:pathLst>
            </a:custGeom>
            <a:solidFill>
              <a:srgbClr val="236292">
                <a:alpha val="80784"/>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Trebuchet MS"/>
                <a:ea typeface="Trebuchet MS"/>
                <a:cs typeface="Trebuchet MS"/>
                <a:sym typeface="Trebuchet MS"/>
              </a:endParaRPr>
            </a:p>
          </p:txBody>
        </p:sp>
        <p:sp>
          <p:nvSpPr>
            <p:cNvPr id="15" name="Google Shape;15;p15"/>
            <p:cNvSpPr/>
            <p:nvPr/>
          </p:nvSpPr>
          <p:spPr>
            <a:xfrm>
              <a:off x="8069024" y="4894488"/>
              <a:ext cx="1093826" cy="1964040"/>
            </a:xfrm>
            <a:custGeom>
              <a:avLst/>
              <a:gdLst/>
              <a:ahLst/>
              <a:cxnLst/>
              <a:rect l="l" t="t" r="r" b="b"/>
              <a:pathLst>
                <a:path w="1820333" h="3268133" extrusionOk="0">
                  <a:moveTo>
                    <a:pt x="0" y="3268133"/>
                  </a:moveTo>
                  <a:lnTo>
                    <a:pt x="1811866" y="0"/>
                  </a:lnTo>
                  <a:cubicBezTo>
                    <a:pt x="1814688" y="1086555"/>
                    <a:pt x="1817511" y="2173111"/>
                    <a:pt x="1820333" y="3259666"/>
                  </a:cubicBezTo>
                  <a:lnTo>
                    <a:pt x="0" y="3268133"/>
                  </a:lnTo>
                  <a:close/>
                </a:path>
              </a:pathLst>
            </a:custGeom>
            <a:solidFill>
              <a:srgbClr val="17B0E4">
                <a:alpha val="64705"/>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Trebuchet MS"/>
                <a:ea typeface="Trebuchet MS"/>
                <a:cs typeface="Trebuchet MS"/>
                <a:sym typeface="Trebuchet MS"/>
              </a:endParaRPr>
            </a:p>
          </p:txBody>
        </p:sp>
        <p:sp>
          <p:nvSpPr>
            <p:cNvPr id="16" name="Google Shape;16;p15"/>
            <p:cNvSpPr/>
            <p:nvPr/>
          </p:nvSpPr>
          <p:spPr>
            <a:xfrm>
              <a:off x="-8466" y="-8468"/>
              <a:ext cx="863632" cy="5698416"/>
            </a:xfrm>
            <a:custGeom>
              <a:avLst/>
              <a:gdLst/>
              <a:ahLst/>
              <a:cxnLst/>
              <a:rect l="l" t="t" r="r" b="b"/>
              <a:pathLst>
                <a:path w="863600" h="5698067" extrusionOk="0">
                  <a:moveTo>
                    <a:pt x="0" y="8467"/>
                  </a:moveTo>
                  <a:lnTo>
                    <a:pt x="863600" y="0"/>
                  </a:lnTo>
                  <a:lnTo>
                    <a:pt x="863600" y="16934"/>
                  </a:lnTo>
                  <a:lnTo>
                    <a:pt x="0" y="5698067"/>
                  </a:lnTo>
                  <a:lnTo>
                    <a:pt x="0" y="8467"/>
                  </a:lnTo>
                  <a:close/>
                </a:path>
              </a:pathLst>
            </a:custGeom>
            <a:solidFill>
              <a:schemeClr val="accent1">
                <a:alpha val="83921"/>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Trebuchet MS"/>
                <a:ea typeface="Trebuchet MS"/>
                <a:cs typeface="Trebuchet MS"/>
                <a:sym typeface="Trebuchet MS"/>
              </a:endParaRPr>
            </a:p>
          </p:txBody>
        </p:sp>
      </p:grpSp>
      <p:sp>
        <p:nvSpPr>
          <p:cNvPr id="17" name="Google Shape;17;p15"/>
          <p:cNvSpPr txBox="1">
            <a:spLocks noGrp="1"/>
          </p:cNvSpPr>
          <p:nvPr>
            <p:ph type="title"/>
          </p:nvPr>
        </p:nvSpPr>
        <p:spPr>
          <a:xfrm>
            <a:off x="609600" y="609600"/>
            <a:ext cx="6348412" cy="13208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3600" b="0" i="0" u="none" strike="noStrike" cap="none">
                <a:solidFill>
                  <a:schemeClr val="accent1"/>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3600" b="0" i="0" u="none" strike="noStrike" cap="none">
                <a:solidFill>
                  <a:schemeClr val="accent1"/>
                </a:solidFill>
                <a:latin typeface="Trebuchet MS"/>
                <a:ea typeface="Trebuchet MS"/>
                <a:cs typeface="Trebuchet MS"/>
                <a:sym typeface="Trebuchet MS"/>
              </a:defRPr>
            </a:lvl2pPr>
            <a:lvl3pPr marR="0" lvl="2" algn="l" rtl="0">
              <a:lnSpc>
                <a:spcPct val="100000"/>
              </a:lnSpc>
              <a:spcBef>
                <a:spcPts val="0"/>
              </a:spcBef>
              <a:spcAft>
                <a:spcPts val="0"/>
              </a:spcAft>
              <a:buClr>
                <a:srgbClr val="000000"/>
              </a:buClr>
              <a:buSzPts val="1400"/>
              <a:buFont typeface="Arial"/>
              <a:buNone/>
              <a:defRPr sz="3600" b="0" i="0" u="none" strike="noStrike" cap="none">
                <a:solidFill>
                  <a:schemeClr val="accent1"/>
                </a:solidFill>
                <a:latin typeface="Trebuchet MS"/>
                <a:ea typeface="Trebuchet MS"/>
                <a:cs typeface="Trebuchet MS"/>
                <a:sym typeface="Trebuchet MS"/>
              </a:defRPr>
            </a:lvl3pPr>
            <a:lvl4pPr marR="0" lvl="3" algn="l" rtl="0">
              <a:lnSpc>
                <a:spcPct val="100000"/>
              </a:lnSpc>
              <a:spcBef>
                <a:spcPts val="0"/>
              </a:spcBef>
              <a:spcAft>
                <a:spcPts val="0"/>
              </a:spcAft>
              <a:buClr>
                <a:srgbClr val="000000"/>
              </a:buClr>
              <a:buSzPts val="1400"/>
              <a:buFont typeface="Arial"/>
              <a:buNone/>
              <a:defRPr sz="3600" b="0" i="0" u="none" strike="noStrike" cap="none">
                <a:solidFill>
                  <a:schemeClr val="accent1"/>
                </a:solidFill>
                <a:latin typeface="Trebuchet MS"/>
                <a:ea typeface="Trebuchet MS"/>
                <a:cs typeface="Trebuchet MS"/>
                <a:sym typeface="Trebuchet MS"/>
              </a:defRPr>
            </a:lvl4pPr>
            <a:lvl5pPr marR="0" lvl="4" algn="l" rtl="0">
              <a:lnSpc>
                <a:spcPct val="100000"/>
              </a:lnSpc>
              <a:spcBef>
                <a:spcPts val="0"/>
              </a:spcBef>
              <a:spcAft>
                <a:spcPts val="0"/>
              </a:spcAft>
              <a:buClr>
                <a:srgbClr val="000000"/>
              </a:buClr>
              <a:buSzPts val="1400"/>
              <a:buFont typeface="Arial"/>
              <a:buNone/>
              <a:defRPr sz="3600" b="0" i="0" u="none" strike="noStrike" cap="none">
                <a:solidFill>
                  <a:schemeClr val="accent1"/>
                </a:solidFill>
                <a:latin typeface="Trebuchet MS"/>
                <a:ea typeface="Trebuchet MS"/>
                <a:cs typeface="Trebuchet MS"/>
                <a:sym typeface="Trebuchet MS"/>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9pPr>
          </a:lstStyle>
          <a:p>
            <a:endParaRPr/>
          </a:p>
        </p:txBody>
      </p:sp>
      <p:sp>
        <p:nvSpPr>
          <p:cNvPr id="18" name="Google Shape;18;p15"/>
          <p:cNvSpPr txBox="1">
            <a:spLocks noGrp="1"/>
          </p:cNvSpPr>
          <p:nvPr>
            <p:ph type="body" idx="1"/>
          </p:nvPr>
        </p:nvSpPr>
        <p:spPr>
          <a:xfrm>
            <a:off x="609600" y="2160587"/>
            <a:ext cx="6348412" cy="3881437"/>
          </a:xfrm>
          <a:prstGeom prst="rect">
            <a:avLst/>
          </a:prstGeom>
          <a:noFill/>
          <a:ln>
            <a:noFill/>
          </a:ln>
        </p:spPr>
        <p:txBody>
          <a:bodyPr spcFirstLastPara="1" wrap="square" lIns="91425" tIns="45700" rIns="91425" bIns="45700" anchor="t" anchorCtr="0">
            <a:noAutofit/>
          </a:bodyPr>
          <a:lstStyle>
            <a:lvl1pPr marL="457200" marR="0" lvl="0" indent="-320040" algn="l" rtl="0">
              <a:lnSpc>
                <a:spcPct val="100000"/>
              </a:lnSpc>
              <a:spcBef>
                <a:spcPts val="1000"/>
              </a:spcBef>
              <a:spcAft>
                <a:spcPts val="0"/>
              </a:spcAft>
              <a:buClr>
                <a:schemeClr val="accent1"/>
              </a:buClr>
              <a:buSzPts val="1440"/>
              <a:buFont typeface="Noto Sans Symbols"/>
              <a:buChar char="►"/>
              <a:defRPr sz="1800" b="0" i="0" u="none" strike="noStrike" cap="none">
                <a:solidFill>
                  <a:srgbClr val="404040"/>
                </a:solidFill>
                <a:latin typeface="Trebuchet MS"/>
                <a:ea typeface="Trebuchet MS"/>
                <a:cs typeface="Trebuchet MS"/>
                <a:sym typeface="Trebuchet MS"/>
              </a:defRPr>
            </a:lvl1pPr>
            <a:lvl2pPr marL="914400" marR="0" lvl="1" indent="-309880" algn="l" rtl="0">
              <a:lnSpc>
                <a:spcPct val="100000"/>
              </a:lnSpc>
              <a:spcBef>
                <a:spcPts val="1000"/>
              </a:spcBef>
              <a:spcAft>
                <a:spcPts val="0"/>
              </a:spcAft>
              <a:buClr>
                <a:schemeClr val="accent1"/>
              </a:buClr>
              <a:buSzPts val="1280"/>
              <a:buFont typeface="Noto Sans Symbols"/>
              <a:buChar char="►"/>
              <a:defRPr sz="1600" b="0" i="0" u="none" strike="noStrike" cap="none">
                <a:solidFill>
                  <a:srgbClr val="404040"/>
                </a:solidFill>
                <a:latin typeface="Trebuchet MS"/>
                <a:ea typeface="Trebuchet MS"/>
                <a:cs typeface="Trebuchet MS"/>
                <a:sym typeface="Trebuchet MS"/>
              </a:defRPr>
            </a:lvl2pPr>
            <a:lvl3pPr marL="1371600" marR="0" lvl="2" indent="-299719" algn="l" rtl="0">
              <a:lnSpc>
                <a:spcPct val="100000"/>
              </a:lnSpc>
              <a:spcBef>
                <a:spcPts val="1000"/>
              </a:spcBef>
              <a:spcAft>
                <a:spcPts val="0"/>
              </a:spcAft>
              <a:buClr>
                <a:schemeClr val="accent1"/>
              </a:buClr>
              <a:buSzPts val="1120"/>
              <a:buFont typeface="Noto Sans Symbols"/>
              <a:buChar char="►"/>
              <a:defRPr sz="1400" b="0" i="0" u="none" strike="noStrike" cap="none">
                <a:solidFill>
                  <a:srgbClr val="404040"/>
                </a:solidFill>
                <a:latin typeface="Trebuchet MS"/>
                <a:ea typeface="Trebuchet MS"/>
                <a:cs typeface="Trebuchet MS"/>
                <a:sym typeface="Trebuchet MS"/>
              </a:defRPr>
            </a:lvl3pPr>
            <a:lvl4pPr marL="1828800" marR="0" lvl="3"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404040"/>
                </a:solidFill>
                <a:latin typeface="Trebuchet MS"/>
                <a:ea typeface="Trebuchet MS"/>
                <a:cs typeface="Trebuchet MS"/>
                <a:sym typeface="Trebuchet MS"/>
              </a:defRPr>
            </a:lvl4pPr>
            <a:lvl5pPr marL="2286000" marR="0" lvl="4"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404040"/>
                </a:solidFill>
                <a:latin typeface="Trebuchet MS"/>
                <a:ea typeface="Trebuchet MS"/>
                <a:cs typeface="Trebuchet MS"/>
                <a:sym typeface="Trebuchet MS"/>
              </a:defRPr>
            </a:lvl5pPr>
            <a:lvl6pPr marL="2743200" marR="0" lvl="5"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6pPr>
            <a:lvl7pPr marL="3200400" marR="0" lvl="6"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7pPr>
            <a:lvl8pPr marL="3657600" marR="0" lvl="7" indent="-289559"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8pPr>
            <a:lvl9pPr marL="4114800" marR="0" lvl="8" indent="-289559"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9pPr>
          </a:lstStyle>
          <a:p>
            <a:endParaRPr/>
          </a:p>
        </p:txBody>
      </p:sp>
      <p:sp>
        <p:nvSpPr>
          <p:cNvPr id="19" name="Google Shape;19;p15"/>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0" name="Google Shape;20;p15"/>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21" name="Google Shape;21;p15"/>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1pPr>
            <a:lvl2pPr marL="0" marR="0" lvl="1" indent="0" algn="r" rtl="0">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2pPr>
            <a:lvl3pPr marL="0" marR="0" lvl="2" indent="0" algn="r" rtl="0">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3pPr>
            <a:lvl4pPr marL="0" marR="0" lvl="3" indent="0" algn="r" rtl="0">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4pPr>
            <a:lvl5pPr marL="0" marR="0" lvl="4" indent="0" algn="r" rtl="0">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5pPr>
            <a:lvl6pPr marL="0" marR="0" lvl="5" indent="0" algn="r" rtl="0">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6pPr>
            <a:lvl7pPr marL="0" marR="0" lvl="6" indent="0" algn="r" rtl="0">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7pPr>
            <a:lvl8pPr marL="0" marR="0" lvl="7" indent="0" algn="r" rtl="0">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8pPr>
            <a:lvl9pPr marL="0" marR="0" lvl="8" indent="0" algn="r" rtl="0">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8"/>
        <p:cNvGrpSpPr/>
        <p:nvPr/>
      </p:nvGrpSpPr>
      <p:grpSpPr>
        <a:xfrm>
          <a:off x="0" y="0"/>
          <a:ext cx="0" cy="0"/>
          <a:chOff x="0" y="0"/>
          <a:chExt cx="0" cy="0"/>
        </a:xfrm>
      </p:grpSpPr>
      <p:grpSp>
        <p:nvGrpSpPr>
          <p:cNvPr id="29" name="Google Shape;29;p17"/>
          <p:cNvGrpSpPr/>
          <p:nvPr/>
        </p:nvGrpSpPr>
        <p:grpSpPr>
          <a:xfrm>
            <a:off x="-7937" y="-7937"/>
            <a:ext cx="9170987" cy="6873875"/>
            <a:chOff x="-8467" y="-8468"/>
            <a:chExt cx="9171317" cy="6874935"/>
          </a:xfrm>
        </p:grpSpPr>
        <p:sp>
          <p:nvSpPr>
            <p:cNvPr id="30" name="Google Shape;30;p17"/>
            <p:cNvSpPr/>
            <p:nvPr/>
          </p:nvSpPr>
          <p:spPr>
            <a:xfrm>
              <a:off x="-8467" y="4013290"/>
              <a:ext cx="457217" cy="2853177"/>
            </a:xfrm>
            <a:custGeom>
              <a:avLst/>
              <a:gdLst/>
              <a:ahLst/>
              <a:cxnLst/>
              <a:rect l="l" t="t" r="r" b="b"/>
              <a:pathLst>
                <a:path w="457200" h="2853267" extrusionOk="0">
                  <a:moveTo>
                    <a:pt x="0" y="0"/>
                  </a:moveTo>
                  <a:lnTo>
                    <a:pt x="457200" y="2853267"/>
                  </a:lnTo>
                  <a:lnTo>
                    <a:pt x="0" y="2844800"/>
                  </a:lnTo>
                  <a:cubicBezTo>
                    <a:pt x="2822" y="1905000"/>
                    <a:pt x="5645" y="965200"/>
                    <a:pt x="0" y="0"/>
                  </a:cubicBezTo>
                  <a:close/>
                </a:path>
              </a:pathLst>
            </a:custGeom>
            <a:solidFill>
              <a:schemeClr val="accent1">
                <a:alpha val="69019"/>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Trebuchet MS"/>
                <a:ea typeface="Trebuchet MS"/>
                <a:cs typeface="Trebuchet MS"/>
                <a:sym typeface="Trebuchet MS"/>
              </a:endParaRPr>
            </a:p>
          </p:txBody>
        </p:sp>
        <p:cxnSp>
          <p:nvCxnSpPr>
            <p:cNvPr id="31" name="Google Shape;31;p17"/>
            <p:cNvCxnSpPr/>
            <p:nvPr/>
          </p:nvCxnSpPr>
          <p:spPr>
            <a:xfrm rot="10800000" flipH="1">
              <a:off x="5130455" y="4175239"/>
              <a:ext cx="4022869" cy="2683288"/>
            </a:xfrm>
            <a:prstGeom prst="straightConnector1">
              <a:avLst/>
            </a:prstGeom>
            <a:noFill/>
            <a:ln w="9525" cap="rnd" cmpd="sng">
              <a:solidFill>
                <a:schemeClr val="accent1">
                  <a:alpha val="69019"/>
                </a:schemeClr>
              </a:solidFill>
              <a:prstDash val="solid"/>
              <a:miter lim="800000"/>
              <a:headEnd type="none" w="sm" len="sm"/>
              <a:tailEnd type="none" w="sm" len="sm"/>
            </a:ln>
          </p:spPr>
        </p:cxnSp>
        <p:cxnSp>
          <p:nvCxnSpPr>
            <p:cNvPr id="32" name="Google Shape;32;p17"/>
            <p:cNvCxnSpPr/>
            <p:nvPr/>
          </p:nvCxnSpPr>
          <p:spPr>
            <a:xfrm>
              <a:off x="7043462" y="-529"/>
              <a:ext cx="1217656" cy="6859057"/>
            </a:xfrm>
            <a:prstGeom prst="straightConnector1">
              <a:avLst/>
            </a:prstGeom>
            <a:noFill/>
            <a:ln w="9525" cap="rnd" cmpd="sng">
              <a:solidFill>
                <a:schemeClr val="accent1">
                  <a:alpha val="69019"/>
                </a:schemeClr>
              </a:solidFill>
              <a:prstDash val="solid"/>
              <a:miter lim="800000"/>
              <a:headEnd type="none" w="sm" len="sm"/>
              <a:tailEnd type="none" w="sm" len="sm"/>
            </a:ln>
          </p:spPr>
        </p:cxnSp>
        <p:sp>
          <p:nvSpPr>
            <p:cNvPr id="33" name="Google Shape;33;p17"/>
            <p:cNvSpPr/>
            <p:nvPr/>
          </p:nvSpPr>
          <p:spPr>
            <a:xfrm>
              <a:off x="6892644" y="-529"/>
              <a:ext cx="2268619" cy="6866996"/>
            </a:xfrm>
            <a:custGeom>
              <a:avLst/>
              <a:gdLst/>
              <a:ahLst/>
              <a:cxnLst/>
              <a:rect l="l" t="t" r="r" b="b"/>
              <a:pathLst>
                <a:path w="2269442" h="6866466" extrusionOk="0">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4901"/>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Trebuchet MS"/>
                <a:ea typeface="Trebuchet MS"/>
                <a:cs typeface="Trebuchet MS"/>
                <a:sym typeface="Trebuchet MS"/>
              </a:endParaRPr>
            </a:p>
          </p:txBody>
        </p:sp>
        <p:sp>
          <p:nvSpPr>
            <p:cNvPr id="34" name="Google Shape;34;p17"/>
            <p:cNvSpPr/>
            <p:nvPr/>
          </p:nvSpPr>
          <p:spPr>
            <a:xfrm>
              <a:off x="7205393" y="-8468"/>
              <a:ext cx="1947932" cy="6866996"/>
            </a:xfrm>
            <a:custGeom>
              <a:avLst/>
              <a:gdLst/>
              <a:ahLst/>
              <a:cxnLst/>
              <a:rect l="l" t="t" r="r" b="b"/>
              <a:pathLst>
                <a:path w="1948147" h="6866467" extrusionOk="0">
                  <a:moveTo>
                    <a:pt x="0" y="0"/>
                  </a:moveTo>
                  <a:lnTo>
                    <a:pt x="1202267" y="6866467"/>
                  </a:lnTo>
                  <a:lnTo>
                    <a:pt x="1947333" y="6866467"/>
                  </a:lnTo>
                  <a:cubicBezTo>
                    <a:pt x="1944511" y="4577645"/>
                    <a:pt x="1950155" y="2288822"/>
                    <a:pt x="1947333" y="0"/>
                  </a:cubicBezTo>
                  <a:lnTo>
                    <a:pt x="0" y="0"/>
                  </a:lnTo>
                  <a:close/>
                </a:path>
              </a:pathLst>
            </a:custGeom>
            <a:solidFill>
              <a:schemeClr val="accent1">
                <a:alpha val="18823"/>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Trebuchet MS"/>
                <a:ea typeface="Trebuchet MS"/>
                <a:cs typeface="Trebuchet MS"/>
                <a:sym typeface="Trebuchet MS"/>
              </a:endParaRPr>
            </a:p>
          </p:txBody>
        </p:sp>
        <p:sp>
          <p:nvSpPr>
            <p:cNvPr id="35" name="Google Shape;35;p17"/>
            <p:cNvSpPr/>
            <p:nvPr/>
          </p:nvSpPr>
          <p:spPr>
            <a:xfrm>
              <a:off x="6638634" y="3919613"/>
              <a:ext cx="2513103" cy="2938915"/>
            </a:xfrm>
            <a:custGeom>
              <a:avLst/>
              <a:gdLst/>
              <a:ahLst/>
              <a:cxnLst/>
              <a:rect l="l" t="t" r="r" b="b"/>
              <a:pathLst>
                <a:path w="3259667" h="3810000" extrusionOk="0">
                  <a:moveTo>
                    <a:pt x="0" y="3810000"/>
                  </a:moveTo>
                  <a:lnTo>
                    <a:pt x="3251200" y="0"/>
                  </a:lnTo>
                  <a:cubicBezTo>
                    <a:pt x="3254022" y="1270000"/>
                    <a:pt x="3256845" y="2540000"/>
                    <a:pt x="3259667" y="3810000"/>
                  </a:cubicBezTo>
                  <a:lnTo>
                    <a:pt x="0" y="3810000"/>
                  </a:lnTo>
                  <a:close/>
                </a:path>
              </a:pathLst>
            </a:custGeom>
            <a:solidFill>
              <a:srgbClr val="17B0E4">
                <a:alpha val="64705"/>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Trebuchet MS"/>
                <a:ea typeface="Trebuchet MS"/>
                <a:cs typeface="Trebuchet MS"/>
                <a:sym typeface="Trebuchet MS"/>
              </a:endParaRPr>
            </a:p>
          </p:txBody>
        </p:sp>
        <p:sp>
          <p:nvSpPr>
            <p:cNvPr id="36" name="Google Shape;36;p17"/>
            <p:cNvSpPr/>
            <p:nvPr/>
          </p:nvSpPr>
          <p:spPr>
            <a:xfrm>
              <a:off x="7010123" y="-8468"/>
              <a:ext cx="2143202" cy="6866996"/>
            </a:xfrm>
            <a:custGeom>
              <a:avLst/>
              <a:gdLst/>
              <a:ahLst/>
              <a:cxnLst/>
              <a:rect l="l" t="t" r="r" b="b"/>
              <a:pathLst>
                <a:path w="2853267" h="6866467" extrusionOk="0">
                  <a:moveTo>
                    <a:pt x="0" y="0"/>
                  </a:moveTo>
                  <a:lnTo>
                    <a:pt x="2472267" y="6866467"/>
                  </a:lnTo>
                  <a:lnTo>
                    <a:pt x="2853267" y="6858000"/>
                  </a:lnTo>
                  <a:lnTo>
                    <a:pt x="2853267" y="0"/>
                  </a:lnTo>
                  <a:lnTo>
                    <a:pt x="0" y="0"/>
                  </a:lnTo>
                  <a:close/>
                </a:path>
              </a:pathLst>
            </a:custGeom>
            <a:solidFill>
              <a:srgbClr val="17B0E4">
                <a:alpha val="49019"/>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Trebuchet MS"/>
                <a:ea typeface="Trebuchet MS"/>
                <a:cs typeface="Trebuchet MS"/>
                <a:sym typeface="Trebuchet MS"/>
              </a:endParaRPr>
            </a:p>
          </p:txBody>
        </p:sp>
        <p:sp>
          <p:nvSpPr>
            <p:cNvPr id="37" name="Google Shape;37;p17"/>
            <p:cNvSpPr/>
            <p:nvPr/>
          </p:nvSpPr>
          <p:spPr>
            <a:xfrm>
              <a:off x="8296044" y="-8468"/>
              <a:ext cx="857281" cy="6866996"/>
            </a:xfrm>
            <a:custGeom>
              <a:avLst/>
              <a:gdLst/>
              <a:ahLst/>
              <a:cxnLst/>
              <a:rect l="l" t="t" r="r" b="b"/>
              <a:pathLst>
                <a:path w="1286933" h="6866467" extrusionOk="0">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69019"/>
              </a:scheme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Trebuchet MS"/>
                <a:ea typeface="Trebuchet MS"/>
                <a:cs typeface="Trebuchet MS"/>
                <a:sym typeface="Trebuchet MS"/>
              </a:endParaRPr>
            </a:p>
          </p:txBody>
        </p:sp>
        <p:sp>
          <p:nvSpPr>
            <p:cNvPr id="38" name="Google Shape;38;p17"/>
            <p:cNvSpPr/>
            <p:nvPr/>
          </p:nvSpPr>
          <p:spPr>
            <a:xfrm>
              <a:off x="8094425" y="-8468"/>
              <a:ext cx="1066838" cy="6866996"/>
            </a:xfrm>
            <a:custGeom>
              <a:avLst/>
              <a:gdLst/>
              <a:ahLst/>
              <a:cxnLst/>
              <a:rect l="l" t="t" r="r" b="b"/>
              <a:pathLst>
                <a:path w="1270244" h="6866467" extrusionOk="0">
                  <a:moveTo>
                    <a:pt x="0" y="0"/>
                  </a:moveTo>
                  <a:lnTo>
                    <a:pt x="1117600" y="6866467"/>
                  </a:lnTo>
                  <a:lnTo>
                    <a:pt x="1270000" y="6866467"/>
                  </a:lnTo>
                  <a:cubicBezTo>
                    <a:pt x="1272822" y="4574822"/>
                    <a:pt x="1250245" y="2291645"/>
                    <a:pt x="1253067" y="0"/>
                  </a:cubicBezTo>
                  <a:lnTo>
                    <a:pt x="0" y="0"/>
                  </a:lnTo>
                  <a:close/>
                </a:path>
              </a:pathLst>
            </a:custGeom>
            <a:solidFill>
              <a:srgbClr val="236292">
                <a:alpha val="80784"/>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Trebuchet MS"/>
                <a:ea typeface="Trebuchet MS"/>
                <a:cs typeface="Trebuchet MS"/>
                <a:sym typeface="Trebuchet MS"/>
              </a:endParaRPr>
            </a:p>
          </p:txBody>
        </p:sp>
        <p:sp>
          <p:nvSpPr>
            <p:cNvPr id="39" name="Google Shape;39;p17"/>
            <p:cNvSpPr/>
            <p:nvPr/>
          </p:nvSpPr>
          <p:spPr>
            <a:xfrm>
              <a:off x="8069024" y="4894488"/>
              <a:ext cx="1093826" cy="1964040"/>
            </a:xfrm>
            <a:custGeom>
              <a:avLst/>
              <a:gdLst/>
              <a:ahLst/>
              <a:cxnLst/>
              <a:rect l="l" t="t" r="r" b="b"/>
              <a:pathLst>
                <a:path w="1820333" h="3268133" extrusionOk="0">
                  <a:moveTo>
                    <a:pt x="0" y="3268133"/>
                  </a:moveTo>
                  <a:lnTo>
                    <a:pt x="1811866" y="0"/>
                  </a:lnTo>
                  <a:cubicBezTo>
                    <a:pt x="1814688" y="1086555"/>
                    <a:pt x="1817511" y="2173111"/>
                    <a:pt x="1820333" y="3259666"/>
                  </a:cubicBezTo>
                  <a:lnTo>
                    <a:pt x="0" y="3268133"/>
                  </a:lnTo>
                  <a:close/>
                </a:path>
              </a:pathLst>
            </a:custGeom>
            <a:solidFill>
              <a:srgbClr val="17B0E4">
                <a:alpha val="64705"/>
              </a:srgbClr>
            </a:solid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Trebuchet MS"/>
                <a:ea typeface="Trebuchet MS"/>
                <a:cs typeface="Trebuchet MS"/>
                <a:sym typeface="Trebuchet MS"/>
              </a:endParaRPr>
            </a:p>
          </p:txBody>
        </p:sp>
      </p:grpSp>
      <p:sp>
        <p:nvSpPr>
          <p:cNvPr id="40" name="Google Shape;40;p17"/>
          <p:cNvSpPr txBox="1">
            <a:spLocks noGrp="1"/>
          </p:cNvSpPr>
          <p:nvPr>
            <p:ph type="title"/>
          </p:nvPr>
        </p:nvSpPr>
        <p:spPr>
          <a:xfrm>
            <a:off x="609600" y="609600"/>
            <a:ext cx="6348412" cy="13208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3600" b="0" i="0" u="none" strike="noStrike" cap="none">
                <a:solidFill>
                  <a:schemeClr val="accent1"/>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3600" b="0" i="0" u="none" strike="noStrike" cap="none">
                <a:solidFill>
                  <a:schemeClr val="accent1"/>
                </a:solidFill>
                <a:latin typeface="Trebuchet MS"/>
                <a:ea typeface="Trebuchet MS"/>
                <a:cs typeface="Trebuchet MS"/>
                <a:sym typeface="Trebuchet MS"/>
              </a:defRPr>
            </a:lvl2pPr>
            <a:lvl3pPr marR="0" lvl="2" algn="l" rtl="0">
              <a:lnSpc>
                <a:spcPct val="100000"/>
              </a:lnSpc>
              <a:spcBef>
                <a:spcPts val="0"/>
              </a:spcBef>
              <a:spcAft>
                <a:spcPts val="0"/>
              </a:spcAft>
              <a:buClr>
                <a:srgbClr val="000000"/>
              </a:buClr>
              <a:buSzPts val="1400"/>
              <a:buFont typeface="Arial"/>
              <a:buNone/>
              <a:defRPr sz="3600" b="0" i="0" u="none" strike="noStrike" cap="none">
                <a:solidFill>
                  <a:schemeClr val="accent1"/>
                </a:solidFill>
                <a:latin typeface="Trebuchet MS"/>
                <a:ea typeface="Trebuchet MS"/>
                <a:cs typeface="Trebuchet MS"/>
                <a:sym typeface="Trebuchet MS"/>
              </a:defRPr>
            </a:lvl3pPr>
            <a:lvl4pPr marR="0" lvl="3" algn="l" rtl="0">
              <a:lnSpc>
                <a:spcPct val="100000"/>
              </a:lnSpc>
              <a:spcBef>
                <a:spcPts val="0"/>
              </a:spcBef>
              <a:spcAft>
                <a:spcPts val="0"/>
              </a:spcAft>
              <a:buClr>
                <a:srgbClr val="000000"/>
              </a:buClr>
              <a:buSzPts val="1400"/>
              <a:buFont typeface="Arial"/>
              <a:buNone/>
              <a:defRPr sz="3600" b="0" i="0" u="none" strike="noStrike" cap="none">
                <a:solidFill>
                  <a:schemeClr val="accent1"/>
                </a:solidFill>
                <a:latin typeface="Trebuchet MS"/>
                <a:ea typeface="Trebuchet MS"/>
                <a:cs typeface="Trebuchet MS"/>
                <a:sym typeface="Trebuchet MS"/>
              </a:defRPr>
            </a:lvl4pPr>
            <a:lvl5pPr marR="0" lvl="4" algn="l" rtl="0">
              <a:lnSpc>
                <a:spcPct val="100000"/>
              </a:lnSpc>
              <a:spcBef>
                <a:spcPts val="0"/>
              </a:spcBef>
              <a:spcAft>
                <a:spcPts val="0"/>
              </a:spcAft>
              <a:buClr>
                <a:srgbClr val="000000"/>
              </a:buClr>
              <a:buSzPts val="1400"/>
              <a:buFont typeface="Arial"/>
              <a:buNone/>
              <a:defRPr sz="3600" b="0" i="0" u="none" strike="noStrike" cap="none">
                <a:solidFill>
                  <a:schemeClr val="accent1"/>
                </a:solidFill>
                <a:latin typeface="Trebuchet MS"/>
                <a:ea typeface="Trebuchet MS"/>
                <a:cs typeface="Trebuchet MS"/>
                <a:sym typeface="Trebuchet MS"/>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2"/>
                </a:solidFill>
                <a:latin typeface="Arial"/>
                <a:ea typeface="Arial"/>
                <a:cs typeface="Arial"/>
                <a:sym typeface="Arial"/>
              </a:defRPr>
            </a:lvl9pPr>
          </a:lstStyle>
          <a:p>
            <a:endParaRPr/>
          </a:p>
        </p:txBody>
      </p:sp>
      <p:sp>
        <p:nvSpPr>
          <p:cNvPr id="41" name="Google Shape;41;p17"/>
          <p:cNvSpPr txBox="1">
            <a:spLocks noGrp="1"/>
          </p:cNvSpPr>
          <p:nvPr>
            <p:ph type="body" idx="1"/>
          </p:nvPr>
        </p:nvSpPr>
        <p:spPr>
          <a:xfrm>
            <a:off x="609600" y="2160587"/>
            <a:ext cx="6348412" cy="3881437"/>
          </a:xfrm>
          <a:prstGeom prst="rect">
            <a:avLst/>
          </a:prstGeom>
          <a:noFill/>
          <a:ln>
            <a:noFill/>
          </a:ln>
        </p:spPr>
        <p:txBody>
          <a:bodyPr spcFirstLastPara="1" wrap="square" lIns="91425" tIns="45700" rIns="91425" bIns="45700" anchor="t" anchorCtr="0">
            <a:noAutofit/>
          </a:bodyPr>
          <a:lstStyle>
            <a:lvl1pPr marL="457200" marR="0" lvl="0" indent="-320040" algn="l" rtl="0">
              <a:lnSpc>
                <a:spcPct val="100000"/>
              </a:lnSpc>
              <a:spcBef>
                <a:spcPts val="1000"/>
              </a:spcBef>
              <a:spcAft>
                <a:spcPts val="0"/>
              </a:spcAft>
              <a:buClr>
                <a:schemeClr val="accent1"/>
              </a:buClr>
              <a:buSzPts val="1440"/>
              <a:buFont typeface="Noto Sans Symbols"/>
              <a:buChar char="►"/>
              <a:defRPr sz="1800" b="0" i="0" u="none" strike="noStrike" cap="none">
                <a:solidFill>
                  <a:srgbClr val="404040"/>
                </a:solidFill>
                <a:latin typeface="Trebuchet MS"/>
                <a:ea typeface="Trebuchet MS"/>
                <a:cs typeface="Trebuchet MS"/>
                <a:sym typeface="Trebuchet MS"/>
              </a:defRPr>
            </a:lvl1pPr>
            <a:lvl2pPr marL="914400" marR="0" lvl="1" indent="-309880" algn="l" rtl="0">
              <a:lnSpc>
                <a:spcPct val="100000"/>
              </a:lnSpc>
              <a:spcBef>
                <a:spcPts val="1000"/>
              </a:spcBef>
              <a:spcAft>
                <a:spcPts val="0"/>
              </a:spcAft>
              <a:buClr>
                <a:schemeClr val="accent1"/>
              </a:buClr>
              <a:buSzPts val="1280"/>
              <a:buFont typeface="Noto Sans Symbols"/>
              <a:buChar char="►"/>
              <a:defRPr sz="1600" b="0" i="0" u="none" strike="noStrike" cap="none">
                <a:solidFill>
                  <a:srgbClr val="404040"/>
                </a:solidFill>
                <a:latin typeface="Trebuchet MS"/>
                <a:ea typeface="Trebuchet MS"/>
                <a:cs typeface="Trebuchet MS"/>
                <a:sym typeface="Trebuchet MS"/>
              </a:defRPr>
            </a:lvl2pPr>
            <a:lvl3pPr marL="1371600" marR="0" lvl="2" indent="-299719" algn="l" rtl="0">
              <a:lnSpc>
                <a:spcPct val="100000"/>
              </a:lnSpc>
              <a:spcBef>
                <a:spcPts val="1000"/>
              </a:spcBef>
              <a:spcAft>
                <a:spcPts val="0"/>
              </a:spcAft>
              <a:buClr>
                <a:schemeClr val="accent1"/>
              </a:buClr>
              <a:buSzPts val="1120"/>
              <a:buFont typeface="Noto Sans Symbols"/>
              <a:buChar char="►"/>
              <a:defRPr sz="1400" b="0" i="0" u="none" strike="noStrike" cap="none">
                <a:solidFill>
                  <a:srgbClr val="404040"/>
                </a:solidFill>
                <a:latin typeface="Trebuchet MS"/>
                <a:ea typeface="Trebuchet MS"/>
                <a:cs typeface="Trebuchet MS"/>
                <a:sym typeface="Trebuchet MS"/>
              </a:defRPr>
            </a:lvl3pPr>
            <a:lvl4pPr marL="1828800" marR="0" lvl="3"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404040"/>
                </a:solidFill>
                <a:latin typeface="Trebuchet MS"/>
                <a:ea typeface="Trebuchet MS"/>
                <a:cs typeface="Trebuchet MS"/>
                <a:sym typeface="Trebuchet MS"/>
              </a:defRPr>
            </a:lvl4pPr>
            <a:lvl5pPr marL="2286000" marR="0" lvl="4"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404040"/>
                </a:solidFill>
                <a:latin typeface="Trebuchet MS"/>
                <a:ea typeface="Trebuchet MS"/>
                <a:cs typeface="Trebuchet MS"/>
                <a:sym typeface="Trebuchet MS"/>
              </a:defRPr>
            </a:lvl5pPr>
            <a:lvl6pPr marL="2743200" marR="0" lvl="5"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6pPr>
            <a:lvl7pPr marL="3200400" marR="0" lvl="6" indent="-289560"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7pPr>
            <a:lvl8pPr marL="3657600" marR="0" lvl="7" indent="-289559"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8pPr>
            <a:lvl9pPr marL="4114800" marR="0" lvl="8" indent="-289559" algn="l" rtl="0">
              <a:lnSpc>
                <a:spcPct val="100000"/>
              </a:lnSpc>
              <a:spcBef>
                <a:spcPts val="1000"/>
              </a:spcBef>
              <a:spcAft>
                <a:spcPts val="0"/>
              </a:spcAft>
              <a:buClr>
                <a:schemeClr val="accent1"/>
              </a:buClr>
              <a:buSzPts val="960"/>
              <a:buFont typeface="Noto Sans Symbols"/>
              <a:buChar char="►"/>
              <a:defRPr sz="1200" b="0" i="0" u="none" strike="noStrike" cap="none">
                <a:solidFill>
                  <a:srgbClr val="3F3F3F"/>
                </a:solidFill>
                <a:latin typeface="Trebuchet MS"/>
                <a:ea typeface="Trebuchet MS"/>
                <a:cs typeface="Trebuchet MS"/>
                <a:sym typeface="Trebuchet MS"/>
              </a:defRPr>
            </a:lvl9pPr>
          </a:lstStyle>
          <a:p>
            <a:endParaRPr/>
          </a:p>
        </p:txBody>
      </p:sp>
      <p:sp>
        <p:nvSpPr>
          <p:cNvPr id="42" name="Google Shape;42;p17"/>
          <p:cNvSpPr txBox="1">
            <a:spLocks noGrp="1"/>
          </p:cNvSpPr>
          <p:nvPr>
            <p:ph type="dt" idx="10"/>
          </p:nvPr>
        </p:nvSpPr>
        <p:spPr>
          <a:xfrm>
            <a:off x="5405437" y="6042025"/>
            <a:ext cx="684212"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43" name="Google Shape;43;p17"/>
          <p:cNvSpPr txBox="1">
            <a:spLocks noGrp="1"/>
          </p:cNvSpPr>
          <p:nvPr>
            <p:ph type="ftr" idx="11"/>
          </p:nvPr>
        </p:nvSpPr>
        <p:spPr>
          <a:xfrm>
            <a:off x="609600" y="6042025"/>
            <a:ext cx="46228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Trebuchet MS"/>
                <a:ea typeface="Trebuchet MS"/>
                <a:cs typeface="Trebuchet MS"/>
                <a:sym typeface="Trebuchet MS"/>
              </a:defRPr>
            </a:lvl9pPr>
          </a:lstStyle>
          <a:p>
            <a:endParaRPr/>
          </a:p>
        </p:txBody>
      </p:sp>
      <p:sp>
        <p:nvSpPr>
          <p:cNvPr id="44" name="Google Shape;44;p17"/>
          <p:cNvSpPr txBox="1">
            <a:spLocks noGrp="1"/>
          </p:cNvSpPr>
          <p:nvPr>
            <p:ph type="sldNum" idx="12"/>
          </p:nvPr>
        </p:nvSpPr>
        <p:spPr>
          <a:xfrm>
            <a:off x="6445250" y="6042025"/>
            <a:ext cx="512762"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1pPr>
            <a:lvl2pPr marL="0" marR="0" lvl="1" indent="0" algn="r" rtl="0">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2pPr>
            <a:lvl3pPr marL="0" marR="0" lvl="2" indent="0" algn="r" rtl="0">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3pPr>
            <a:lvl4pPr marL="0" marR="0" lvl="3" indent="0" algn="r" rtl="0">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4pPr>
            <a:lvl5pPr marL="0" marR="0" lvl="4" indent="0" algn="r" rtl="0">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5pPr>
            <a:lvl6pPr marL="0" marR="0" lvl="5" indent="0" algn="r" rtl="0">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6pPr>
            <a:lvl7pPr marL="0" marR="0" lvl="6" indent="0" algn="r" rtl="0">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7pPr>
            <a:lvl8pPr marL="0" marR="0" lvl="7" indent="0" algn="r" rtl="0">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8pPr>
            <a:lvl9pPr marL="0" marR="0" lvl="8" indent="0" algn="r" rtl="0">
              <a:lnSpc>
                <a:spcPct val="100000"/>
              </a:lnSpc>
              <a:spcBef>
                <a:spcPts val="0"/>
              </a:spcBef>
              <a:spcAft>
                <a:spcPts val="0"/>
              </a:spcAft>
              <a:buClr>
                <a:schemeClr val="accent1"/>
              </a:buClr>
              <a:buSzPts val="900"/>
              <a:buFont typeface="Trebuchet MS"/>
              <a:buNone/>
              <a:defRPr sz="900" b="0" i="0" u="none" strike="noStrike" cap="none">
                <a:solidFill>
                  <a:schemeClr val="accent1"/>
                </a:solidFill>
                <a:latin typeface="Trebuchet MS"/>
                <a:ea typeface="Trebuchet MS"/>
                <a:cs typeface="Trebuchet MS"/>
                <a:sym typeface="Trebuchet MS"/>
              </a:defRPr>
            </a:lvl9pPr>
          </a:lstStyle>
          <a:p>
            <a:pPr marL="0" lvl="0" indent="0" algn="r" rtl="0">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1"/>
          <p:cNvSpPr txBox="1">
            <a:spLocks noGrp="1"/>
          </p:cNvSpPr>
          <p:nvPr>
            <p:ph type="ctrTitle"/>
          </p:nvPr>
        </p:nvSpPr>
        <p:spPr>
          <a:xfrm>
            <a:off x="1763712" y="1196975"/>
            <a:ext cx="5722937" cy="1106487"/>
          </a:xfrm>
          <a:prstGeom prst="rect">
            <a:avLst/>
          </a:prstGeom>
          <a:noFill/>
          <a:ln>
            <a:noFill/>
          </a:ln>
        </p:spPr>
        <p:txBody>
          <a:bodyPr spcFirstLastPara="1" wrap="square" lIns="91425" tIns="45700" rIns="91425" bIns="45700" anchor="b" anchorCtr="0">
            <a:normAutofit/>
          </a:bodyPr>
          <a:lstStyle/>
          <a:p>
            <a:pPr marL="0" lvl="0" indent="0" algn="ctr" rtl="0">
              <a:lnSpc>
                <a:spcPct val="100000"/>
              </a:lnSpc>
              <a:spcBef>
                <a:spcPts val="0"/>
              </a:spcBef>
              <a:spcAft>
                <a:spcPts val="0"/>
              </a:spcAft>
              <a:buClr>
                <a:schemeClr val="accent1"/>
              </a:buClr>
              <a:buSzPts val="6500"/>
              <a:buFont typeface="Trebuchet MS"/>
              <a:buNone/>
            </a:pPr>
            <a:r>
              <a:rPr lang="en-US" sz="6500" b="0" i="0" u="none">
                <a:solidFill>
                  <a:schemeClr val="accent1"/>
                </a:solidFill>
                <a:latin typeface="Trebuchet MS"/>
                <a:ea typeface="Trebuchet MS"/>
                <a:cs typeface="Trebuchet MS"/>
                <a:sym typeface="Trebuchet MS"/>
              </a:rPr>
              <a:t>Year 1 </a:t>
            </a:r>
            <a:endParaRPr/>
          </a:p>
        </p:txBody>
      </p:sp>
      <p:sp>
        <p:nvSpPr>
          <p:cNvPr id="132" name="Google Shape;132;p1"/>
          <p:cNvSpPr txBox="1">
            <a:spLocks noGrp="1"/>
          </p:cNvSpPr>
          <p:nvPr>
            <p:ph type="subTitle" idx="1"/>
          </p:nvPr>
        </p:nvSpPr>
        <p:spPr>
          <a:xfrm>
            <a:off x="2452687" y="2492375"/>
            <a:ext cx="4344987" cy="1481137"/>
          </a:xfrm>
          <a:prstGeom prst="rect">
            <a:avLst/>
          </a:prstGeom>
          <a:noFill/>
          <a:ln>
            <a:noFill/>
          </a:ln>
        </p:spPr>
        <p:txBody>
          <a:bodyPr spcFirstLastPara="1" wrap="square" lIns="91425" tIns="45700" rIns="91425" bIns="45700" anchor="t" anchorCtr="0">
            <a:noAutofit/>
          </a:bodyPr>
          <a:lstStyle/>
          <a:p>
            <a:pPr marL="0" lvl="0" indent="0" algn="ctr" rtl="0">
              <a:lnSpc>
                <a:spcPct val="90000"/>
              </a:lnSpc>
              <a:spcBef>
                <a:spcPts val="0"/>
              </a:spcBef>
              <a:spcAft>
                <a:spcPts val="0"/>
              </a:spcAft>
              <a:buSzPts val="2560"/>
              <a:buNone/>
            </a:pPr>
            <a:r>
              <a:rPr lang="en-US" sz="3200" b="0" i="0" u="none">
                <a:solidFill>
                  <a:srgbClr val="7F7F7F"/>
                </a:solidFill>
                <a:latin typeface="Trebuchet MS"/>
                <a:ea typeface="Trebuchet MS"/>
                <a:cs typeface="Trebuchet MS"/>
                <a:sym typeface="Trebuchet MS"/>
              </a:rPr>
              <a:t>Meet the Teacher</a:t>
            </a:r>
            <a:endParaRPr/>
          </a:p>
          <a:p>
            <a:pPr marL="0" lvl="0" indent="0" algn="ctr" rtl="0">
              <a:lnSpc>
                <a:spcPct val="90000"/>
              </a:lnSpc>
              <a:spcBef>
                <a:spcPts val="1000"/>
              </a:spcBef>
              <a:spcAft>
                <a:spcPts val="0"/>
              </a:spcAft>
              <a:buSzPts val="2560"/>
              <a:buNone/>
            </a:pPr>
            <a:r>
              <a:rPr lang="en-US" sz="3200" b="0" i="0" u="none">
                <a:solidFill>
                  <a:srgbClr val="7F7F7F"/>
                </a:solidFill>
                <a:latin typeface="Trebuchet MS"/>
                <a:ea typeface="Trebuchet MS"/>
                <a:cs typeface="Trebuchet MS"/>
                <a:sym typeface="Trebuchet MS"/>
              </a:rPr>
              <a:t>September 2025</a:t>
            </a:r>
            <a:endParaRPr/>
          </a:p>
          <a:p>
            <a:pPr marL="0" lvl="0" indent="0" algn="ctr" rtl="0">
              <a:lnSpc>
                <a:spcPct val="90000"/>
              </a:lnSpc>
              <a:spcBef>
                <a:spcPts val="1000"/>
              </a:spcBef>
              <a:spcAft>
                <a:spcPts val="0"/>
              </a:spcAft>
              <a:buSzPts val="2560"/>
              <a:buNone/>
            </a:pPr>
            <a:endParaRPr sz="3200" b="0" i="0" u="none">
              <a:solidFill>
                <a:srgbClr val="7F7F7F"/>
              </a:solidFill>
              <a:latin typeface="Trebuchet MS"/>
              <a:ea typeface="Trebuchet MS"/>
              <a:cs typeface="Trebuchet MS"/>
              <a:sym typeface="Trebuchet MS"/>
            </a:endParaRPr>
          </a:p>
          <a:p>
            <a:pPr marL="0" lvl="0" indent="0" algn="ctr" rtl="0">
              <a:lnSpc>
                <a:spcPct val="90000"/>
              </a:lnSpc>
              <a:spcBef>
                <a:spcPts val="1000"/>
              </a:spcBef>
              <a:spcAft>
                <a:spcPts val="0"/>
              </a:spcAft>
              <a:buSzPts val="2560"/>
              <a:buNone/>
            </a:pPr>
            <a:r>
              <a:rPr lang="en-US" sz="3200" b="0" i="0" u="none">
                <a:solidFill>
                  <a:srgbClr val="7F7F7F"/>
                </a:solidFill>
                <a:latin typeface="Trebuchet MS"/>
                <a:ea typeface="Trebuchet MS"/>
                <a:cs typeface="Trebuchet MS"/>
                <a:sym typeface="Trebuchet MS"/>
              </a:rPr>
              <a:t>Welcome to </a:t>
            </a:r>
            <a:endParaRPr/>
          </a:p>
          <a:p>
            <a:pPr marL="0" lvl="0" indent="0" algn="ctr" rtl="0">
              <a:lnSpc>
                <a:spcPct val="90000"/>
              </a:lnSpc>
              <a:spcBef>
                <a:spcPts val="1000"/>
              </a:spcBef>
              <a:spcAft>
                <a:spcPts val="0"/>
              </a:spcAft>
              <a:buSzPts val="2560"/>
              <a:buNone/>
            </a:pPr>
            <a:r>
              <a:rPr lang="en-US" sz="3200" b="0" i="0" u="none">
                <a:solidFill>
                  <a:srgbClr val="7F7F7F"/>
                </a:solidFill>
                <a:latin typeface="Trebuchet MS"/>
                <a:ea typeface="Trebuchet MS"/>
                <a:cs typeface="Trebuchet MS"/>
                <a:sym typeface="Trebuchet MS"/>
              </a:rPr>
              <a:t>Key Stage 1</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2"/>
          <p:cNvSpPr txBox="1">
            <a:spLocks noGrp="1"/>
          </p:cNvSpPr>
          <p:nvPr>
            <p:ph type="title"/>
          </p:nvPr>
        </p:nvSpPr>
        <p:spPr>
          <a:xfrm>
            <a:off x="900112" y="549275"/>
            <a:ext cx="6870700" cy="91598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accent1"/>
              </a:buClr>
              <a:buSzPts val="3600"/>
              <a:buFont typeface="Trebuchet MS"/>
              <a:buNone/>
            </a:pPr>
            <a:r>
              <a:rPr lang="en-US" sz="3600" b="0" i="0" u="none">
                <a:solidFill>
                  <a:schemeClr val="accent1"/>
                </a:solidFill>
                <a:latin typeface="Trebuchet MS"/>
                <a:ea typeface="Trebuchet MS"/>
                <a:cs typeface="Trebuchet MS"/>
                <a:sym typeface="Trebuchet MS"/>
              </a:rPr>
              <a:t>Staff</a:t>
            </a:r>
            <a:endParaRPr/>
          </a:p>
        </p:txBody>
      </p:sp>
      <p:sp>
        <p:nvSpPr>
          <p:cNvPr id="138" name="Google Shape;138;p2"/>
          <p:cNvSpPr txBox="1">
            <a:spLocks noGrp="1"/>
          </p:cNvSpPr>
          <p:nvPr>
            <p:ph type="body" idx="1"/>
          </p:nvPr>
        </p:nvSpPr>
        <p:spPr>
          <a:xfrm>
            <a:off x="900111" y="1268400"/>
            <a:ext cx="7643813" cy="5203800"/>
          </a:xfrm>
          <a:prstGeom prst="rect">
            <a:avLst/>
          </a:prstGeom>
          <a:noFill/>
          <a:ln>
            <a:noFill/>
          </a:ln>
        </p:spPr>
        <p:txBody>
          <a:bodyPr spcFirstLastPara="1" wrap="square" lIns="91425" tIns="45700" rIns="91425" bIns="45700" anchor="t" anchorCtr="0">
            <a:normAutofit fontScale="92500" lnSpcReduction="20000"/>
          </a:bodyPr>
          <a:lstStyle/>
          <a:p>
            <a:pPr marL="342900" marR="0" lvl="0" indent="-342900" algn="l" rtl="0">
              <a:lnSpc>
                <a:spcPct val="60000"/>
              </a:lnSpc>
              <a:spcBef>
                <a:spcPts val="0"/>
              </a:spcBef>
              <a:spcAft>
                <a:spcPts val="0"/>
              </a:spcAft>
              <a:buClr>
                <a:schemeClr val="accent1"/>
              </a:buClr>
              <a:buSzPts val="1520"/>
              <a:buFont typeface="Noto Sans Symbols"/>
              <a:buNone/>
            </a:pPr>
            <a:r>
              <a:rPr lang="en-US" sz="2603" b="1" i="0" u="sng" strike="noStrike" cap="none" dirty="0">
                <a:solidFill>
                  <a:srgbClr val="404040"/>
                </a:solidFill>
                <a:latin typeface="Trebuchet MS"/>
                <a:ea typeface="Trebuchet MS"/>
                <a:cs typeface="Trebuchet MS"/>
                <a:sym typeface="Trebuchet MS"/>
              </a:rPr>
              <a:t>Oak Class</a:t>
            </a:r>
            <a:endParaRPr sz="2603" b="1" i="0" u="sng" strike="noStrike" cap="none" dirty="0">
              <a:solidFill>
                <a:srgbClr val="404040"/>
              </a:solidFill>
              <a:latin typeface="Trebuchet MS"/>
              <a:ea typeface="Trebuchet MS"/>
              <a:cs typeface="Trebuchet MS"/>
              <a:sym typeface="Trebuchet MS"/>
            </a:endParaRPr>
          </a:p>
          <a:p>
            <a:pPr marL="342900" marR="0" lvl="0" indent="-342900" algn="l" rtl="0">
              <a:lnSpc>
                <a:spcPct val="60000"/>
              </a:lnSpc>
              <a:spcBef>
                <a:spcPts val="1000"/>
              </a:spcBef>
              <a:spcAft>
                <a:spcPts val="0"/>
              </a:spcAft>
              <a:buClr>
                <a:schemeClr val="accent1"/>
              </a:buClr>
              <a:buSzPts val="1520"/>
              <a:buFont typeface="Noto Sans Symbols"/>
              <a:buNone/>
            </a:pPr>
            <a:r>
              <a:rPr lang="en-US" sz="2603" b="1" i="0" u="none" strike="noStrike" cap="none" dirty="0" err="1">
                <a:solidFill>
                  <a:srgbClr val="404040"/>
                </a:solidFill>
                <a:latin typeface="Trebuchet MS"/>
                <a:ea typeface="Trebuchet MS"/>
                <a:cs typeface="Trebuchet MS"/>
                <a:sym typeface="Trebuchet MS"/>
              </a:rPr>
              <a:t>Mrs</a:t>
            </a:r>
            <a:r>
              <a:rPr lang="en-US" sz="2603" b="1" i="0" u="none" strike="noStrike" cap="none" dirty="0">
                <a:solidFill>
                  <a:srgbClr val="404040"/>
                </a:solidFill>
                <a:latin typeface="Trebuchet MS"/>
                <a:ea typeface="Trebuchet MS"/>
                <a:cs typeface="Trebuchet MS"/>
                <a:sym typeface="Trebuchet MS"/>
              </a:rPr>
              <a:t> </a:t>
            </a:r>
            <a:r>
              <a:rPr lang="en-US" sz="2603" b="1" dirty="0"/>
              <a:t>Bolden</a:t>
            </a:r>
            <a:r>
              <a:rPr lang="en-US" sz="2603" b="1" i="0" u="none" strike="noStrike" cap="none" dirty="0">
                <a:solidFill>
                  <a:srgbClr val="404040"/>
                </a:solidFill>
                <a:latin typeface="Trebuchet MS"/>
                <a:ea typeface="Trebuchet MS"/>
                <a:cs typeface="Trebuchet MS"/>
                <a:sym typeface="Trebuchet MS"/>
              </a:rPr>
              <a:t> - </a:t>
            </a:r>
            <a:r>
              <a:rPr lang="en-US" sz="2603" b="0" i="0" u="none" strike="noStrike" cap="none" dirty="0">
                <a:solidFill>
                  <a:srgbClr val="404040"/>
                </a:solidFill>
                <a:latin typeface="Trebuchet MS"/>
                <a:ea typeface="Trebuchet MS"/>
                <a:cs typeface="Trebuchet MS"/>
                <a:sym typeface="Trebuchet MS"/>
              </a:rPr>
              <a:t>Teacher</a:t>
            </a:r>
            <a:r>
              <a:rPr lang="en-US" sz="2603" dirty="0"/>
              <a:t>-</a:t>
            </a:r>
            <a:r>
              <a:rPr lang="en-US" sz="2603" b="0" i="0" u="none" strike="noStrike" cap="none" dirty="0">
                <a:solidFill>
                  <a:srgbClr val="404040"/>
                </a:solidFill>
                <a:latin typeface="Trebuchet MS"/>
                <a:ea typeface="Trebuchet MS"/>
                <a:cs typeface="Trebuchet MS"/>
                <a:sym typeface="Trebuchet MS"/>
              </a:rPr>
              <a:t> Mon</a:t>
            </a:r>
            <a:r>
              <a:rPr lang="en-US" sz="2603" dirty="0"/>
              <a:t>, </a:t>
            </a:r>
            <a:r>
              <a:rPr lang="en-US" sz="2603" b="0" i="0" u="none" strike="noStrike" cap="none" dirty="0">
                <a:solidFill>
                  <a:srgbClr val="404040"/>
                </a:solidFill>
                <a:latin typeface="Trebuchet MS"/>
                <a:ea typeface="Trebuchet MS"/>
                <a:cs typeface="Trebuchet MS"/>
                <a:sym typeface="Trebuchet MS"/>
              </a:rPr>
              <a:t>Tues, Thu</a:t>
            </a:r>
            <a:r>
              <a:rPr lang="en-US" sz="2603" dirty="0"/>
              <a:t>rs and Fri</a:t>
            </a:r>
            <a:endParaRPr sz="2503" dirty="0"/>
          </a:p>
          <a:p>
            <a:pPr marL="342900" marR="0" lvl="0" indent="-342900" algn="l" rtl="0">
              <a:lnSpc>
                <a:spcPct val="60000"/>
              </a:lnSpc>
              <a:spcBef>
                <a:spcPts val="1000"/>
              </a:spcBef>
              <a:spcAft>
                <a:spcPts val="0"/>
              </a:spcAft>
              <a:buClr>
                <a:schemeClr val="accent1"/>
              </a:buClr>
              <a:buSzPts val="1520"/>
              <a:buFont typeface="Noto Sans Symbols"/>
              <a:buNone/>
            </a:pPr>
            <a:r>
              <a:rPr lang="en-US" sz="2603" b="1" dirty="0" err="1"/>
              <a:t>Mrs</a:t>
            </a:r>
            <a:r>
              <a:rPr lang="en-US" sz="2603" b="1" dirty="0"/>
              <a:t> Wilson</a:t>
            </a:r>
            <a:r>
              <a:rPr lang="en-US" sz="2603" dirty="0"/>
              <a:t> – Teacher- Wednesday </a:t>
            </a:r>
          </a:p>
          <a:p>
            <a:pPr marL="342900" marR="0" lvl="0" indent="-342900" algn="l" rtl="0">
              <a:lnSpc>
                <a:spcPct val="60000"/>
              </a:lnSpc>
              <a:spcBef>
                <a:spcPts val="1000"/>
              </a:spcBef>
              <a:spcAft>
                <a:spcPts val="0"/>
              </a:spcAft>
              <a:buClr>
                <a:schemeClr val="accent1"/>
              </a:buClr>
              <a:buSzPts val="1520"/>
              <a:buFont typeface="Noto Sans Symbols"/>
              <a:buNone/>
            </a:pPr>
            <a:r>
              <a:rPr lang="en-GB" sz="2603" b="1" dirty="0"/>
              <a:t>Miss Mohan- </a:t>
            </a:r>
            <a:r>
              <a:rPr lang="en-GB" sz="2603" dirty="0"/>
              <a:t>Student teacher </a:t>
            </a:r>
          </a:p>
          <a:p>
            <a:pPr marL="342900" marR="0" lvl="0" indent="-342900" algn="l" rtl="0">
              <a:lnSpc>
                <a:spcPct val="60000"/>
              </a:lnSpc>
              <a:spcBef>
                <a:spcPts val="1000"/>
              </a:spcBef>
              <a:spcAft>
                <a:spcPts val="0"/>
              </a:spcAft>
              <a:buClr>
                <a:schemeClr val="accent1"/>
              </a:buClr>
              <a:buSzPts val="1520"/>
              <a:buFont typeface="Noto Sans Symbols"/>
              <a:buNone/>
            </a:pPr>
            <a:r>
              <a:rPr lang="en-US" sz="2603" b="1" dirty="0" err="1"/>
              <a:t>Ms</a:t>
            </a:r>
            <a:r>
              <a:rPr lang="en-US" sz="2603" b="1" dirty="0"/>
              <a:t> </a:t>
            </a:r>
            <a:r>
              <a:rPr lang="en-US" sz="2603" b="1" dirty="0" err="1"/>
              <a:t>Crouzet</a:t>
            </a:r>
            <a:r>
              <a:rPr lang="en-US" sz="2603" b="1" dirty="0"/>
              <a:t>- </a:t>
            </a:r>
            <a:r>
              <a:rPr lang="en-US" sz="2603" dirty="0"/>
              <a:t>Teaching Assistant Mon-Fri</a:t>
            </a:r>
            <a:endParaRPr sz="2603" dirty="0"/>
          </a:p>
          <a:p>
            <a:pPr marL="342900" lvl="0" indent="-342900" algn="l" rtl="0">
              <a:lnSpc>
                <a:spcPct val="60000"/>
              </a:lnSpc>
              <a:spcBef>
                <a:spcPts val="1000"/>
              </a:spcBef>
              <a:spcAft>
                <a:spcPts val="0"/>
              </a:spcAft>
              <a:buClr>
                <a:schemeClr val="accent1"/>
              </a:buClr>
              <a:buSzPts val="1520"/>
              <a:buFont typeface="Noto Sans Symbols"/>
              <a:buNone/>
            </a:pPr>
            <a:r>
              <a:rPr lang="en-US" sz="2603" b="1" dirty="0" err="1"/>
              <a:t>Mrs</a:t>
            </a:r>
            <a:r>
              <a:rPr lang="en-US" sz="2603" b="1" dirty="0"/>
              <a:t> Nichols &amp; Miss Dolan</a:t>
            </a:r>
            <a:r>
              <a:rPr lang="en-US" sz="2603" dirty="0"/>
              <a:t> - 1-1 Support</a:t>
            </a:r>
            <a:endParaRPr sz="2603" dirty="0"/>
          </a:p>
          <a:p>
            <a:pPr marL="342900" marR="0" lvl="0" indent="-342900" algn="l" rtl="0">
              <a:lnSpc>
                <a:spcPct val="60000"/>
              </a:lnSpc>
              <a:spcBef>
                <a:spcPts val="1000"/>
              </a:spcBef>
              <a:spcAft>
                <a:spcPts val="0"/>
              </a:spcAft>
              <a:buClr>
                <a:schemeClr val="accent1"/>
              </a:buClr>
              <a:buSzPts val="1520"/>
              <a:buFont typeface="Noto Sans Symbols"/>
              <a:buNone/>
            </a:pPr>
            <a:endParaRPr sz="2603" dirty="0"/>
          </a:p>
          <a:p>
            <a:pPr marL="0" marR="0" lvl="0" indent="0" algn="l" rtl="0">
              <a:lnSpc>
                <a:spcPct val="60000"/>
              </a:lnSpc>
              <a:spcBef>
                <a:spcPts val="1000"/>
              </a:spcBef>
              <a:spcAft>
                <a:spcPts val="0"/>
              </a:spcAft>
              <a:buClr>
                <a:schemeClr val="accent1"/>
              </a:buClr>
              <a:buSzPts val="1520"/>
              <a:buFont typeface="Noto Sans Symbols"/>
              <a:buNone/>
            </a:pPr>
            <a:r>
              <a:rPr lang="en-US" sz="2603" b="1" i="0" u="sng" strike="noStrike" cap="none" dirty="0">
                <a:solidFill>
                  <a:srgbClr val="404040"/>
                </a:solidFill>
                <a:latin typeface="Trebuchet MS"/>
                <a:ea typeface="Trebuchet MS"/>
                <a:cs typeface="Trebuchet MS"/>
                <a:sym typeface="Trebuchet MS"/>
              </a:rPr>
              <a:t>Ash Class</a:t>
            </a:r>
            <a:endParaRPr sz="2503" dirty="0"/>
          </a:p>
          <a:p>
            <a:pPr marL="342900" marR="0" lvl="0" indent="-342900" algn="l" rtl="0">
              <a:lnSpc>
                <a:spcPct val="60000"/>
              </a:lnSpc>
              <a:spcBef>
                <a:spcPts val="1000"/>
              </a:spcBef>
              <a:spcAft>
                <a:spcPts val="0"/>
              </a:spcAft>
              <a:buClr>
                <a:schemeClr val="accent1"/>
              </a:buClr>
              <a:buSzPts val="1520"/>
              <a:buFont typeface="Noto Sans Symbols"/>
              <a:buNone/>
            </a:pPr>
            <a:r>
              <a:rPr lang="en-US" sz="2603" b="1" i="0" u="none" strike="noStrike" cap="none" dirty="0">
                <a:solidFill>
                  <a:srgbClr val="404040"/>
                </a:solidFill>
                <a:latin typeface="Trebuchet MS"/>
                <a:ea typeface="Trebuchet MS"/>
                <a:cs typeface="Trebuchet MS"/>
                <a:sym typeface="Trebuchet MS"/>
              </a:rPr>
              <a:t>M</a:t>
            </a:r>
            <a:r>
              <a:rPr lang="en-US" sz="2603" b="1" dirty="0"/>
              <a:t>iss Nicholls - </a:t>
            </a:r>
            <a:r>
              <a:rPr lang="en-US" sz="2603" dirty="0"/>
              <a:t>Teacher</a:t>
            </a:r>
            <a:r>
              <a:rPr lang="en-US" sz="2603" b="1" dirty="0"/>
              <a:t>- </a:t>
            </a:r>
            <a:r>
              <a:rPr lang="en-US" sz="2603" dirty="0"/>
              <a:t>Mon-Fri</a:t>
            </a:r>
            <a:r>
              <a:rPr lang="en-US" sz="2603" b="1" dirty="0"/>
              <a:t> </a:t>
            </a:r>
            <a:endParaRPr sz="2603" b="1" i="0" u="none" strike="noStrike" cap="none" dirty="0">
              <a:solidFill>
                <a:srgbClr val="404040"/>
              </a:solidFill>
              <a:latin typeface="Trebuchet MS"/>
              <a:ea typeface="Trebuchet MS"/>
              <a:cs typeface="Trebuchet MS"/>
              <a:sym typeface="Trebuchet MS"/>
            </a:endParaRPr>
          </a:p>
          <a:p>
            <a:pPr marL="0" lvl="0" indent="0" algn="l" rtl="0">
              <a:lnSpc>
                <a:spcPct val="60000"/>
              </a:lnSpc>
              <a:spcBef>
                <a:spcPts val="1000"/>
              </a:spcBef>
              <a:spcAft>
                <a:spcPts val="0"/>
              </a:spcAft>
              <a:buClr>
                <a:schemeClr val="accent1"/>
              </a:buClr>
              <a:buSzPts val="1520"/>
              <a:buFont typeface="Noto Sans Symbols"/>
              <a:buNone/>
            </a:pPr>
            <a:r>
              <a:rPr lang="en-US" sz="2603" b="1" dirty="0" err="1"/>
              <a:t>Mrs</a:t>
            </a:r>
            <a:r>
              <a:rPr lang="en-US" sz="2603" b="1" dirty="0"/>
              <a:t> Taylor</a:t>
            </a:r>
            <a:r>
              <a:rPr lang="en-US" sz="2503" dirty="0"/>
              <a:t>- </a:t>
            </a:r>
            <a:r>
              <a:rPr lang="en-US" sz="2603" dirty="0"/>
              <a:t>Teaching Assistant Mon-Wed</a:t>
            </a:r>
            <a:endParaRPr sz="2603" dirty="0"/>
          </a:p>
          <a:p>
            <a:pPr marL="342900" lvl="0" indent="-342900" algn="l" rtl="0">
              <a:lnSpc>
                <a:spcPct val="60000"/>
              </a:lnSpc>
              <a:spcBef>
                <a:spcPts val="1000"/>
              </a:spcBef>
              <a:spcAft>
                <a:spcPts val="0"/>
              </a:spcAft>
              <a:buClr>
                <a:schemeClr val="accent1"/>
              </a:buClr>
              <a:buSzPts val="1520"/>
              <a:buFont typeface="Noto Sans Symbols"/>
              <a:buNone/>
            </a:pPr>
            <a:r>
              <a:rPr lang="en-US" sz="2603" b="1" dirty="0" err="1"/>
              <a:t>Mrs</a:t>
            </a:r>
            <a:r>
              <a:rPr lang="en-US" sz="2603" b="1" dirty="0"/>
              <a:t> </a:t>
            </a:r>
            <a:r>
              <a:rPr lang="en-US" sz="2603" b="1" dirty="0" err="1"/>
              <a:t>Georghiou</a:t>
            </a:r>
            <a:r>
              <a:rPr lang="en-US" sz="2503" dirty="0"/>
              <a:t>- </a:t>
            </a:r>
            <a:r>
              <a:rPr lang="en-US" sz="2603" dirty="0"/>
              <a:t>Teaching Assistant Thurs-Fri</a:t>
            </a:r>
            <a:endParaRPr sz="2603" dirty="0"/>
          </a:p>
          <a:p>
            <a:pPr marL="342900" lvl="0" indent="-342900" algn="l" rtl="0">
              <a:lnSpc>
                <a:spcPct val="60000"/>
              </a:lnSpc>
              <a:spcBef>
                <a:spcPts val="1000"/>
              </a:spcBef>
              <a:spcAft>
                <a:spcPts val="0"/>
              </a:spcAft>
              <a:buClr>
                <a:schemeClr val="accent1"/>
              </a:buClr>
              <a:buSzPts val="1520"/>
              <a:buFont typeface="Noto Sans Symbols"/>
              <a:buNone/>
            </a:pPr>
            <a:r>
              <a:rPr lang="en-US" sz="2603" b="1" dirty="0" err="1"/>
              <a:t>Mrs</a:t>
            </a:r>
            <a:r>
              <a:rPr lang="en-US" sz="2603" b="1" dirty="0"/>
              <a:t> </a:t>
            </a:r>
            <a:r>
              <a:rPr lang="en-US" sz="2603" b="1" dirty="0" err="1"/>
              <a:t>Canale</a:t>
            </a:r>
            <a:r>
              <a:rPr lang="en-US" sz="2603" b="1" dirty="0"/>
              <a:t> &amp; </a:t>
            </a:r>
            <a:r>
              <a:rPr lang="en-US" sz="2603" b="1" dirty="0" err="1"/>
              <a:t>Mrs</a:t>
            </a:r>
            <a:r>
              <a:rPr lang="en-US" sz="2603" b="1" dirty="0"/>
              <a:t> Power </a:t>
            </a:r>
            <a:r>
              <a:rPr lang="en-US" sz="2603" dirty="0"/>
              <a:t>- 1-1 Support</a:t>
            </a:r>
            <a:endParaRPr sz="2603" dirty="0"/>
          </a:p>
          <a:p>
            <a:pPr marL="342900" marR="0" lvl="0" indent="-342900" algn="l" rtl="0">
              <a:lnSpc>
                <a:spcPct val="60000"/>
              </a:lnSpc>
              <a:spcBef>
                <a:spcPts val="1000"/>
              </a:spcBef>
              <a:spcAft>
                <a:spcPts val="0"/>
              </a:spcAft>
              <a:buClr>
                <a:schemeClr val="accent1"/>
              </a:buClr>
              <a:buSzPts val="1520"/>
              <a:buFont typeface="Noto Sans Symbols"/>
              <a:buNone/>
            </a:pPr>
            <a:endParaRPr sz="2603" dirty="0"/>
          </a:p>
          <a:p>
            <a:pPr marL="342900" marR="0" lvl="0" indent="-342900" algn="l" rtl="0">
              <a:lnSpc>
                <a:spcPct val="60000"/>
              </a:lnSpc>
              <a:spcBef>
                <a:spcPts val="1000"/>
              </a:spcBef>
              <a:spcAft>
                <a:spcPts val="0"/>
              </a:spcAft>
              <a:buClr>
                <a:schemeClr val="accent1"/>
              </a:buClr>
              <a:buSzPts val="1520"/>
              <a:buFont typeface="Noto Sans Symbols"/>
              <a:buNone/>
            </a:pPr>
            <a:endParaRPr sz="2603" dirty="0"/>
          </a:p>
          <a:p>
            <a:pPr marL="342900" marR="0" lvl="0" indent="-342900" algn="l" rtl="0">
              <a:lnSpc>
                <a:spcPct val="60000"/>
              </a:lnSpc>
              <a:spcBef>
                <a:spcPts val="1000"/>
              </a:spcBef>
              <a:spcAft>
                <a:spcPts val="0"/>
              </a:spcAft>
              <a:buClr>
                <a:schemeClr val="accent1"/>
              </a:buClr>
              <a:buSzPts val="1520"/>
              <a:buFont typeface="Noto Sans Symbols"/>
              <a:buNone/>
            </a:pPr>
            <a:r>
              <a:rPr lang="en-US" sz="2603" b="1" dirty="0" err="1"/>
              <a:t>Mrs</a:t>
            </a:r>
            <a:r>
              <a:rPr lang="en-US" sz="2603" b="1" dirty="0"/>
              <a:t> Peart- Teacher</a:t>
            </a:r>
            <a:endParaRPr sz="2603" b="1" dirty="0"/>
          </a:p>
          <a:p>
            <a:pPr marL="342900" marR="0" lvl="0" indent="-342900" algn="l" rtl="0">
              <a:lnSpc>
                <a:spcPct val="60000"/>
              </a:lnSpc>
              <a:spcBef>
                <a:spcPts val="1000"/>
              </a:spcBef>
              <a:spcAft>
                <a:spcPts val="0"/>
              </a:spcAft>
              <a:buClr>
                <a:schemeClr val="accent1"/>
              </a:buClr>
              <a:buSzPts val="1520"/>
              <a:buFont typeface="Noto Sans Symbols"/>
              <a:buNone/>
            </a:pPr>
            <a:r>
              <a:rPr lang="en-US" sz="2603" dirty="0"/>
              <a:t>Cover on Tues afternoon in Oak class</a:t>
            </a:r>
            <a:endParaRPr sz="2603" dirty="0"/>
          </a:p>
          <a:p>
            <a:pPr marL="342900" marR="0" lvl="0" indent="-342900" algn="l" rtl="0">
              <a:lnSpc>
                <a:spcPct val="60000"/>
              </a:lnSpc>
              <a:spcBef>
                <a:spcPts val="1000"/>
              </a:spcBef>
              <a:spcAft>
                <a:spcPts val="0"/>
              </a:spcAft>
              <a:buClr>
                <a:schemeClr val="accent1"/>
              </a:buClr>
              <a:buSzPts val="1520"/>
              <a:buFont typeface="Noto Sans Symbols"/>
              <a:buNone/>
            </a:pPr>
            <a:r>
              <a:rPr lang="en-US" sz="2603" dirty="0"/>
              <a:t>Cover on Wed afternoon in Ash class</a:t>
            </a:r>
            <a:endParaRPr sz="1900" b="0" i="0" u="none" dirty="0">
              <a:solidFill>
                <a:srgbClr val="404040"/>
              </a:solidFill>
              <a:latin typeface="Trebuchet MS"/>
              <a:ea typeface="Trebuchet MS"/>
              <a:cs typeface="Trebuchet MS"/>
              <a:sym typeface="Trebuchet M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3"/>
          <p:cNvSpPr txBox="1">
            <a:spLocks noGrp="1"/>
          </p:cNvSpPr>
          <p:nvPr>
            <p:ph type="title"/>
          </p:nvPr>
        </p:nvSpPr>
        <p:spPr>
          <a:xfrm>
            <a:off x="971550" y="549275"/>
            <a:ext cx="6870700" cy="9874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accent1"/>
              </a:buClr>
              <a:buSzPts val="3600"/>
              <a:buFont typeface="Trebuchet MS"/>
              <a:buNone/>
            </a:pPr>
            <a:r>
              <a:rPr lang="en-US" sz="3600" b="0" i="0" u="none">
                <a:solidFill>
                  <a:schemeClr val="accent1"/>
                </a:solidFill>
                <a:latin typeface="Trebuchet MS"/>
                <a:ea typeface="Trebuchet MS"/>
                <a:cs typeface="Trebuchet MS"/>
                <a:sym typeface="Trebuchet MS"/>
              </a:rPr>
              <a:t>What is Year 1 about?</a:t>
            </a:r>
            <a:endParaRPr/>
          </a:p>
        </p:txBody>
      </p:sp>
      <p:sp>
        <p:nvSpPr>
          <p:cNvPr id="144" name="Google Shape;144;p3"/>
          <p:cNvSpPr txBox="1">
            <a:spLocks noGrp="1"/>
          </p:cNvSpPr>
          <p:nvPr>
            <p:ph type="body" idx="1"/>
          </p:nvPr>
        </p:nvSpPr>
        <p:spPr>
          <a:xfrm>
            <a:off x="900112" y="1412875"/>
            <a:ext cx="7559675" cy="5111750"/>
          </a:xfrm>
          <a:prstGeom prst="rect">
            <a:avLst/>
          </a:prstGeom>
          <a:noFill/>
          <a:ln>
            <a:noFill/>
          </a:ln>
        </p:spPr>
        <p:txBody>
          <a:bodyPr spcFirstLastPara="1" wrap="square" lIns="91425" tIns="45700" rIns="91425" bIns="45700" anchor="t" anchorCtr="0">
            <a:normAutofit fontScale="92500" lnSpcReduction="20000"/>
          </a:bodyPr>
          <a:lstStyle/>
          <a:p>
            <a:pPr marL="342900" marR="0" lvl="0" indent="-342900" algn="just" rtl="0">
              <a:lnSpc>
                <a:spcPct val="100000"/>
              </a:lnSpc>
              <a:spcBef>
                <a:spcPts val="0"/>
              </a:spcBef>
              <a:spcAft>
                <a:spcPts val="0"/>
              </a:spcAft>
              <a:buClr>
                <a:schemeClr val="accent1"/>
              </a:buClr>
              <a:buSzPts val="1280"/>
              <a:buFont typeface="Noto Sans Symbols"/>
              <a:buChar char="►"/>
            </a:pPr>
            <a:r>
              <a:rPr lang="en-US" sz="2800" b="0" i="0" u="none" dirty="0">
                <a:solidFill>
                  <a:srgbClr val="404040"/>
                </a:solidFill>
                <a:latin typeface="Trebuchet MS"/>
                <a:ea typeface="Trebuchet MS"/>
                <a:cs typeface="Trebuchet MS"/>
                <a:sym typeface="Trebuchet MS"/>
              </a:rPr>
              <a:t>Learning how to read using our Phonics.</a:t>
            </a:r>
            <a:endParaRPr sz="2800" b="0" i="0" u="none" dirty="0">
              <a:solidFill>
                <a:srgbClr val="404040"/>
              </a:solidFill>
              <a:latin typeface="Trebuchet MS"/>
              <a:ea typeface="Trebuchet MS"/>
              <a:cs typeface="Trebuchet MS"/>
              <a:sym typeface="Trebuchet MS"/>
            </a:endParaRPr>
          </a:p>
          <a:p>
            <a:pPr marL="342900" marR="0" lvl="0" indent="-342900" algn="just" rtl="0">
              <a:lnSpc>
                <a:spcPct val="100000"/>
              </a:lnSpc>
              <a:spcBef>
                <a:spcPts val="1000"/>
              </a:spcBef>
              <a:spcAft>
                <a:spcPts val="0"/>
              </a:spcAft>
              <a:buClr>
                <a:schemeClr val="accent1"/>
              </a:buClr>
              <a:buSzPts val="1280"/>
              <a:buFont typeface="Noto Sans Symbols"/>
              <a:buChar char="►"/>
            </a:pPr>
            <a:r>
              <a:rPr lang="en-US" sz="2800" b="0" i="0" u="none" dirty="0">
                <a:solidFill>
                  <a:srgbClr val="404040"/>
                </a:solidFill>
                <a:latin typeface="Trebuchet MS"/>
                <a:ea typeface="Trebuchet MS"/>
                <a:cs typeface="Trebuchet MS"/>
                <a:sym typeface="Trebuchet MS"/>
              </a:rPr>
              <a:t>Learning how to write simple sentences with capital letters, full stops and finger spaces. </a:t>
            </a:r>
            <a:endParaRPr sz="2800" b="0" i="0" u="none" dirty="0">
              <a:solidFill>
                <a:srgbClr val="404040"/>
              </a:solidFill>
              <a:latin typeface="Trebuchet MS"/>
              <a:ea typeface="Trebuchet MS"/>
              <a:cs typeface="Trebuchet MS"/>
              <a:sym typeface="Trebuchet MS"/>
            </a:endParaRPr>
          </a:p>
          <a:p>
            <a:pPr marL="342900" marR="0" lvl="0" indent="-342900" algn="just" rtl="0">
              <a:lnSpc>
                <a:spcPct val="100000"/>
              </a:lnSpc>
              <a:spcBef>
                <a:spcPts val="1000"/>
              </a:spcBef>
              <a:spcAft>
                <a:spcPts val="0"/>
              </a:spcAft>
              <a:buClr>
                <a:schemeClr val="accent1"/>
              </a:buClr>
              <a:buSzPts val="1280"/>
              <a:buFont typeface="Noto Sans Symbols"/>
              <a:buChar char="►"/>
            </a:pPr>
            <a:r>
              <a:rPr lang="en-US" sz="2800" b="0" i="0" u="none" dirty="0">
                <a:solidFill>
                  <a:srgbClr val="404040"/>
                </a:solidFill>
                <a:latin typeface="Trebuchet MS"/>
                <a:ea typeface="Trebuchet MS"/>
                <a:cs typeface="Trebuchet MS"/>
                <a:sym typeface="Trebuchet MS"/>
              </a:rPr>
              <a:t>Learning how to </a:t>
            </a:r>
            <a:r>
              <a:rPr lang="en-US" sz="2800" b="0" i="0" u="none" dirty="0" err="1">
                <a:solidFill>
                  <a:srgbClr val="404040"/>
                </a:solidFill>
                <a:latin typeface="Trebuchet MS"/>
                <a:ea typeface="Trebuchet MS"/>
                <a:cs typeface="Trebuchet MS"/>
                <a:sym typeface="Trebuchet MS"/>
              </a:rPr>
              <a:t>recognise</a:t>
            </a:r>
            <a:r>
              <a:rPr lang="en-US" sz="2800" b="0" i="0" u="none" dirty="0">
                <a:solidFill>
                  <a:srgbClr val="404040"/>
                </a:solidFill>
                <a:latin typeface="Trebuchet MS"/>
                <a:ea typeface="Trebuchet MS"/>
                <a:cs typeface="Trebuchet MS"/>
                <a:sym typeface="Trebuchet MS"/>
              </a:rPr>
              <a:t> and use numbers to 100. </a:t>
            </a:r>
            <a:endParaRPr sz="2800" b="0" i="0" u="none" dirty="0">
              <a:solidFill>
                <a:srgbClr val="404040"/>
              </a:solidFill>
              <a:latin typeface="Trebuchet MS"/>
              <a:ea typeface="Trebuchet MS"/>
              <a:cs typeface="Trebuchet MS"/>
              <a:sym typeface="Trebuchet MS"/>
            </a:endParaRPr>
          </a:p>
          <a:p>
            <a:pPr marL="342900" marR="0" lvl="0" indent="-342900" algn="just" rtl="0">
              <a:lnSpc>
                <a:spcPct val="100000"/>
              </a:lnSpc>
              <a:spcBef>
                <a:spcPts val="1000"/>
              </a:spcBef>
              <a:spcAft>
                <a:spcPts val="0"/>
              </a:spcAft>
              <a:buClr>
                <a:schemeClr val="accent1"/>
              </a:buClr>
              <a:buSzPts val="1280"/>
              <a:buFont typeface="Noto Sans Symbols"/>
              <a:buChar char="►"/>
            </a:pPr>
            <a:r>
              <a:rPr lang="en-US" sz="2800" b="0" i="0" u="none" dirty="0">
                <a:solidFill>
                  <a:srgbClr val="404040"/>
                </a:solidFill>
                <a:latin typeface="Trebuchet MS"/>
                <a:ea typeface="Trebuchet MS"/>
                <a:cs typeface="Trebuchet MS"/>
                <a:sym typeface="Trebuchet MS"/>
              </a:rPr>
              <a:t>Addition and subtraction up to 20.</a:t>
            </a:r>
            <a:endParaRPr sz="2800" b="0" i="0" u="none" dirty="0">
              <a:solidFill>
                <a:srgbClr val="404040"/>
              </a:solidFill>
              <a:latin typeface="Trebuchet MS"/>
              <a:ea typeface="Trebuchet MS"/>
              <a:cs typeface="Trebuchet MS"/>
              <a:sym typeface="Trebuchet MS"/>
            </a:endParaRPr>
          </a:p>
          <a:p>
            <a:pPr marL="342900" marR="0" lvl="0" indent="-342900" algn="just" rtl="0">
              <a:lnSpc>
                <a:spcPct val="100000"/>
              </a:lnSpc>
              <a:spcBef>
                <a:spcPts val="1000"/>
              </a:spcBef>
              <a:spcAft>
                <a:spcPts val="0"/>
              </a:spcAft>
              <a:buClr>
                <a:schemeClr val="accent1"/>
              </a:buClr>
              <a:buSzPts val="1280"/>
              <a:buFont typeface="Noto Sans Symbols"/>
              <a:buChar char="►"/>
            </a:pPr>
            <a:r>
              <a:rPr lang="en-US" sz="2800" b="0" i="0" u="none" dirty="0" err="1">
                <a:solidFill>
                  <a:srgbClr val="404040"/>
                </a:solidFill>
                <a:latin typeface="Trebuchet MS"/>
                <a:ea typeface="Trebuchet MS"/>
                <a:cs typeface="Trebuchet MS"/>
                <a:sym typeface="Trebuchet MS"/>
              </a:rPr>
              <a:t>Recognising</a:t>
            </a:r>
            <a:r>
              <a:rPr lang="en-US" sz="2800" b="0" i="0" u="none" dirty="0">
                <a:solidFill>
                  <a:srgbClr val="404040"/>
                </a:solidFill>
                <a:latin typeface="Trebuchet MS"/>
                <a:ea typeface="Trebuchet MS"/>
                <a:cs typeface="Trebuchet MS"/>
                <a:sym typeface="Trebuchet MS"/>
              </a:rPr>
              <a:t> coins &amp; notes, telling the time to the hour and half hour and using basic fractions such as ½ and ¼ . </a:t>
            </a:r>
            <a:endParaRPr sz="2800" b="0" i="0" u="none" dirty="0">
              <a:solidFill>
                <a:srgbClr val="404040"/>
              </a:solidFill>
              <a:latin typeface="Trebuchet MS"/>
              <a:ea typeface="Trebuchet MS"/>
              <a:cs typeface="Trebuchet MS"/>
              <a:sym typeface="Trebuchet MS"/>
            </a:endParaRPr>
          </a:p>
          <a:p>
            <a:pPr marL="342900" marR="0" lvl="0" indent="-342900" algn="just" rtl="0">
              <a:lnSpc>
                <a:spcPct val="100000"/>
              </a:lnSpc>
              <a:spcBef>
                <a:spcPts val="1000"/>
              </a:spcBef>
              <a:spcAft>
                <a:spcPts val="0"/>
              </a:spcAft>
              <a:buClr>
                <a:schemeClr val="accent1"/>
              </a:buClr>
              <a:buSzPts val="1280"/>
              <a:buFont typeface="Noto Sans Symbols"/>
              <a:buChar char="►"/>
            </a:pPr>
            <a:r>
              <a:rPr lang="en-US" sz="2800" b="0" i="0" u="none" dirty="0">
                <a:solidFill>
                  <a:srgbClr val="404040"/>
                </a:solidFill>
                <a:latin typeface="Trebuchet MS"/>
                <a:ea typeface="Trebuchet MS"/>
                <a:cs typeface="Trebuchet MS"/>
                <a:sym typeface="Trebuchet MS"/>
              </a:rPr>
              <a:t>Introduction to other areas of the Key Stage 1 curriculum, including discrete History, Geography, Art, DT, Music, Science and Computing lessons.  </a:t>
            </a:r>
            <a:endParaRPr sz="3200" dirty="0"/>
          </a:p>
          <a:p>
            <a:pPr marL="342900" marR="0" lvl="0" indent="-261620" algn="l" rtl="0">
              <a:lnSpc>
                <a:spcPct val="100000"/>
              </a:lnSpc>
              <a:spcBef>
                <a:spcPts val="1000"/>
              </a:spcBef>
              <a:spcAft>
                <a:spcPts val="0"/>
              </a:spcAft>
              <a:buClr>
                <a:schemeClr val="accent1"/>
              </a:buClr>
              <a:buSzPts val="1280"/>
              <a:buFont typeface="Noto Sans Symbols"/>
              <a:buNone/>
            </a:pPr>
            <a:endParaRPr sz="1600" b="0" i="0" u="none" dirty="0">
              <a:solidFill>
                <a:srgbClr val="404040"/>
              </a:solidFill>
              <a:latin typeface="Trebuchet MS"/>
              <a:ea typeface="Trebuchet MS"/>
              <a:cs typeface="Trebuchet MS"/>
              <a:sym typeface="Trebuchet MS"/>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4"/>
          <p:cNvSpPr txBox="1">
            <a:spLocks noGrp="1"/>
          </p:cNvSpPr>
          <p:nvPr>
            <p:ph type="title"/>
          </p:nvPr>
        </p:nvSpPr>
        <p:spPr>
          <a:xfrm>
            <a:off x="1095375" y="333375"/>
            <a:ext cx="6964362" cy="120173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accent1"/>
              </a:buClr>
              <a:buSzPts val="3600"/>
              <a:buFont typeface="Trebuchet MS"/>
              <a:buNone/>
            </a:pPr>
            <a:r>
              <a:rPr lang="en-US" sz="3600" b="0" i="0" u="none">
                <a:solidFill>
                  <a:schemeClr val="accent1"/>
                </a:solidFill>
                <a:latin typeface="Trebuchet MS"/>
                <a:ea typeface="Trebuchet MS"/>
                <a:cs typeface="Trebuchet MS"/>
                <a:sym typeface="Trebuchet MS"/>
              </a:rPr>
              <a:t>A typical day in Year 1</a:t>
            </a:r>
            <a:endParaRPr/>
          </a:p>
        </p:txBody>
      </p:sp>
      <p:sp>
        <p:nvSpPr>
          <p:cNvPr id="150" name="Google Shape;150;p4"/>
          <p:cNvSpPr txBox="1">
            <a:spLocks noGrp="1"/>
          </p:cNvSpPr>
          <p:nvPr>
            <p:ph type="body" idx="1"/>
          </p:nvPr>
        </p:nvSpPr>
        <p:spPr>
          <a:xfrm>
            <a:off x="611187" y="1052513"/>
            <a:ext cx="6913562" cy="5472112"/>
          </a:xfrm>
          <a:prstGeom prst="rect">
            <a:avLst/>
          </a:prstGeom>
          <a:noFill/>
          <a:ln>
            <a:noFill/>
          </a:ln>
        </p:spPr>
        <p:txBody>
          <a:bodyPr spcFirstLastPara="1" wrap="square" lIns="91425" tIns="45700" rIns="91425" bIns="45700" anchor="t" anchorCtr="0">
            <a:normAutofit lnSpcReduction="10000"/>
          </a:bodyPr>
          <a:lstStyle/>
          <a:p>
            <a:pPr marL="342900" marR="0" lvl="0" indent="-361950" algn="l" rtl="0">
              <a:lnSpc>
                <a:spcPct val="90000"/>
              </a:lnSpc>
              <a:spcBef>
                <a:spcPts val="0"/>
              </a:spcBef>
              <a:spcAft>
                <a:spcPts val="0"/>
              </a:spcAft>
              <a:buClr>
                <a:schemeClr val="accent1"/>
              </a:buClr>
              <a:buSzPts val="1500"/>
              <a:buFont typeface="Noto Sans Symbols"/>
              <a:buChar char="►"/>
            </a:pPr>
            <a:r>
              <a:rPr lang="en-US" sz="1500" b="0" i="0" u="none" dirty="0">
                <a:solidFill>
                  <a:srgbClr val="404040"/>
                </a:solidFill>
                <a:latin typeface="Trebuchet MS"/>
                <a:ea typeface="Trebuchet MS"/>
                <a:cs typeface="Trebuchet MS"/>
                <a:sym typeface="Trebuchet MS"/>
              </a:rPr>
              <a:t>8.4</a:t>
            </a:r>
            <a:r>
              <a:rPr lang="en-US" sz="1500" dirty="0"/>
              <a:t>0</a:t>
            </a:r>
            <a:r>
              <a:rPr lang="en-US" sz="1500" b="0" i="0" u="none" dirty="0">
                <a:solidFill>
                  <a:srgbClr val="404040"/>
                </a:solidFill>
                <a:latin typeface="Trebuchet MS"/>
                <a:ea typeface="Trebuchet MS"/>
                <a:cs typeface="Trebuchet MS"/>
                <a:sym typeface="Trebuchet MS"/>
              </a:rPr>
              <a:t>-</a:t>
            </a:r>
            <a:r>
              <a:rPr lang="en-US" sz="1500" dirty="0"/>
              <a:t>8.55</a:t>
            </a:r>
            <a:r>
              <a:rPr lang="en-US" sz="1500" b="0" i="0" u="none" dirty="0">
                <a:solidFill>
                  <a:srgbClr val="404040"/>
                </a:solidFill>
                <a:latin typeface="Trebuchet MS"/>
                <a:ea typeface="Trebuchet MS"/>
                <a:cs typeface="Trebuchet MS"/>
                <a:sym typeface="Trebuchet MS"/>
              </a:rPr>
              <a:t>- Soft start-</a:t>
            </a:r>
            <a:r>
              <a:rPr lang="en-US" sz="1500" dirty="0"/>
              <a:t> Retrieval - practicing prior learning. </a:t>
            </a:r>
            <a:endParaRPr sz="1500" dirty="0"/>
          </a:p>
          <a:p>
            <a:pPr marL="342900" marR="0" lvl="0" indent="-361950" algn="l" rtl="0">
              <a:lnSpc>
                <a:spcPct val="90000"/>
              </a:lnSpc>
              <a:spcBef>
                <a:spcPts val="1000"/>
              </a:spcBef>
              <a:spcAft>
                <a:spcPts val="0"/>
              </a:spcAft>
              <a:buClr>
                <a:schemeClr val="accent1"/>
              </a:buClr>
              <a:buSzPts val="1500"/>
              <a:buFont typeface="Noto Sans Symbols"/>
              <a:buChar char="►"/>
            </a:pPr>
            <a:r>
              <a:rPr lang="en-US" sz="1500" dirty="0"/>
              <a:t>8</a:t>
            </a:r>
            <a:r>
              <a:rPr lang="en-US" sz="1500" b="0" i="0" u="none" dirty="0">
                <a:solidFill>
                  <a:srgbClr val="404040"/>
                </a:solidFill>
                <a:latin typeface="Trebuchet MS"/>
                <a:ea typeface="Trebuchet MS"/>
                <a:cs typeface="Trebuchet MS"/>
                <a:sym typeface="Trebuchet MS"/>
              </a:rPr>
              <a:t>.</a:t>
            </a:r>
            <a:r>
              <a:rPr lang="en-US" sz="1500" dirty="0"/>
              <a:t>55</a:t>
            </a:r>
            <a:r>
              <a:rPr lang="en-US" sz="1500" b="0" i="0" u="none" dirty="0">
                <a:solidFill>
                  <a:srgbClr val="404040"/>
                </a:solidFill>
                <a:latin typeface="Trebuchet MS"/>
                <a:ea typeface="Trebuchet MS"/>
                <a:cs typeface="Trebuchet MS"/>
                <a:sym typeface="Trebuchet MS"/>
              </a:rPr>
              <a:t>- Register</a:t>
            </a:r>
            <a:endParaRPr sz="1500" dirty="0"/>
          </a:p>
          <a:p>
            <a:pPr marL="342900" marR="0" lvl="0" indent="-361950" algn="l" rtl="0">
              <a:lnSpc>
                <a:spcPct val="90000"/>
              </a:lnSpc>
              <a:spcBef>
                <a:spcPts val="1000"/>
              </a:spcBef>
              <a:spcAft>
                <a:spcPts val="0"/>
              </a:spcAft>
              <a:buClr>
                <a:schemeClr val="accent1"/>
              </a:buClr>
              <a:buSzPts val="1500"/>
              <a:buFont typeface="Noto Sans Symbols"/>
              <a:buChar char="►"/>
            </a:pPr>
            <a:r>
              <a:rPr lang="en-US" sz="1500" b="0" i="0" u="none" dirty="0">
                <a:solidFill>
                  <a:srgbClr val="404040"/>
                </a:solidFill>
                <a:latin typeface="Trebuchet MS"/>
                <a:ea typeface="Trebuchet MS"/>
                <a:cs typeface="Trebuchet MS"/>
                <a:sym typeface="Trebuchet MS"/>
              </a:rPr>
              <a:t>9.0</a:t>
            </a:r>
            <a:r>
              <a:rPr lang="en-US" sz="1500" dirty="0"/>
              <a:t>0</a:t>
            </a:r>
            <a:r>
              <a:rPr lang="en-US" sz="1500" b="0" i="0" u="none" dirty="0">
                <a:solidFill>
                  <a:srgbClr val="404040"/>
                </a:solidFill>
                <a:latin typeface="Trebuchet MS"/>
                <a:ea typeface="Trebuchet MS"/>
                <a:cs typeface="Trebuchet MS"/>
                <a:sym typeface="Trebuchet MS"/>
              </a:rPr>
              <a:t>- 9.</a:t>
            </a:r>
            <a:r>
              <a:rPr lang="en-US" sz="1500" dirty="0"/>
              <a:t>30</a:t>
            </a:r>
            <a:r>
              <a:rPr lang="en-US" sz="1500" b="0" i="0" u="none" dirty="0">
                <a:solidFill>
                  <a:srgbClr val="404040"/>
                </a:solidFill>
                <a:latin typeface="Trebuchet MS"/>
                <a:ea typeface="Trebuchet MS"/>
                <a:cs typeface="Trebuchet MS"/>
                <a:sym typeface="Trebuchet MS"/>
              </a:rPr>
              <a:t>- Phonics input</a:t>
            </a:r>
            <a:endParaRPr sz="1500" b="0" i="0" u="none" dirty="0">
              <a:solidFill>
                <a:srgbClr val="404040"/>
              </a:solidFill>
              <a:latin typeface="Trebuchet MS"/>
              <a:ea typeface="Trebuchet MS"/>
              <a:cs typeface="Trebuchet MS"/>
              <a:sym typeface="Trebuchet MS"/>
            </a:endParaRPr>
          </a:p>
          <a:p>
            <a:pPr marL="342900" marR="0" lvl="0" indent="-361950" algn="l" rtl="0">
              <a:lnSpc>
                <a:spcPct val="90000"/>
              </a:lnSpc>
              <a:spcBef>
                <a:spcPts val="1000"/>
              </a:spcBef>
              <a:spcAft>
                <a:spcPts val="0"/>
              </a:spcAft>
              <a:buSzPts val="1500"/>
              <a:buChar char="►"/>
            </a:pPr>
            <a:r>
              <a:rPr lang="en-US" sz="1500" dirty="0"/>
              <a:t>9:30- Daily Mile </a:t>
            </a:r>
            <a:endParaRPr sz="1500" dirty="0"/>
          </a:p>
          <a:p>
            <a:pPr marL="342900" marR="0" lvl="0" indent="-342900" algn="l" rtl="0">
              <a:lnSpc>
                <a:spcPct val="90000"/>
              </a:lnSpc>
              <a:spcBef>
                <a:spcPts val="1000"/>
              </a:spcBef>
              <a:spcAft>
                <a:spcPts val="0"/>
              </a:spcAft>
              <a:buSzPts val="1500"/>
              <a:buChar char="►"/>
            </a:pPr>
            <a:r>
              <a:rPr lang="en-US" sz="1500" dirty="0"/>
              <a:t>9.35-10.20- English/ writing lesson </a:t>
            </a:r>
            <a:endParaRPr sz="1500" dirty="0"/>
          </a:p>
          <a:p>
            <a:pPr marL="342900" marR="0" lvl="0" indent="-361950" algn="l" rtl="0">
              <a:lnSpc>
                <a:spcPct val="90000"/>
              </a:lnSpc>
              <a:spcBef>
                <a:spcPts val="1000"/>
              </a:spcBef>
              <a:spcAft>
                <a:spcPts val="0"/>
              </a:spcAft>
              <a:buClr>
                <a:schemeClr val="accent1"/>
              </a:buClr>
              <a:buSzPts val="1500"/>
              <a:buFont typeface="Noto Sans Symbols"/>
              <a:buChar char="►"/>
            </a:pPr>
            <a:r>
              <a:rPr lang="en-US" sz="1500" dirty="0"/>
              <a:t>10.20-10.35</a:t>
            </a:r>
            <a:r>
              <a:rPr lang="en-US" sz="1500" b="0" i="0" u="none" dirty="0">
                <a:solidFill>
                  <a:srgbClr val="404040"/>
                </a:solidFill>
                <a:latin typeface="Trebuchet MS"/>
                <a:ea typeface="Trebuchet MS"/>
                <a:cs typeface="Trebuchet MS"/>
                <a:sym typeface="Trebuchet MS"/>
              </a:rPr>
              <a:t> </a:t>
            </a:r>
            <a:r>
              <a:rPr lang="en-US" sz="1500" dirty="0"/>
              <a:t>Break time (including snack on playground) </a:t>
            </a:r>
            <a:endParaRPr sz="1500" dirty="0"/>
          </a:p>
          <a:p>
            <a:pPr marL="342900" marR="0" lvl="0" indent="-361950" algn="l" rtl="0">
              <a:lnSpc>
                <a:spcPct val="90000"/>
              </a:lnSpc>
              <a:spcBef>
                <a:spcPts val="1000"/>
              </a:spcBef>
              <a:spcAft>
                <a:spcPts val="0"/>
              </a:spcAft>
              <a:buClr>
                <a:schemeClr val="accent1"/>
              </a:buClr>
              <a:buSzPts val="1500"/>
              <a:buFont typeface="Noto Sans Symbols"/>
              <a:buChar char="►"/>
            </a:pPr>
            <a:r>
              <a:rPr lang="en-US" sz="1500" dirty="0"/>
              <a:t>1</a:t>
            </a:r>
            <a:r>
              <a:rPr lang="en-US" sz="1500" b="0" i="0" u="none" dirty="0">
                <a:solidFill>
                  <a:srgbClr val="404040"/>
                </a:solidFill>
                <a:latin typeface="Trebuchet MS"/>
                <a:ea typeface="Trebuchet MS"/>
                <a:cs typeface="Trebuchet MS"/>
                <a:sym typeface="Trebuchet MS"/>
              </a:rPr>
              <a:t>0:40-11.45 </a:t>
            </a:r>
            <a:r>
              <a:rPr lang="en-US" sz="1500" b="0" i="0" u="none" dirty="0" err="1">
                <a:solidFill>
                  <a:srgbClr val="404040"/>
                </a:solidFill>
                <a:latin typeface="Trebuchet MS"/>
                <a:ea typeface="Trebuchet MS"/>
                <a:cs typeface="Trebuchet MS"/>
                <a:sym typeface="Trebuchet MS"/>
              </a:rPr>
              <a:t>Maths</a:t>
            </a:r>
            <a:r>
              <a:rPr lang="en-US" sz="1500" b="0" i="0" u="none" dirty="0">
                <a:solidFill>
                  <a:srgbClr val="404040"/>
                </a:solidFill>
                <a:latin typeface="Trebuchet MS"/>
                <a:ea typeface="Trebuchet MS"/>
                <a:cs typeface="Trebuchet MS"/>
                <a:sym typeface="Trebuchet MS"/>
              </a:rPr>
              <a:t> </a:t>
            </a:r>
            <a:r>
              <a:rPr lang="en-US" sz="1500" dirty="0"/>
              <a:t>lesson </a:t>
            </a:r>
            <a:endParaRPr sz="1500" dirty="0"/>
          </a:p>
          <a:p>
            <a:pPr marL="342900" marR="0" lvl="0" indent="-361950" algn="l" rtl="0">
              <a:lnSpc>
                <a:spcPct val="90000"/>
              </a:lnSpc>
              <a:spcBef>
                <a:spcPts val="1000"/>
              </a:spcBef>
              <a:spcAft>
                <a:spcPts val="0"/>
              </a:spcAft>
              <a:buClr>
                <a:schemeClr val="accent1"/>
              </a:buClr>
              <a:buSzPts val="1500"/>
              <a:buFont typeface="Noto Sans Symbols"/>
              <a:buChar char="►"/>
            </a:pPr>
            <a:r>
              <a:rPr lang="en-US" sz="1500" b="0" i="0" u="none" dirty="0">
                <a:solidFill>
                  <a:srgbClr val="404040"/>
                </a:solidFill>
                <a:latin typeface="Trebuchet MS"/>
                <a:ea typeface="Trebuchet MS"/>
                <a:cs typeface="Trebuchet MS"/>
                <a:sym typeface="Trebuchet MS"/>
              </a:rPr>
              <a:t>11:45- Lunchtime </a:t>
            </a:r>
            <a:endParaRPr sz="1500" dirty="0"/>
          </a:p>
          <a:p>
            <a:pPr marL="342900" marR="0" lvl="0" indent="-361950" algn="l" rtl="0">
              <a:lnSpc>
                <a:spcPct val="90000"/>
              </a:lnSpc>
              <a:spcBef>
                <a:spcPts val="1000"/>
              </a:spcBef>
              <a:spcAft>
                <a:spcPts val="0"/>
              </a:spcAft>
              <a:buClr>
                <a:schemeClr val="accent1"/>
              </a:buClr>
              <a:buSzPts val="1500"/>
              <a:buFont typeface="Noto Sans Symbols"/>
              <a:buChar char="►"/>
            </a:pPr>
            <a:r>
              <a:rPr lang="en-US" sz="1500" b="0" i="0" u="none" dirty="0">
                <a:solidFill>
                  <a:srgbClr val="404040"/>
                </a:solidFill>
                <a:latin typeface="Trebuchet MS"/>
                <a:ea typeface="Trebuchet MS"/>
                <a:cs typeface="Trebuchet MS"/>
                <a:sym typeface="Trebuchet MS"/>
              </a:rPr>
              <a:t>12.45-1</a:t>
            </a:r>
            <a:r>
              <a:rPr lang="en-US" sz="1500" dirty="0"/>
              <a:t>.00</a:t>
            </a:r>
            <a:r>
              <a:rPr lang="en-US" sz="1500" b="0" i="0" u="none" dirty="0">
                <a:solidFill>
                  <a:srgbClr val="404040"/>
                </a:solidFill>
                <a:latin typeface="Trebuchet MS"/>
                <a:ea typeface="Trebuchet MS"/>
                <a:cs typeface="Trebuchet MS"/>
                <a:sym typeface="Trebuchet MS"/>
              </a:rPr>
              <a:t> Handwriting practice  </a:t>
            </a:r>
            <a:endParaRPr sz="1500" b="0" i="0" u="none" dirty="0">
              <a:solidFill>
                <a:srgbClr val="404040"/>
              </a:solidFill>
              <a:latin typeface="Trebuchet MS"/>
              <a:ea typeface="Trebuchet MS"/>
              <a:cs typeface="Trebuchet MS"/>
              <a:sym typeface="Trebuchet MS"/>
            </a:endParaRPr>
          </a:p>
          <a:p>
            <a:pPr marL="342900" marR="0" lvl="0" indent="-361950" algn="l" rtl="0">
              <a:lnSpc>
                <a:spcPct val="90000"/>
              </a:lnSpc>
              <a:spcBef>
                <a:spcPts val="1000"/>
              </a:spcBef>
              <a:spcAft>
                <a:spcPts val="0"/>
              </a:spcAft>
              <a:buSzPts val="1500"/>
              <a:buChar char="►"/>
            </a:pPr>
            <a:r>
              <a:rPr lang="en-US" sz="1500" dirty="0"/>
              <a:t>1-1:15 Group reading </a:t>
            </a:r>
            <a:endParaRPr sz="1500" dirty="0"/>
          </a:p>
          <a:p>
            <a:pPr marL="342900" marR="0" lvl="0" indent="-361950" algn="l" rtl="0">
              <a:lnSpc>
                <a:spcPct val="90000"/>
              </a:lnSpc>
              <a:spcBef>
                <a:spcPts val="1000"/>
              </a:spcBef>
              <a:spcAft>
                <a:spcPts val="0"/>
              </a:spcAft>
              <a:buClr>
                <a:schemeClr val="accent1"/>
              </a:buClr>
              <a:buSzPts val="1500"/>
              <a:buFont typeface="Noto Sans Symbols"/>
              <a:buChar char="►"/>
            </a:pPr>
            <a:r>
              <a:rPr lang="en-US" sz="1500" dirty="0"/>
              <a:t>1:15-2:00 </a:t>
            </a:r>
            <a:r>
              <a:rPr lang="en-US" sz="1500" b="0" i="0" u="none" dirty="0">
                <a:solidFill>
                  <a:srgbClr val="404040"/>
                </a:solidFill>
                <a:latin typeface="Trebuchet MS"/>
                <a:ea typeface="Trebuchet MS"/>
                <a:cs typeface="Trebuchet MS"/>
                <a:sym typeface="Trebuchet MS"/>
              </a:rPr>
              <a:t>- Subject input (e.g. English, Science, Geography, History, R.E, Art or DT, Computing) .</a:t>
            </a:r>
            <a:endParaRPr sz="1500" dirty="0"/>
          </a:p>
          <a:p>
            <a:pPr marL="342900" marR="0" lvl="0" indent="-361950" algn="l" rtl="0">
              <a:lnSpc>
                <a:spcPct val="90000"/>
              </a:lnSpc>
              <a:spcBef>
                <a:spcPts val="1000"/>
              </a:spcBef>
              <a:spcAft>
                <a:spcPts val="0"/>
              </a:spcAft>
              <a:buClr>
                <a:schemeClr val="accent1"/>
              </a:buClr>
              <a:buSzPts val="1500"/>
              <a:buFont typeface="Noto Sans Symbols"/>
              <a:buChar char="►"/>
            </a:pPr>
            <a:r>
              <a:rPr lang="en-US" sz="1500" dirty="0"/>
              <a:t>2:00</a:t>
            </a:r>
            <a:r>
              <a:rPr lang="en-US" sz="1500" b="0" i="0" u="none" dirty="0">
                <a:solidFill>
                  <a:srgbClr val="404040"/>
                </a:solidFill>
                <a:latin typeface="Trebuchet MS"/>
                <a:ea typeface="Trebuchet MS"/>
                <a:cs typeface="Trebuchet MS"/>
                <a:sym typeface="Trebuchet MS"/>
              </a:rPr>
              <a:t>-2.</a:t>
            </a:r>
            <a:r>
              <a:rPr lang="en-US" sz="1500" dirty="0"/>
              <a:t>15</a:t>
            </a:r>
            <a:r>
              <a:rPr lang="en-US" sz="1500" b="0" i="0" u="none" dirty="0">
                <a:solidFill>
                  <a:srgbClr val="404040"/>
                </a:solidFill>
                <a:latin typeface="Trebuchet MS"/>
                <a:ea typeface="Trebuchet MS"/>
                <a:cs typeface="Trebuchet MS"/>
                <a:sym typeface="Trebuchet MS"/>
              </a:rPr>
              <a:t> </a:t>
            </a:r>
            <a:r>
              <a:rPr lang="en-US" sz="1500" dirty="0"/>
              <a:t>Break time</a:t>
            </a:r>
            <a:endParaRPr sz="1500" dirty="0"/>
          </a:p>
          <a:p>
            <a:pPr marL="342900" marR="0" lvl="0" indent="-361950" algn="l" rtl="0">
              <a:lnSpc>
                <a:spcPct val="90000"/>
              </a:lnSpc>
              <a:spcBef>
                <a:spcPts val="1000"/>
              </a:spcBef>
              <a:spcAft>
                <a:spcPts val="0"/>
              </a:spcAft>
              <a:buClr>
                <a:schemeClr val="accent1"/>
              </a:buClr>
              <a:buSzPts val="1500"/>
              <a:buFont typeface="Noto Sans Symbols"/>
              <a:buChar char="►"/>
            </a:pPr>
            <a:r>
              <a:rPr lang="en-US" sz="1500" b="0" i="0" u="none" dirty="0">
                <a:solidFill>
                  <a:srgbClr val="404040"/>
                </a:solidFill>
                <a:latin typeface="Trebuchet MS"/>
                <a:ea typeface="Trebuchet MS"/>
                <a:cs typeface="Trebuchet MS"/>
                <a:sym typeface="Trebuchet MS"/>
              </a:rPr>
              <a:t>2.</a:t>
            </a:r>
            <a:r>
              <a:rPr lang="en-US" sz="1500" dirty="0"/>
              <a:t>15</a:t>
            </a:r>
            <a:r>
              <a:rPr lang="en-US" sz="1500" b="0" i="0" u="none" dirty="0">
                <a:solidFill>
                  <a:srgbClr val="404040"/>
                </a:solidFill>
                <a:latin typeface="Trebuchet MS"/>
                <a:ea typeface="Trebuchet MS"/>
                <a:cs typeface="Trebuchet MS"/>
                <a:sym typeface="Trebuchet MS"/>
              </a:rPr>
              <a:t>-3.00 - Subject input (e.g. English, Science, Geography, History, R.E, Art or DT, Computing) some continuous provision in Autumn 1, after input.</a:t>
            </a:r>
            <a:endParaRPr sz="1500" dirty="0"/>
          </a:p>
          <a:p>
            <a:pPr marL="342900" lvl="0" indent="-361950" algn="l" rtl="0">
              <a:lnSpc>
                <a:spcPct val="90000"/>
              </a:lnSpc>
              <a:spcBef>
                <a:spcPts val="1000"/>
              </a:spcBef>
              <a:spcAft>
                <a:spcPts val="0"/>
              </a:spcAft>
              <a:buSzPts val="1500"/>
              <a:buChar char="►"/>
            </a:pPr>
            <a:r>
              <a:rPr lang="en-US" sz="1500" i="0" u="none" dirty="0">
                <a:solidFill>
                  <a:srgbClr val="404040"/>
                </a:solidFill>
              </a:rPr>
              <a:t>3</a:t>
            </a:r>
            <a:r>
              <a:rPr lang="en-US" sz="1500" dirty="0"/>
              <a:t>.00-3.20 Story time &amp; Phonics interventions </a:t>
            </a:r>
            <a:endParaRPr sz="1500" i="0" u="none" dirty="0">
              <a:solidFill>
                <a:srgbClr val="404040"/>
              </a:solidFill>
            </a:endParaRPr>
          </a:p>
          <a:p>
            <a:pPr marL="342900" marR="0" lvl="0" indent="-361950" algn="l" rtl="0">
              <a:lnSpc>
                <a:spcPct val="90000"/>
              </a:lnSpc>
              <a:spcBef>
                <a:spcPts val="1000"/>
              </a:spcBef>
              <a:spcAft>
                <a:spcPts val="0"/>
              </a:spcAft>
              <a:buClr>
                <a:schemeClr val="accent1"/>
              </a:buClr>
              <a:buSzPts val="1500"/>
              <a:buFont typeface="Noto Sans Symbols"/>
              <a:buChar char="►"/>
            </a:pPr>
            <a:r>
              <a:rPr lang="en-US" sz="1500" b="0" i="0" u="none" dirty="0">
                <a:solidFill>
                  <a:srgbClr val="404040"/>
                </a:solidFill>
                <a:latin typeface="Trebuchet MS"/>
                <a:ea typeface="Trebuchet MS"/>
                <a:cs typeface="Trebuchet MS"/>
                <a:sym typeface="Trebuchet MS"/>
              </a:rPr>
              <a:t>3.20- Home Time</a:t>
            </a:r>
            <a:endParaRPr sz="15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6"/>
          <p:cNvSpPr txBox="1">
            <a:spLocks noGrp="1"/>
          </p:cNvSpPr>
          <p:nvPr>
            <p:ph type="title"/>
          </p:nvPr>
        </p:nvSpPr>
        <p:spPr>
          <a:xfrm>
            <a:off x="609600" y="609600"/>
            <a:ext cx="6348412" cy="1320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accent1"/>
              </a:buClr>
              <a:buSzPts val="3600"/>
              <a:buFont typeface="Trebuchet MS"/>
              <a:buNone/>
            </a:pPr>
            <a:r>
              <a:rPr lang="en-US" sz="3600" b="0" i="0" u="none">
                <a:solidFill>
                  <a:schemeClr val="accent1"/>
                </a:solidFill>
                <a:latin typeface="Trebuchet MS"/>
                <a:ea typeface="Trebuchet MS"/>
                <a:cs typeface="Trebuchet MS"/>
                <a:sym typeface="Trebuchet MS"/>
              </a:rPr>
              <a:t>What should they bring to school? </a:t>
            </a:r>
            <a:endParaRPr/>
          </a:p>
        </p:txBody>
      </p:sp>
      <p:sp>
        <p:nvSpPr>
          <p:cNvPr id="162" name="Google Shape;162;p6"/>
          <p:cNvSpPr txBox="1">
            <a:spLocks noGrp="1"/>
          </p:cNvSpPr>
          <p:nvPr>
            <p:ph type="body" idx="1"/>
          </p:nvPr>
        </p:nvSpPr>
        <p:spPr>
          <a:xfrm>
            <a:off x="755650" y="1700200"/>
            <a:ext cx="7272300" cy="4844700"/>
          </a:xfrm>
          <a:prstGeom prst="rect">
            <a:avLst/>
          </a:prstGeom>
          <a:noFill/>
          <a:ln>
            <a:noFill/>
          </a:ln>
        </p:spPr>
        <p:txBody>
          <a:bodyPr spcFirstLastPara="1" wrap="square" lIns="91425" tIns="45700" rIns="91425" bIns="45700" anchor="t" anchorCtr="0">
            <a:normAutofit fontScale="85000" lnSpcReduction="20000"/>
          </a:bodyPr>
          <a:lstStyle/>
          <a:p>
            <a:pPr marL="342900" marR="0" lvl="0" indent="-342900" algn="l" rtl="0">
              <a:lnSpc>
                <a:spcPct val="70000"/>
              </a:lnSpc>
              <a:spcBef>
                <a:spcPts val="0"/>
              </a:spcBef>
              <a:spcAft>
                <a:spcPts val="0"/>
              </a:spcAft>
              <a:buClr>
                <a:schemeClr val="accent1"/>
              </a:buClr>
              <a:buSzPct val="80000"/>
              <a:buFont typeface="Noto Sans Symbols"/>
              <a:buNone/>
            </a:pPr>
            <a:endParaRPr sz="1400" b="0" i="0" u="none" dirty="0">
              <a:solidFill>
                <a:srgbClr val="404040"/>
              </a:solidFill>
              <a:latin typeface="Trebuchet MS"/>
              <a:ea typeface="Trebuchet MS"/>
              <a:cs typeface="Trebuchet MS"/>
              <a:sym typeface="Trebuchet MS"/>
            </a:endParaRPr>
          </a:p>
          <a:p>
            <a:pPr marL="342900" marR="0" lvl="0" indent="-379158" algn="l" rtl="0">
              <a:lnSpc>
                <a:spcPct val="120000"/>
              </a:lnSpc>
              <a:spcBef>
                <a:spcPts val="1000"/>
              </a:spcBef>
              <a:spcAft>
                <a:spcPts val="0"/>
              </a:spcAft>
              <a:buClr>
                <a:schemeClr val="accent1"/>
              </a:buClr>
              <a:buSzPct val="86717"/>
              <a:buFont typeface="Noto Sans Symbols"/>
              <a:buChar char="►"/>
            </a:pPr>
            <a:r>
              <a:rPr lang="en-US" sz="2108" b="0" i="0" u="none" dirty="0">
                <a:solidFill>
                  <a:srgbClr val="404040"/>
                </a:solidFill>
                <a:latin typeface="Trebuchet MS"/>
                <a:ea typeface="Trebuchet MS"/>
                <a:cs typeface="Trebuchet MS"/>
                <a:sym typeface="Trebuchet MS"/>
              </a:rPr>
              <a:t>Water bottle </a:t>
            </a:r>
            <a:endParaRPr sz="2108" b="0" i="0" u="none" dirty="0">
              <a:solidFill>
                <a:srgbClr val="404040"/>
              </a:solidFill>
              <a:latin typeface="Trebuchet MS"/>
              <a:ea typeface="Trebuchet MS"/>
              <a:cs typeface="Trebuchet MS"/>
              <a:sym typeface="Trebuchet MS"/>
            </a:endParaRPr>
          </a:p>
          <a:p>
            <a:pPr marL="342900" marR="0" lvl="0" indent="-379158" algn="l" rtl="0">
              <a:lnSpc>
                <a:spcPct val="120000"/>
              </a:lnSpc>
              <a:spcBef>
                <a:spcPts val="1000"/>
              </a:spcBef>
              <a:spcAft>
                <a:spcPts val="0"/>
              </a:spcAft>
              <a:buClr>
                <a:schemeClr val="accent1"/>
              </a:buClr>
              <a:buSzPct val="86717"/>
              <a:buFont typeface="Noto Sans Symbols"/>
              <a:buChar char="►"/>
            </a:pPr>
            <a:r>
              <a:rPr lang="en-US" sz="2108" b="0" i="0" u="none" dirty="0">
                <a:solidFill>
                  <a:srgbClr val="404040"/>
                </a:solidFill>
                <a:latin typeface="Trebuchet MS"/>
                <a:ea typeface="Trebuchet MS"/>
                <a:cs typeface="Trebuchet MS"/>
                <a:sym typeface="Trebuchet MS"/>
              </a:rPr>
              <a:t>Fruit snack (if they wish) – one piece is provided by the school already (no other s</a:t>
            </a:r>
            <a:r>
              <a:rPr lang="en-US" sz="2108" dirty="0"/>
              <a:t>nacks are allowed)</a:t>
            </a:r>
            <a:endParaRPr sz="2108" b="0" i="0" u="none" dirty="0">
              <a:solidFill>
                <a:srgbClr val="404040"/>
              </a:solidFill>
              <a:latin typeface="Trebuchet MS"/>
              <a:ea typeface="Trebuchet MS"/>
              <a:cs typeface="Trebuchet MS"/>
              <a:sym typeface="Trebuchet MS"/>
            </a:endParaRPr>
          </a:p>
          <a:p>
            <a:pPr marL="342900" marR="0" lvl="0" indent="-379158" algn="l" rtl="0">
              <a:lnSpc>
                <a:spcPct val="120000"/>
              </a:lnSpc>
              <a:spcBef>
                <a:spcPts val="1000"/>
              </a:spcBef>
              <a:spcAft>
                <a:spcPts val="0"/>
              </a:spcAft>
              <a:buClr>
                <a:schemeClr val="accent1"/>
              </a:buClr>
              <a:buSzPct val="86717"/>
              <a:buFont typeface="Noto Sans Symbols"/>
              <a:buChar char="►"/>
            </a:pPr>
            <a:r>
              <a:rPr lang="en-US" sz="2108" b="0" i="0" u="none" dirty="0">
                <a:solidFill>
                  <a:srgbClr val="404040"/>
                </a:solidFill>
                <a:latin typeface="Trebuchet MS"/>
                <a:ea typeface="Trebuchet MS"/>
                <a:cs typeface="Trebuchet MS"/>
                <a:sym typeface="Trebuchet MS"/>
              </a:rPr>
              <a:t>To wear PE kit to school on Tuesdays and Thursdays.</a:t>
            </a:r>
            <a:endParaRPr sz="2508" dirty="0"/>
          </a:p>
          <a:p>
            <a:pPr marL="342900" marR="0" lvl="0" indent="-379158" algn="l" rtl="0">
              <a:lnSpc>
                <a:spcPct val="120000"/>
              </a:lnSpc>
              <a:spcBef>
                <a:spcPts val="1000"/>
              </a:spcBef>
              <a:spcAft>
                <a:spcPts val="0"/>
              </a:spcAft>
              <a:buClr>
                <a:schemeClr val="accent1"/>
              </a:buClr>
              <a:buSzPct val="86717"/>
              <a:buFont typeface="Noto Sans Symbols"/>
              <a:buChar char="►"/>
            </a:pPr>
            <a:r>
              <a:rPr lang="en-US" sz="2108" b="0" i="0" u="none" dirty="0">
                <a:solidFill>
                  <a:srgbClr val="404040"/>
                </a:solidFill>
                <a:latin typeface="Trebuchet MS"/>
                <a:ea typeface="Trebuchet MS"/>
                <a:cs typeface="Trebuchet MS"/>
                <a:sym typeface="Trebuchet MS"/>
              </a:rPr>
              <a:t>Reading book and diary everyday- Friday is when they are given their new book. </a:t>
            </a:r>
            <a:endParaRPr sz="2108" b="0" i="0" u="none" dirty="0">
              <a:solidFill>
                <a:srgbClr val="404040"/>
              </a:solidFill>
              <a:latin typeface="Trebuchet MS"/>
              <a:ea typeface="Trebuchet MS"/>
              <a:cs typeface="Trebuchet MS"/>
              <a:sym typeface="Trebuchet MS"/>
            </a:endParaRPr>
          </a:p>
          <a:p>
            <a:pPr marL="342900" marR="0" lvl="0" indent="-379158" algn="l" rtl="0">
              <a:lnSpc>
                <a:spcPct val="120000"/>
              </a:lnSpc>
              <a:spcBef>
                <a:spcPts val="1000"/>
              </a:spcBef>
              <a:spcAft>
                <a:spcPts val="0"/>
              </a:spcAft>
              <a:buClr>
                <a:schemeClr val="accent1"/>
              </a:buClr>
              <a:buSzPct val="86717"/>
              <a:buFont typeface="Noto Sans Symbols"/>
              <a:buChar char="►"/>
            </a:pPr>
            <a:r>
              <a:rPr lang="en-US" sz="2108" b="0" i="0" u="none" dirty="0">
                <a:solidFill>
                  <a:srgbClr val="404040"/>
                </a:solidFill>
                <a:latin typeface="Trebuchet MS"/>
                <a:ea typeface="Trebuchet MS"/>
                <a:cs typeface="Trebuchet MS"/>
                <a:sym typeface="Trebuchet MS"/>
              </a:rPr>
              <a:t>Homework will be handed out on a Friday and is expected to be completed by the following </a:t>
            </a:r>
            <a:r>
              <a:rPr lang="en-US" sz="2108" dirty="0"/>
              <a:t>Thurs</a:t>
            </a:r>
            <a:r>
              <a:rPr lang="en-US" sz="2108" b="0" i="0" u="none" dirty="0">
                <a:solidFill>
                  <a:srgbClr val="404040"/>
                </a:solidFill>
                <a:latin typeface="Trebuchet MS"/>
                <a:ea typeface="Trebuchet MS"/>
                <a:cs typeface="Trebuchet MS"/>
                <a:sym typeface="Trebuchet MS"/>
              </a:rPr>
              <a:t>day. It </a:t>
            </a:r>
            <a:r>
              <a:rPr lang="en-US" sz="2108" dirty="0"/>
              <a:t>should be </a:t>
            </a:r>
            <a:r>
              <a:rPr lang="en-US" sz="2108" b="0" i="0" u="none" dirty="0">
                <a:solidFill>
                  <a:srgbClr val="404040"/>
                </a:solidFill>
                <a:latin typeface="Trebuchet MS"/>
                <a:ea typeface="Trebuchet MS"/>
                <a:cs typeface="Trebuchet MS"/>
                <a:sym typeface="Trebuchet MS"/>
              </a:rPr>
              <a:t>given back into school</a:t>
            </a:r>
            <a:r>
              <a:rPr lang="en-US" sz="2108" dirty="0"/>
              <a:t> and</a:t>
            </a:r>
            <a:r>
              <a:rPr lang="en-US" sz="2108" b="0" i="0" u="none" dirty="0">
                <a:solidFill>
                  <a:srgbClr val="404040"/>
                </a:solidFill>
                <a:latin typeface="Trebuchet MS"/>
                <a:ea typeface="Trebuchet MS"/>
                <a:cs typeface="Trebuchet MS"/>
                <a:sym typeface="Trebuchet MS"/>
              </a:rPr>
              <a:t> should not take more than 30minutes.</a:t>
            </a:r>
            <a:r>
              <a:rPr lang="en-US" sz="2108" dirty="0"/>
              <a:t> </a:t>
            </a:r>
            <a:endParaRPr sz="2108" dirty="0"/>
          </a:p>
          <a:p>
            <a:pPr marL="342900" marR="0" lvl="0" indent="-395605" algn="l" rtl="0">
              <a:lnSpc>
                <a:spcPct val="120000"/>
              </a:lnSpc>
              <a:spcBef>
                <a:spcPts val="1000"/>
              </a:spcBef>
              <a:spcAft>
                <a:spcPts val="0"/>
              </a:spcAft>
              <a:buSzPct val="100000"/>
              <a:buChar char="►"/>
            </a:pPr>
            <a:r>
              <a:rPr lang="en-US" sz="2108" dirty="0"/>
              <a:t>Please encourage your child to hand in their homework once it is completed (we do not have enough time to check the bags).</a:t>
            </a:r>
          </a:p>
          <a:p>
            <a:pPr marL="342900" marR="0" lvl="0" indent="-395605" algn="l" rtl="0">
              <a:lnSpc>
                <a:spcPct val="120000"/>
              </a:lnSpc>
              <a:spcBef>
                <a:spcPts val="1000"/>
              </a:spcBef>
              <a:spcAft>
                <a:spcPts val="0"/>
              </a:spcAft>
              <a:buSzPct val="100000"/>
              <a:buChar char="►"/>
            </a:pPr>
            <a:r>
              <a:rPr lang="en-US" sz="2108" b="0" i="0" u="none" dirty="0">
                <a:solidFill>
                  <a:srgbClr val="404040"/>
                </a:solidFill>
                <a:latin typeface="Trebuchet MS"/>
                <a:ea typeface="Trebuchet MS"/>
                <a:cs typeface="Trebuchet MS"/>
                <a:sym typeface="Trebuchet MS"/>
              </a:rPr>
              <a:t>Certificates/Awards etc. from things they do out of school to share with the class.</a:t>
            </a:r>
            <a:r>
              <a:rPr lang="en-US" sz="1400" b="0" i="0" u="none" dirty="0">
                <a:solidFill>
                  <a:srgbClr val="404040"/>
                </a:solidFill>
                <a:latin typeface="Trebuchet MS"/>
                <a:ea typeface="Trebuchet MS"/>
                <a:cs typeface="Trebuchet MS"/>
                <a:sym typeface="Trebuchet MS"/>
              </a:rPr>
              <a:t> </a:t>
            </a: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66"/>
        <p:cNvGrpSpPr/>
        <p:nvPr/>
      </p:nvGrpSpPr>
      <p:grpSpPr>
        <a:xfrm>
          <a:off x="0" y="0"/>
          <a:ext cx="0" cy="0"/>
          <a:chOff x="0" y="0"/>
          <a:chExt cx="0" cy="0"/>
        </a:xfrm>
      </p:grpSpPr>
      <p:sp>
        <p:nvSpPr>
          <p:cNvPr id="167" name="Google Shape;167;p7"/>
          <p:cNvSpPr txBox="1">
            <a:spLocks noGrp="1"/>
          </p:cNvSpPr>
          <p:nvPr>
            <p:ph type="title"/>
          </p:nvPr>
        </p:nvSpPr>
        <p:spPr>
          <a:xfrm>
            <a:off x="684212" y="549275"/>
            <a:ext cx="6870700" cy="8445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accent1"/>
              </a:buClr>
              <a:buSzPts val="3600"/>
              <a:buFont typeface="Trebuchet MS"/>
              <a:buNone/>
            </a:pPr>
            <a:r>
              <a:rPr lang="en-US" sz="3600" b="0" i="0" u="none">
                <a:solidFill>
                  <a:schemeClr val="accent1"/>
                </a:solidFill>
                <a:latin typeface="Trebuchet MS"/>
                <a:ea typeface="Trebuchet MS"/>
                <a:cs typeface="Trebuchet MS"/>
                <a:sym typeface="Trebuchet MS"/>
              </a:rPr>
              <a:t>Our Topics- History/ Geograp</a:t>
            </a:r>
            <a:r>
              <a:rPr lang="en-US"/>
              <a:t>hy</a:t>
            </a:r>
            <a:endParaRPr/>
          </a:p>
        </p:txBody>
      </p:sp>
      <p:sp>
        <p:nvSpPr>
          <p:cNvPr id="168" name="Google Shape;168;p7"/>
          <p:cNvSpPr txBox="1">
            <a:spLocks noGrp="1"/>
          </p:cNvSpPr>
          <p:nvPr>
            <p:ph type="body" idx="1"/>
          </p:nvPr>
        </p:nvSpPr>
        <p:spPr>
          <a:xfrm>
            <a:off x="1258887" y="1700212"/>
            <a:ext cx="6626225" cy="4608512"/>
          </a:xfrm>
          <a:prstGeom prst="rect">
            <a:avLst/>
          </a:prstGeom>
          <a:noFill/>
          <a:ln>
            <a:noFill/>
          </a:ln>
        </p:spPr>
        <p:txBody>
          <a:bodyPr spcFirstLastPara="1" wrap="square" lIns="91425" tIns="45700" rIns="91425" bIns="45700" anchor="t" anchorCtr="0">
            <a:noAutofit/>
          </a:bodyPr>
          <a:lstStyle/>
          <a:p>
            <a:pPr marL="342900" lvl="0" indent="-381000" algn="l" rtl="0">
              <a:lnSpc>
                <a:spcPct val="100000"/>
              </a:lnSpc>
              <a:spcBef>
                <a:spcPts val="0"/>
              </a:spcBef>
              <a:spcAft>
                <a:spcPts val="0"/>
              </a:spcAft>
              <a:buSzPts val="2200"/>
              <a:buChar char="►"/>
            </a:pPr>
            <a:r>
              <a:rPr lang="en-US" sz="2600" b="1" i="0" u="none">
                <a:solidFill>
                  <a:srgbClr val="404040"/>
                </a:solidFill>
                <a:latin typeface="Trebuchet MS"/>
                <a:ea typeface="Trebuchet MS"/>
                <a:cs typeface="Trebuchet MS"/>
                <a:sym typeface="Trebuchet MS"/>
              </a:rPr>
              <a:t>How am I making History? </a:t>
            </a:r>
            <a:r>
              <a:rPr lang="en-US" sz="2600"/>
              <a:t>(Autumn 1)</a:t>
            </a:r>
            <a:endParaRPr sz="2400"/>
          </a:p>
          <a:p>
            <a:pPr marL="342900" lvl="0" indent="-381000" algn="l" rtl="0">
              <a:lnSpc>
                <a:spcPct val="100000"/>
              </a:lnSpc>
              <a:spcBef>
                <a:spcPts val="1000"/>
              </a:spcBef>
              <a:spcAft>
                <a:spcPts val="0"/>
              </a:spcAft>
              <a:buSzPts val="2200"/>
              <a:buChar char="►"/>
            </a:pPr>
            <a:r>
              <a:rPr lang="en-US" sz="2600" b="1"/>
              <a:t>What is the weather like in the UK?</a:t>
            </a:r>
            <a:r>
              <a:rPr lang="en-US" sz="2600"/>
              <a:t> (Autumn 2)</a:t>
            </a:r>
            <a:endParaRPr sz="2400"/>
          </a:p>
          <a:p>
            <a:pPr marL="342900" lvl="0" indent="-381000" algn="l" rtl="0">
              <a:lnSpc>
                <a:spcPct val="100000"/>
              </a:lnSpc>
              <a:spcBef>
                <a:spcPts val="1000"/>
              </a:spcBef>
              <a:spcAft>
                <a:spcPts val="0"/>
              </a:spcAft>
              <a:buSzPts val="2200"/>
              <a:buChar char="►"/>
            </a:pPr>
            <a:r>
              <a:rPr lang="en-US" sz="2600" b="1"/>
              <a:t>How have explorers changed the world?</a:t>
            </a:r>
            <a:r>
              <a:rPr lang="en-US" sz="2600"/>
              <a:t> (Spring 1)</a:t>
            </a:r>
            <a:endParaRPr sz="2400"/>
          </a:p>
          <a:p>
            <a:pPr marL="342900" marR="0" lvl="0" indent="-381000" algn="l" rtl="0">
              <a:lnSpc>
                <a:spcPct val="100000"/>
              </a:lnSpc>
              <a:spcBef>
                <a:spcPts val="1000"/>
              </a:spcBef>
              <a:spcAft>
                <a:spcPts val="0"/>
              </a:spcAft>
              <a:buClr>
                <a:schemeClr val="accent1"/>
              </a:buClr>
              <a:buSzPts val="2200"/>
              <a:buFont typeface="Noto Sans Symbols"/>
              <a:buChar char="►"/>
            </a:pPr>
            <a:r>
              <a:rPr lang="en-US" sz="2600" b="1" i="0" u="none">
                <a:solidFill>
                  <a:srgbClr val="404040"/>
                </a:solidFill>
                <a:latin typeface="Trebuchet MS"/>
                <a:ea typeface="Trebuchet MS"/>
                <a:cs typeface="Trebuchet MS"/>
                <a:sym typeface="Trebuchet MS"/>
              </a:rPr>
              <a:t>What is it like here? </a:t>
            </a:r>
            <a:r>
              <a:rPr lang="en-US" sz="2600" b="0" i="0" u="none">
                <a:solidFill>
                  <a:srgbClr val="404040"/>
                </a:solidFill>
                <a:latin typeface="Trebuchet MS"/>
                <a:ea typeface="Trebuchet MS"/>
                <a:cs typeface="Trebuchet MS"/>
                <a:sym typeface="Trebuchet MS"/>
              </a:rPr>
              <a:t>(Spring 2)</a:t>
            </a:r>
            <a:endParaRPr sz="2400"/>
          </a:p>
          <a:p>
            <a:pPr marL="342900" marR="0" lvl="0" indent="-381000" algn="l" rtl="0">
              <a:lnSpc>
                <a:spcPct val="100000"/>
              </a:lnSpc>
              <a:spcBef>
                <a:spcPts val="1000"/>
              </a:spcBef>
              <a:spcAft>
                <a:spcPts val="0"/>
              </a:spcAft>
              <a:buClr>
                <a:schemeClr val="accent1"/>
              </a:buClr>
              <a:buSzPts val="2200"/>
              <a:buFont typeface="Noto Sans Symbols"/>
              <a:buChar char="►"/>
            </a:pPr>
            <a:r>
              <a:rPr lang="en-US" sz="2600" b="1" i="0" u="none">
                <a:solidFill>
                  <a:srgbClr val="404040"/>
                </a:solidFill>
                <a:latin typeface="Trebuchet MS"/>
                <a:ea typeface="Trebuchet MS"/>
                <a:cs typeface="Trebuchet MS"/>
                <a:sym typeface="Trebuchet MS"/>
              </a:rPr>
              <a:t>What is it like to live in Shanghai?</a:t>
            </a:r>
            <a:r>
              <a:rPr lang="en-US" sz="2600" b="0" i="0" u="none">
                <a:solidFill>
                  <a:srgbClr val="404040"/>
                </a:solidFill>
                <a:latin typeface="Trebuchet MS"/>
                <a:ea typeface="Trebuchet MS"/>
                <a:cs typeface="Trebuchet MS"/>
                <a:sym typeface="Trebuchet MS"/>
              </a:rPr>
              <a:t>(Summer 1)</a:t>
            </a:r>
            <a:endParaRPr sz="2400"/>
          </a:p>
          <a:p>
            <a:pPr marL="342900" marR="0" lvl="0" indent="-381000" algn="l" rtl="0">
              <a:lnSpc>
                <a:spcPct val="100000"/>
              </a:lnSpc>
              <a:spcBef>
                <a:spcPts val="1000"/>
              </a:spcBef>
              <a:spcAft>
                <a:spcPts val="0"/>
              </a:spcAft>
              <a:buClr>
                <a:schemeClr val="accent1"/>
              </a:buClr>
              <a:buSzPts val="2200"/>
              <a:buFont typeface="Noto Sans Symbols"/>
              <a:buChar char="►"/>
            </a:pPr>
            <a:r>
              <a:rPr lang="en-US" sz="2600" b="1" i="0" u="none">
                <a:solidFill>
                  <a:srgbClr val="404040"/>
                </a:solidFill>
                <a:latin typeface="Trebuchet MS"/>
                <a:ea typeface="Trebuchet MS"/>
                <a:cs typeface="Trebuchet MS"/>
                <a:sym typeface="Trebuchet MS"/>
              </a:rPr>
              <a:t>How have toys changed?</a:t>
            </a:r>
            <a:r>
              <a:rPr lang="en-US" sz="2600" b="0" i="0" u="none">
                <a:solidFill>
                  <a:srgbClr val="404040"/>
                </a:solidFill>
                <a:latin typeface="Trebuchet MS"/>
                <a:ea typeface="Trebuchet MS"/>
                <a:cs typeface="Trebuchet MS"/>
                <a:sym typeface="Trebuchet MS"/>
              </a:rPr>
              <a:t>(Summer 2)</a:t>
            </a:r>
            <a:endParaRPr sz="2400"/>
          </a:p>
          <a:p>
            <a:pPr marL="342900" marR="0" lvl="0" indent="-231140" algn="l" rtl="0">
              <a:lnSpc>
                <a:spcPct val="100000"/>
              </a:lnSpc>
              <a:spcBef>
                <a:spcPts val="1000"/>
              </a:spcBef>
              <a:spcAft>
                <a:spcPts val="0"/>
              </a:spcAft>
              <a:buClr>
                <a:schemeClr val="accent1"/>
              </a:buClr>
              <a:buSzPts val="1760"/>
              <a:buFont typeface="Noto Sans Symbols"/>
              <a:buNone/>
            </a:pPr>
            <a:endParaRPr sz="2200" b="0" i="0" u="none">
              <a:solidFill>
                <a:srgbClr val="404040"/>
              </a:solidFill>
              <a:latin typeface="Trebuchet MS"/>
              <a:ea typeface="Trebuchet MS"/>
              <a:cs typeface="Trebuchet MS"/>
              <a:sym typeface="Trebuchet MS"/>
            </a:endParaRPr>
          </a:p>
          <a:p>
            <a:pPr marL="342900" marR="0" lvl="0" indent="-231140" algn="l" rtl="0">
              <a:lnSpc>
                <a:spcPct val="100000"/>
              </a:lnSpc>
              <a:spcBef>
                <a:spcPts val="1000"/>
              </a:spcBef>
              <a:spcAft>
                <a:spcPts val="0"/>
              </a:spcAft>
              <a:buClr>
                <a:schemeClr val="accent1"/>
              </a:buClr>
              <a:buSzPts val="1760"/>
              <a:buFont typeface="Noto Sans Symbols"/>
              <a:buNone/>
            </a:pPr>
            <a:endParaRPr sz="2200" b="0" i="0" u="none">
              <a:solidFill>
                <a:srgbClr val="404040"/>
              </a:solidFill>
              <a:latin typeface="Trebuchet MS"/>
              <a:ea typeface="Trebuchet MS"/>
              <a:cs typeface="Trebuchet MS"/>
              <a:sym typeface="Trebuchet M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g37d44f8f3a2_0_0"/>
          <p:cNvSpPr txBox="1">
            <a:spLocks noGrp="1"/>
          </p:cNvSpPr>
          <p:nvPr>
            <p:ph type="title"/>
          </p:nvPr>
        </p:nvSpPr>
        <p:spPr>
          <a:xfrm>
            <a:off x="684212" y="549275"/>
            <a:ext cx="6870600" cy="8445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accent1"/>
              </a:buClr>
              <a:buSzPts val="3600"/>
              <a:buFont typeface="Trebuchet MS"/>
              <a:buNone/>
            </a:pPr>
            <a:r>
              <a:rPr lang="en-US" sz="3600" b="0" i="0" u="none">
                <a:solidFill>
                  <a:schemeClr val="accent1"/>
                </a:solidFill>
                <a:latin typeface="Trebuchet MS"/>
                <a:ea typeface="Trebuchet MS"/>
                <a:cs typeface="Trebuchet MS"/>
                <a:sym typeface="Trebuchet MS"/>
              </a:rPr>
              <a:t>Our Topics- </a:t>
            </a:r>
            <a:r>
              <a:rPr lang="en-US"/>
              <a:t>Science</a:t>
            </a:r>
            <a:endParaRPr/>
          </a:p>
        </p:txBody>
      </p:sp>
      <p:sp>
        <p:nvSpPr>
          <p:cNvPr id="174" name="Google Shape;174;g37d44f8f3a2_0_0"/>
          <p:cNvSpPr txBox="1">
            <a:spLocks noGrp="1"/>
          </p:cNvSpPr>
          <p:nvPr>
            <p:ph type="body" idx="1"/>
          </p:nvPr>
        </p:nvSpPr>
        <p:spPr>
          <a:xfrm>
            <a:off x="684200" y="1323225"/>
            <a:ext cx="7200900" cy="5308500"/>
          </a:xfrm>
          <a:prstGeom prst="rect">
            <a:avLst/>
          </a:prstGeom>
          <a:noFill/>
          <a:ln>
            <a:noFill/>
          </a:ln>
        </p:spPr>
        <p:txBody>
          <a:bodyPr spcFirstLastPara="1" wrap="square" lIns="91425" tIns="45700" rIns="91425" bIns="45700" anchor="t" anchorCtr="0">
            <a:noAutofit/>
          </a:bodyPr>
          <a:lstStyle/>
          <a:p>
            <a:pPr marL="457200" lvl="0" indent="-368300" algn="l" rtl="0">
              <a:spcBef>
                <a:spcPts val="0"/>
              </a:spcBef>
              <a:spcAft>
                <a:spcPts val="0"/>
              </a:spcAft>
              <a:buSzPts val="2200"/>
              <a:buChar char="►"/>
            </a:pPr>
            <a:r>
              <a:rPr lang="en-US" sz="1700" b="1">
                <a:solidFill>
                  <a:schemeClr val="dk1"/>
                </a:solidFill>
                <a:latin typeface="Arial"/>
                <a:ea typeface="Arial"/>
                <a:cs typeface="Arial"/>
                <a:sym typeface="Arial"/>
              </a:rPr>
              <a:t>Plants</a:t>
            </a:r>
            <a:r>
              <a:rPr lang="en-US" sz="1700">
                <a:solidFill>
                  <a:schemeClr val="dk1"/>
                </a:solidFill>
                <a:latin typeface="Arial"/>
                <a:ea typeface="Arial"/>
                <a:cs typeface="Arial"/>
                <a:sym typeface="Arial"/>
              </a:rPr>
              <a:t> – identifying and naming common plants, describing basic structure.</a:t>
            </a:r>
            <a:br>
              <a:rPr lang="en-US" sz="1700">
                <a:solidFill>
                  <a:schemeClr val="dk1"/>
                </a:solidFill>
                <a:latin typeface="Arial"/>
                <a:ea typeface="Arial"/>
                <a:cs typeface="Arial"/>
                <a:sym typeface="Arial"/>
              </a:rPr>
            </a:br>
            <a:endParaRPr sz="1700">
              <a:solidFill>
                <a:schemeClr val="dk1"/>
              </a:solidFill>
              <a:latin typeface="Arial"/>
              <a:ea typeface="Arial"/>
              <a:cs typeface="Arial"/>
              <a:sym typeface="Arial"/>
            </a:endParaRPr>
          </a:p>
          <a:p>
            <a:pPr marL="457200" lvl="0" indent="-368300" algn="l" rtl="0">
              <a:spcBef>
                <a:spcPts val="0"/>
              </a:spcBef>
              <a:spcAft>
                <a:spcPts val="0"/>
              </a:spcAft>
              <a:buSzPts val="2200"/>
              <a:buChar char="►"/>
            </a:pPr>
            <a:r>
              <a:rPr lang="en-US" sz="1700" b="1">
                <a:solidFill>
                  <a:schemeClr val="dk1"/>
                </a:solidFill>
                <a:latin typeface="Arial"/>
                <a:ea typeface="Arial"/>
                <a:cs typeface="Arial"/>
                <a:sym typeface="Arial"/>
              </a:rPr>
              <a:t>Animals including humans</a:t>
            </a:r>
            <a:r>
              <a:rPr lang="en-US" sz="1700">
                <a:solidFill>
                  <a:schemeClr val="dk1"/>
                </a:solidFill>
                <a:latin typeface="Arial"/>
                <a:ea typeface="Arial"/>
                <a:cs typeface="Arial"/>
                <a:sym typeface="Arial"/>
              </a:rPr>
              <a:t> – identifying and naming common animals, carnivores/herbivores/omnivores, body parts, senses.</a:t>
            </a:r>
            <a:br>
              <a:rPr lang="en-US" sz="1700">
                <a:solidFill>
                  <a:schemeClr val="dk1"/>
                </a:solidFill>
                <a:latin typeface="Arial"/>
                <a:ea typeface="Arial"/>
                <a:cs typeface="Arial"/>
                <a:sym typeface="Arial"/>
              </a:rPr>
            </a:br>
            <a:endParaRPr sz="1700">
              <a:solidFill>
                <a:schemeClr val="dk1"/>
              </a:solidFill>
              <a:latin typeface="Arial"/>
              <a:ea typeface="Arial"/>
              <a:cs typeface="Arial"/>
              <a:sym typeface="Arial"/>
            </a:endParaRPr>
          </a:p>
          <a:p>
            <a:pPr marL="457200" lvl="0" indent="-368300" algn="l" rtl="0">
              <a:spcBef>
                <a:spcPts val="0"/>
              </a:spcBef>
              <a:spcAft>
                <a:spcPts val="0"/>
              </a:spcAft>
              <a:buSzPts val="2200"/>
              <a:buChar char="►"/>
            </a:pPr>
            <a:r>
              <a:rPr lang="en-US" sz="1700" b="1">
                <a:solidFill>
                  <a:schemeClr val="dk1"/>
                </a:solidFill>
                <a:latin typeface="Arial"/>
                <a:ea typeface="Arial"/>
                <a:cs typeface="Arial"/>
                <a:sym typeface="Arial"/>
              </a:rPr>
              <a:t>Everyday materials</a:t>
            </a:r>
            <a:r>
              <a:rPr lang="en-US" sz="1700">
                <a:solidFill>
                  <a:schemeClr val="dk1"/>
                </a:solidFill>
                <a:latin typeface="Arial"/>
                <a:ea typeface="Arial"/>
                <a:cs typeface="Arial"/>
                <a:sym typeface="Arial"/>
              </a:rPr>
              <a:t> – identifying, naming and describing materials, comparing and grouping them.</a:t>
            </a:r>
            <a:br>
              <a:rPr lang="en-US" sz="1700">
                <a:solidFill>
                  <a:schemeClr val="dk1"/>
                </a:solidFill>
                <a:latin typeface="Arial"/>
                <a:ea typeface="Arial"/>
                <a:cs typeface="Arial"/>
                <a:sym typeface="Arial"/>
              </a:rPr>
            </a:br>
            <a:endParaRPr sz="1700">
              <a:solidFill>
                <a:schemeClr val="dk1"/>
              </a:solidFill>
              <a:latin typeface="Arial"/>
              <a:ea typeface="Arial"/>
              <a:cs typeface="Arial"/>
              <a:sym typeface="Arial"/>
            </a:endParaRPr>
          </a:p>
          <a:p>
            <a:pPr marL="457200" lvl="0" indent="-368300" algn="l" rtl="0">
              <a:spcBef>
                <a:spcPts val="0"/>
              </a:spcBef>
              <a:spcAft>
                <a:spcPts val="0"/>
              </a:spcAft>
              <a:buSzPts val="2200"/>
              <a:buChar char="►"/>
            </a:pPr>
            <a:r>
              <a:rPr lang="en-US" sz="1700" b="1">
                <a:solidFill>
                  <a:schemeClr val="dk1"/>
                </a:solidFill>
                <a:latin typeface="Arial"/>
                <a:ea typeface="Arial"/>
                <a:cs typeface="Arial"/>
                <a:sym typeface="Arial"/>
              </a:rPr>
              <a:t>Seasonal changes: Autumn &amp; Winter</a:t>
            </a:r>
            <a:r>
              <a:rPr lang="en-US" sz="1700">
                <a:solidFill>
                  <a:schemeClr val="dk1"/>
                </a:solidFill>
                <a:latin typeface="Arial"/>
                <a:ea typeface="Arial"/>
                <a:cs typeface="Arial"/>
                <a:sym typeface="Arial"/>
              </a:rPr>
              <a:t> – observing weather and day length across seasons.</a:t>
            </a:r>
            <a:br>
              <a:rPr lang="en-US" sz="1700">
                <a:solidFill>
                  <a:schemeClr val="dk1"/>
                </a:solidFill>
                <a:latin typeface="Arial"/>
                <a:ea typeface="Arial"/>
                <a:cs typeface="Arial"/>
                <a:sym typeface="Arial"/>
              </a:rPr>
            </a:br>
            <a:endParaRPr sz="1700">
              <a:solidFill>
                <a:schemeClr val="dk1"/>
              </a:solidFill>
              <a:latin typeface="Arial"/>
              <a:ea typeface="Arial"/>
              <a:cs typeface="Arial"/>
              <a:sym typeface="Arial"/>
            </a:endParaRPr>
          </a:p>
          <a:p>
            <a:pPr marL="457200" lvl="0" indent="-368300" algn="l" rtl="0">
              <a:spcBef>
                <a:spcPts val="0"/>
              </a:spcBef>
              <a:spcAft>
                <a:spcPts val="0"/>
              </a:spcAft>
              <a:buSzPts val="2200"/>
              <a:buChar char="►"/>
            </a:pPr>
            <a:r>
              <a:rPr lang="en-US" sz="1700" b="1">
                <a:solidFill>
                  <a:schemeClr val="dk1"/>
                </a:solidFill>
                <a:latin typeface="Arial"/>
                <a:ea typeface="Arial"/>
                <a:cs typeface="Arial"/>
                <a:sym typeface="Arial"/>
              </a:rPr>
              <a:t>Seasonal changes: Spring &amp; Summer</a:t>
            </a:r>
            <a:r>
              <a:rPr lang="en-US" sz="1700">
                <a:solidFill>
                  <a:schemeClr val="dk1"/>
                </a:solidFill>
                <a:latin typeface="Arial"/>
                <a:ea typeface="Arial"/>
                <a:cs typeface="Arial"/>
                <a:sym typeface="Arial"/>
              </a:rPr>
              <a:t> – continued observation of weather, day length, seasonal changes.</a:t>
            </a:r>
            <a:br>
              <a:rPr lang="en-US" sz="1700">
                <a:solidFill>
                  <a:schemeClr val="dk1"/>
                </a:solidFill>
                <a:latin typeface="Arial"/>
                <a:ea typeface="Arial"/>
                <a:cs typeface="Arial"/>
                <a:sym typeface="Arial"/>
              </a:rPr>
            </a:br>
            <a:endParaRPr sz="1700">
              <a:solidFill>
                <a:schemeClr val="dk1"/>
              </a:solidFill>
              <a:latin typeface="Arial"/>
              <a:ea typeface="Arial"/>
              <a:cs typeface="Arial"/>
              <a:sym typeface="Arial"/>
            </a:endParaRPr>
          </a:p>
          <a:p>
            <a:pPr marL="457200" lvl="0" indent="-368300" algn="l" rtl="0">
              <a:spcBef>
                <a:spcPts val="0"/>
              </a:spcBef>
              <a:spcAft>
                <a:spcPts val="0"/>
              </a:spcAft>
              <a:buSzPts val="2200"/>
              <a:buChar char="►"/>
            </a:pPr>
            <a:r>
              <a:rPr lang="en-US" sz="1700" b="1">
                <a:solidFill>
                  <a:schemeClr val="dk1"/>
                </a:solidFill>
                <a:latin typeface="Arial"/>
                <a:ea typeface="Arial"/>
                <a:cs typeface="Arial"/>
                <a:sym typeface="Arial"/>
              </a:rPr>
              <a:t>Working scientifically</a:t>
            </a:r>
            <a:r>
              <a:rPr lang="en-US" sz="1700">
                <a:solidFill>
                  <a:schemeClr val="dk1"/>
                </a:solidFill>
                <a:latin typeface="Arial"/>
                <a:ea typeface="Arial"/>
                <a:cs typeface="Arial"/>
                <a:sym typeface="Arial"/>
              </a:rPr>
              <a:t> (woven throughout all units) – observing, classifying, asking simple questions, performing simple tests, recording data.</a:t>
            </a:r>
            <a:endParaRPr sz="2800" b="0" i="0" u="none">
              <a:solidFill>
                <a:srgbClr val="404040"/>
              </a:solidFill>
              <a:latin typeface="Trebuchet MS"/>
              <a:ea typeface="Trebuchet MS"/>
              <a:cs typeface="Trebuchet MS"/>
              <a:sym typeface="Trebuchet MS"/>
            </a:endParaRPr>
          </a:p>
          <a:p>
            <a:pPr marL="342900" marR="0" lvl="0" indent="-231140" algn="l" rtl="0">
              <a:lnSpc>
                <a:spcPct val="100000"/>
              </a:lnSpc>
              <a:spcBef>
                <a:spcPts val="1000"/>
              </a:spcBef>
              <a:spcAft>
                <a:spcPts val="0"/>
              </a:spcAft>
              <a:buClr>
                <a:schemeClr val="accent1"/>
              </a:buClr>
              <a:buSzPts val="1760"/>
              <a:buFont typeface="Noto Sans Symbols"/>
              <a:buNone/>
            </a:pPr>
            <a:endParaRPr sz="2200" b="0" i="0" u="none">
              <a:solidFill>
                <a:srgbClr val="404040"/>
              </a:solidFill>
              <a:latin typeface="Trebuchet MS"/>
              <a:ea typeface="Trebuchet MS"/>
              <a:cs typeface="Trebuchet MS"/>
              <a:sym typeface="Trebuchet M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8"/>
          <p:cNvSpPr txBox="1"/>
          <p:nvPr/>
        </p:nvSpPr>
        <p:spPr>
          <a:xfrm>
            <a:off x="971550" y="836600"/>
            <a:ext cx="6947700" cy="618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accent1"/>
              </a:buClr>
              <a:buSzPts val="3600"/>
              <a:buFont typeface="Trebuchet MS"/>
              <a:buNone/>
            </a:pPr>
            <a:r>
              <a:rPr lang="en-US" sz="3600" b="0" i="0" u="none" strike="noStrike" cap="none">
                <a:solidFill>
                  <a:schemeClr val="accent1"/>
                </a:solidFill>
                <a:latin typeface="Trebuchet MS"/>
                <a:ea typeface="Trebuchet MS"/>
                <a:cs typeface="Trebuchet MS"/>
                <a:sym typeface="Trebuchet MS"/>
              </a:rPr>
              <a:t>Educational Visits/trips</a:t>
            </a:r>
            <a:r>
              <a:rPr lang="en-US" sz="2400" b="0" i="0" u="none" strike="noStrike" cap="none">
                <a:solidFill>
                  <a:schemeClr val="dk1"/>
                </a:solidFill>
                <a:latin typeface="Trebuchet MS"/>
                <a:ea typeface="Trebuchet MS"/>
                <a:cs typeface="Trebuchet MS"/>
                <a:sym typeface="Trebuchet MS"/>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Trebuchet MS"/>
              <a:buNone/>
            </a:pPr>
            <a:endParaRPr sz="2400" b="0" i="0" u="none" strike="noStrike" cap="none">
              <a:solidFill>
                <a:schemeClr val="dk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400"/>
              <a:buFont typeface="Trebuchet MS"/>
              <a:buNone/>
            </a:pPr>
            <a:endParaRPr sz="2400" b="0" i="0" u="none" strike="noStrike" cap="none">
              <a:solidFill>
                <a:schemeClr val="dk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400"/>
              <a:buFont typeface="Trebuchet MS"/>
              <a:buNone/>
            </a:pPr>
            <a:r>
              <a:rPr lang="en-US" sz="2400" b="0" i="0" u="none" strike="noStrike" cap="none">
                <a:solidFill>
                  <a:schemeClr val="dk1"/>
                </a:solidFill>
                <a:latin typeface="Trebuchet MS"/>
                <a:ea typeface="Trebuchet MS"/>
                <a:cs typeface="Trebuchet MS"/>
                <a:sym typeface="Trebuchet MS"/>
              </a:rPr>
              <a:t>British Wildlife Centre </a:t>
            </a:r>
            <a:r>
              <a:rPr lang="en-US" sz="2400">
                <a:solidFill>
                  <a:schemeClr val="dk1"/>
                </a:solidFill>
                <a:latin typeface="Trebuchet MS"/>
                <a:ea typeface="Trebuchet MS"/>
                <a:cs typeface="Trebuchet MS"/>
                <a:sym typeface="Trebuchet MS"/>
              </a:rPr>
              <a:t>- linked to Science topic - Tuesday 24th February 2026</a:t>
            </a:r>
            <a:endParaRPr sz="2400">
              <a:solidFill>
                <a:schemeClr val="dk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400"/>
              <a:buFont typeface="Trebuchet MS"/>
              <a:buNone/>
            </a:pPr>
            <a:endParaRPr sz="2400">
              <a:solidFill>
                <a:schemeClr val="dk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400"/>
              <a:buFont typeface="Trebuchet MS"/>
              <a:buNone/>
            </a:pPr>
            <a:r>
              <a:rPr lang="en-US" sz="2400">
                <a:solidFill>
                  <a:schemeClr val="dk1"/>
                </a:solidFill>
                <a:latin typeface="Trebuchet MS"/>
                <a:ea typeface="Trebuchet MS"/>
                <a:cs typeface="Trebuchet MS"/>
                <a:sym typeface="Trebuchet MS"/>
              </a:rPr>
              <a:t>Wisley Gardens - Tuesday 14th April 2026</a:t>
            </a:r>
            <a:endParaRPr sz="2400">
              <a:solidFill>
                <a:schemeClr val="dk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400"/>
              <a:buFont typeface="Trebuchet MS"/>
              <a:buNone/>
            </a:pPr>
            <a:endParaRPr sz="2400" b="0" i="0" u="none" strike="noStrike" cap="none">
              <a:solidFill>
                <a:schemeClr val="dk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400"/>
              <a:buFont typeface="Trebuchet MS"/>
              <a:buNone/>
            </a:pPr>
            <a:r>
              <a:rPr lang="en-US" sz="2400" b="0" i="0" u="none" strike="noStrike" cap="none">
                <a:solidFill>
                  <a:schemeClr val="dk1"/>
                </a:solidFill>
                <a:latin typeface="Trebuchet MS"/>
                <a:ea typeface="Trebuchet MS"/>
                <a:cs typeface="Trebuchet MS"/>
                <a:sym typeface="Trebuchet MS"/>
              </a:rPr>
              <a:t>Field Trip local area – for Spring 2 half term – Feb / March 202</a:t>
            </a:r>
            <a:r>
              <a:rPr lang="en-US" sz="2400">
                <a:solidFill>
                  <a:schemeClr val="dk1"/>
                </a:solidFill>
                <a:latin typeface="Trebuchet MS"/>
                <a:ea typeface="Trebuchet MS"/>
                <a:cs typeface="Trebuchet MS"/>
                <a:sym typeface="Trebuchet MS"/>
              </a:rPr>
              <a:t>6</a:t>
            </a:r>
            <a:r>
              <a:rPr lang="en-US" sz="2400" b="0" i="0" u="none" strike="noStrike" cap="none">
                <a:solidFill>
                  <a:schemeClr val="dk1"/>
                </a:solidFill>
                <a:latin typeface="Trebuchet MS"/>
                <a:ea typeface="Trebuchet MS"/>
                <a:cs typeface="Trebuchet MS"/>
                <a:sym typeface="Trebuchet MS"/>
              </a:rPr>
              <a:t> - link to Geography topics.</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Trebuchet MS"/>
              <a:buNone/>
            </a:pPr>
            <a:endParaRPr sz="2400" b="0" i="0" u="none" strike="noStrike" cap="none">
              <a:solidFill>
                <a:schemeClr val="dk1"/>
              </a:solidFill>
              <a:latin typeface="Trebuchet MS"/>
              <a:ea typeface="Trebuchet MS"/>
              <a:cs typeface="Trebuchet MS"/>
              <a:sym typeface="Trebuchet MS"/>
            </a:endParaRPr>
          </a:p>
          <a:p>
            <a:pPr marL="0" marR="0" lvl="0" indent="0" algn="l" rtl="0">
              <a:lnSpc>
                <a:spcPct val="100000"/>
              </a:lnSpc>
              <a:spcBef>
                <a:spcPts val="0"/>
              </a:spcBef>
              <a:spcAft>
                <a:spcPts val="0"/>
              </a:spcAft>
              <a:buClr>
                <a:schemeClr val="dk1"/>
              </a:buClr>
              <a:buSzPts val="2400"/>
              <a:buFont typeface="Trebuchet MS"/>
              <a:buNone/>
            </a:pPr>
            <a:r>
              <a:rPr lang="en-US" sz="2400" b="0" i="0" u="none" strike="noStrike" cap="none">
                <a:solidFill>
                  <a:schemeClr val="dk1"/>
                </a:solidFill>
                <a:latin typeface="Trebuchet MS"/>
                <a:ea typeface="Trebuchet MS"/>
                <a:cs typeface="Trebuchet MS"/>
                <a:sym typeface="Trebuchet MS"/>
              </a:rPr>
              <a:t>Summer Term visit from drama group with toys from the past.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3600"/>
              <a:buFont typeface="Trebuchet MS"/>
              <a:buNone/>
            </a:pPr>
            <a:endParaRPr sz="3600" b="0" i="0" u="none" strike="noStrike" cap="none">
              <a:solidFill>
                <a:schemeClr val="accent1"/>
              </a:solidFill>
              <a:latin typeface="Trebuchet MS"/>
              <a:ea typeface="Trebuchet MS"/>
              <a:cs typeface="Trebuchet MS"/>
              <a:sym typeface="Trebuchet MS"/>
            </a:endParaRPr>
          </a:p>
          <a:p>
            <a:pPr marL="0" marR="0" lvl="0" indent="0" algn="l" rtl="0">
              <a:lnSpc>
                <a:spcPct val="100000"/>
              </a:lnSpc>
              <a:spcBef>
                <a:spcPts val="0"/>
              </a:spcBef>
              <a:spcAft>
                <a:spcPts val="0"/>
              </a:spcAft>
              <a:buClr>
                <a:srgbClr val="000000"/>
              </a:buClr>
              <a:buSzPts val="3600"/>
              <a:buFont typeface="Arial"/>
              <a:buNone/>
            </a:pPr>
            <a:endParaRPr sz="3600" b="0" i="0" u="none" strike="noStrike" cap="none">
              <a:solidFill>
                <a:schemeClr val="accent1"/>
              </a:solidFill>
              <a:latin typeface="Trebuchet MS"/>
              <a:ea typeface="Trebuchet MS"/>
              <a:cs typeface="Trebuchet MS"/>
              <a:sym typeface="Trebuchet M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9"/>
          <p:cNvSpPr txBox="1">
            <a:spLocks noGrp="1"/>
          </p:cNvSpPr>
          <p:nvPr>
            <p:ph type="title"/>
          </p:nvPr>
        </p:nvSpPr>
        <p:spPr>
          <a:xfrm>
            <a:off x="874712" y="692150"/>
            <a:ext cx="6870700" cy="842962"/>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accent1"/>
              </a:buClr>
              <a:buSzPts val="3600"/>
              <a:buFont typeface="Trebuchet MS"/>
              <a:buNone/>
            </a:pPr>
            <a:r>
              <a:rPr lang="en-US" sz="3600" b="0" i="0" u="none">
                <a:solidFill>
                  <a:schemeClr val="accent1"/>
                </a:solidFill>
                <a:latin typeface="Trebuchet MS"/>
                <a:ea typeface="Trebuchet MS"/>
                <a:cs typeface="Trebuchet MS"/>
                <a:sym typeface="Trebuchet MS"/>
              </a:rPr>
              <a:t>Assessment </a:t>
            </a:r>
            <a:endParaRPr/>
          </a:p>
        </p:txBody>
      </p:sp>
      <p:sp>
        <p:nvSpPr>
          <p:cNvPr id="185" name="Google Shape;185;p9"/>
          <p:cNvSpPr txBox="1">
            <a:spLocks noGrp="1"/>
          </p:cNvSpPr>
          <p:nvPr>
            <p:ph type="body" idx="1"/>
          </p:nvPr>
        </p:nvSpPr>
        <p:spPr>
          <a:xfrm>
            <a:off x="1547812" y="1916112"/>
            <a:ext cx="6196012" cy="3603625"/>
          </a:xfrm>
          <a:prstGeom prst="rect">
            <a:avLst/>
          </a:prstGeom>
          <a:noFill/>
          <a:ln>
            <a:noFill/>
          </a:ln>
        </p:spPr>
        <p:txBody>
          <a:bodyPr spcFirstLastPara="1" wrap="square" lIns="91425" tIns="45700" rIns="91425" bIns="45700" anchor="t" anchorCtr="0">
            <a:normAutofit lnSpcReduction="10000"/>
          </a:bodyPr>
          <a:lstStyle/>
          <a:p>
            <a:pPr marL="342900" marR="0" lvl="0" indent="-377634" algn="l" rtl="0">
              <a:lnSpc>
                <a:spcPct val="100000"/>
              </a:lnSpc>
              <a:spcBef>
                <a:spcPts val="0"/>
              </a:spcBef>
              <a:spcAft>
                <a:spcPts val="0"/>
              </a:spcAft>
              <a:buClr>
                <a:schemeClr val="accent1"/>
              </a:buClr>
              <a:buSzPct val="85646"/>
              <a:buFont typeface="Noto Sans Symbols"/>
              <a:buChar char="►"/>
            </a:pPr>
            <a:r>
              <a:rPr lang="en-US" sz="2508" b="0" i="0" u="none" dirty="0">
                <a:solidFill>
                  <a:srgbClr val="404040"/>
                </a:solidFill>
                <a:latin typeface="Trebuchet MS"/>
                <a:ea typeface="Trebuchet MS"/>
                <a:cs typeface="Trebuchet MS"/>
                <a:sym typeface="Trebuchet MS"/>
              </a:rPr>
              <a:t>Continuous informal assessment </a:t>
            </a:r>
            <a:endParaRPr sz="2508" b="0" i="0" u="none" dirty="0">
              <a:solidFill>
                <a:srgbClr val="404040"/>
              </a:solidFill>
              <a:latin typeface="Trebuchet MS"/>
              <a:ea typeface="Trebuchet MS"/>
              <a:cs typeface="Trebuchet MS"/>
              <a:sym typeface="Trebuchet MS"/>
            </a:endParaRPr>
          </a:p>
          <a:p>
            <a:pPr marL="342900" marR="0" lvl="0" indent="-251459" algn="l" rtl="0">
              <a:lnSpc>
                <a:spcPct val="100000"/>
              </a:lnSpc>
              <a:spcBef>
                <a:spcPts val="1000"/>
              </a:spcBef>
              <a:spcAft>
                <a:spcPts val="0"/>
              </a:spcAft>
              <a:buClr>
                <a:schemeClr val="accent1"/>
              </a:buClr>
              <a:buSzPct val="57413"/>
              <a:buFont typeface="Noto Sans Symbols"/>
              <a:buNone/>
            </a:pPr>
            <a:endParaRPr sz="2508" b="0" i="0" u="none" dirty="0">
              <a:solidFill>
                <a:srgbClr val="404040"/>
              </a:solidFill>
              <a:latin typeface="Trebuchet MS"/>
              <a:ea typeface="Trebuchet MS"/>
              <a:cs typeface="Trebuchet MS"/>
              <a:sym typeface="Trebuchet MS"/>
            </a:endParaRPr>
          </a:p>
          <a:p>
            <a:pPr marL="342900" marR="0" lvl="0" indent="-377634" algn="l" rtl="0">
              <a:lnSpc>
                <a:spcPct val="100000"/>
              </a:lnSpc>
              <a:spcBef>
                <a:spcPts val="1000"/>
              </a:spcBef>
              <a:spcAft>
                <a:spcPts val="0"/>
              </a:spcAft>
              <a:buClr>
                <a:schemeClr val="accent1"/>
              </a:buClr>
              <a:buSzPct val="85646"/>
              <a:buFont typeface="Noto Sans Symbols"/>
              <a:buChar char="►"/>
            </a:pPr>
            <a:r>
              <a:rPr lang="en-US" sz="2508" b="0" i="0" u="none" dirty="0">
                <a:solidFill>
                  <a:srgbClr val="404040"/>
                </a:solidFill>
                <a:latin typeface="Trebuchet MS"/>
                <a:ea typeface="Trebuchet MS"/>
                <a:cs typeface="Trebuchet MS"/>
                <a:sym typeface="Trebuchet MS"/>
              </a:rPr>
              <a:t>Mini teacher assessments against targets every term. </a:t>
            </a:r>
            <a:endParaRPr sz="2508" dirty="0"/>
          </a:p>
          <a:p>
            <a:pPr marL="342900" marR="0" lvl="0" indent="-342900" algn="l" rtl="0">
              <a:lnSpc>
                <a:spcPct val="100000"/>
              </a:lnSpc>
              <a:spcBef>
                <a:spcPts val="1000"/>
              </a:spcBef>
              <a:spcAft>
                <a:spcPts val="0"/>
              </a:spcAft>
              <a:buClr>
                <a:schemeClr val="accent1"/>
              </a:buClr>
              <a:buSzPct val="57413"/>
              <a:buFont typeface="Noto Sans Symbols"/>
              <a:buNone/>
            </a:pPr>
            <a:endParaRPr sz="2508" b="0" i="0" u="none" dirty="0">
              <a:solidFill>
                <a:srgbClr val="404040"/>
              </a:solidFill>
              <a:latin typeface="Trebuchet MS"/>
              <a:ea typeface="Trebuchet MS"/>
              <a:cs typeface="Trebuchet MS"/>
              <a:sym typeface="Trebuchet MS"/>
            </a:endParaRPr>
          </a:p>
          <a:p>
            <a:pPr marL="342900" marR="0" lvl="0" indent="-377634" algn="l" rtl="0">
              <a:lnSpc>
                <a:spcPct val="100000"/>
              </a:lnSpc>
              <a:spcBef>
                <a:spcPts val="1000"/>
              </a:spcBef>
              <a:spcAft>
                <a:spcPts val="0"/>
              </a:spcAft>
              <a:buClr>
                <a:schemeClr val="accent1"/>
              </a:buClr>
              <a:buSzPct val="85646"/>
              <a:buFont typeface="Noto Sans Symbols"/>
              <a:buChar char="►"/>
            </a:pPr>
            <a:r>
              <a:rPr lang="en-US" sz="2508" b="0" i="0" u="none" dirty="0">
                <a:solidFill>
                  <a:srgbClr val="404040"/>
                </a:solidFill>
                <a:latin typeface="Trebuchet MS"/>
                <a:ea typeface="Trebuchet MS"/>
                <a:cs typeface="Trebuchet MS"/>
                <a:sym typeface="Trebuchet MS"/>
              </a:rPr>
              <a:t>Final teacher Assessments for Reading, Writing, </a:t>
            </a:r>
            <a:r>
              <a:rPr lang="en-US" sz="2508" b="0" i="0" u="none" dirty="0" err="1">
                <a:solidFill>
                  <a:srgbClr val="404040"/>
                </a:solidFill>
                <a:latin typeface="Trebuchet MS"/>
                <a:ea typeface="Trebuchet MS"/>
                <a:cs typeface="Trebuchet MS"/>
                <a:sym typeface="Trebuchet MS"/>
              </a:rPr>
              <a:t>Maths</a:t>
            </a:r>
            <a:r>
              <a:rPr lang="en-US" sz="2508" b="0" i="0" u="none" dirty="0">
                <a:solidFill>
                  <a:srgbClr val="404040"/>
                </a:solidFill>
                <a:latin typeface="Trebuchet MS"/>
                <a:ea typeface="Trebuchet MS"/>
                <a:cs typeface="Trebuchet MS"/>
                <a:sym typeface="Trebuchet MS"/>
              </a:rPr>
              <a:t>, Science and RE made in Summer Term. </a:t>
            </a:r>
            <a:endParaRPr sz="2508" dirty="0"/>
          </a:p>
          <a:p>
            <a:pPr marL="342900" marR="0" lvl="0" indent="-251458" algn="l" rtl="0">
              <a:lnSpc>
                <a:spcPct val="100000"/>
              </a:lnSpc>
              <a:spcBef>
                <a:spcPts val="1000"/>
              </a:spcBef>
              <a:spcAft>
                <a:spcPts val="0"/>
              </a:spcAft>
              <a:buClr>
                <a:schemeClr val="accent1"/>
              </a:buClr>
              <a:buSzPct val="79999"/>
              <a:buFont typeface="Noto Sans Symbols"/>
              <a:buNone/>
            </a:pPr>
            <a:endParaRPr sz="1800" b="0" i="0" u="none" dirty="0">
              <a:solidFill>
                <a:srgbClr val="404040"/>
              </a:solidFill>
              <a:latin typeface="Trebuchet MS"/>
              <a:ea typeface="Trebuchet MS"/>
              <a:cs typeface="Trebuchet MS"/>
              <a:sym typeface="Trebuchet MS"/>
            </a:endParaRPr>
          </a:p>
          <a:p>
            <a:pPr marL="342900" marR="0" lvl="0" indent="-251459" algn="l" rtl="0">
              <a:lnSpc>
                <a:spcPct val="100000"/>
              </a:lnSpc>
              <a:spcBef>
                <a:spcPts val="1000"/>
              </a:spcBef>
              <a:spcAft>
                <a:spcPts val="0"/>
              </a:spcAft>
              <a:buClr>
                <a:schemeClr val="accent1"/>
              </a:buClr>
              <a:buSzPct val="79999"/>
              <a:buFont typeface="Noto Sans Symbols"/>
              <a:buNone/>
            </a:pPr>
            <a:endParaRPr sz="1800" b="0" i="0" u="none" dirty="0">
              <a:solidFill>
                <a:srgbClr val="404040"/>
              </a:solidFill>
              <a:latin typeface="Trebuchet MS"/>
              <a:ea typeface="Trebuchet MS"/>
              <a:cs typeface="Trebuchet MS"/>
              <a:sym typeface="Trebuchet M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11"/>
          <p:cNvSpPr txBox="1">
            <a:spLocks noGrp="1"/>
          </p:cNvSpPr>
          <p:nvPr>
            <p:ph type="title"/>
          </p:nvPr>
        </p:nvSpPr>
        <p:spPr>
          <a:xfrm>
            <a:off x="874712" y="692150"/>
            <a:ext cx="6870700" cy="842962"/>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accent1"/>
              </a:buClr>
              <a:buSzPts val="3600"/>
              <a:buFont typeface="Trebuchet MS"/>
              <a:buNone/>
            </a:pPr>
            <a:r>
              <a:rPr lang="en-US" sz="3600" b="0" i="0" u="none">
                <a:solidFill>
                  <a:schemeClr val="accent1"/>
                </a:solidFill>
                <a:latin typeface="Trebuchet MS"/>
                <a:ea typeface="Trebuchet MS"/>
                <a:cs typeface="Trebuchet MS"/>
                <a:sym typeface="Trebuchet MS"/>
              </a:rPr>
              <a:t>Reading reminder</a:t>
            </a:r>
            <a:endParaRPr/>
          </a:p>
        </p:txBody>
      </p:sp>
      <p:sp>
        <p:nvSpPr>
          <p:cNvPr id="191" name="Google Shape;191;p11"/>
          <p:cNvSpPr txBox="1">
            <a:spLocks noGrp="1"/>
          </p:cNvSpPr>
          <p:nvPr>
            <p:ph type="body" idx="1"/>
          </p:nvPr>
        </p:nvSpPr>
        <p:spPr>
          <a:xfrm>
            <a:off x="874712" y="1535112"/>
            <a:ext cx="6869112" cy="4918075"/>
          </a:xfrm>
          <a:prstGeom prst="rect">
            <a:avLst/>
          </a:prstGeom>
          <a:noFill/>
          <a:ln>
            <a:noFill/>
          </a:ln>
        </p:spPr>
        <p:txBody>
          <a:bodyPr spcFirstLastPara="1" wrap="square" lIns="91425" tIns="45700" rIns="91425" bIns="45700" anchor="t" anchorCtr="0">
            <a:normAutofit/>
          </a:bodyPr>
          <a:lstStyle/>
          <a:p>
            <a:pPr marL="342900" marR="0" lvl="0" indent="-342900" algn="l" rtl="0">
              <a:lnSpc>
                <a:spcPct val="80000"/>
              </a:lnSpc>
              <a:spcBef>
                <a:spcPts val="0"/>
              </a:spcBef>
              <a:spcAft>
                <a:spcPts val="0"/>
              </a:spcAft>
              <a:buClr>
                <a:schemeClr val="accent1"/>
              </a:buClr>
              <a:buSzPts val="1520"/>
              <a:buFont typeface="Noto Sans Symbols"/>
              <a:buChar char="►"/>
            </a:pPr>
            <a:r>
              <a:rPr lang="en-US" sz="1900" b="0" i="0" u="none">
                <a:solidFill>
                  <a:srgbClr val="404040"/>
                </a:solidFill>
                <a:latin typeface="Trebuchet MS"/>
                <a:ea typeface="Trebuchet MS"/>
                <a:cs typeface="Trebuchet MS"/>
                <a:sym typeface="Trebuchet MS"/>
              </a:rPr>
              <a:t>Your child will have </a:t>
            </a:r>
            <a:r>
              <a:rPr lang="en-US" sz="1900"/>
              <a:t>5 short</a:t>
            </a:r>
            <a:r>
              <a:rPr lang="en-US" sz="1900" b="0" i="0" u="none">
                <a:solidFill>
                  <a:srgbClr val="404040"/>
                </a:solidFill>
                <a:latin typeface="Trebuchet MS"/>
                <a:ea typeface="Trebuchet MS"/>
                <a:cs typeface="Trebuchet MS"/>
                <a:sym typeface="Trebuchet MS"/>
              </a:rPr>
              <a:t> reading lessons with their reading book. They will read it </a:t>
            </a:r>
            <a:r>
              <a:rPr lang="en-US" sz="1900"/>
              <a:t>at least</a:t>
            </a:r>
            <a:r>
              <a:rPr lang="en-US" sz="1900" b="0" i="0" u="none">
                <a:solidFill>
                  <a:srgbClr val="404040"/>
                </a:solidFill>
                <a:latin typeface="Trebuchet MS"/>
                <a:ea typeface="Trebuchet MS"/>
                <a:cs typeface="Trebuchet MS"/>
                <a:sym typeface="Trebuchet MS"/>
              </a:rPr>
              <a:t> 3 times before they bring it home. They should be more confident with the book by the time it gets home. </a:t>
            </a:r>
            <a:endParaRPr sz="1900" b="0" i="0" u="none">
              <a:solidFill>
                <a:srgbClr val="404040"/>
              </a:solidFill>
              <a:latin typeface="Trebuchet MS"/>
              <a:ea typeface="Trebuchet MS"/>
              <a:cs typeface="Trebuchet MS"/>
              <a:sym typeface="Trebuchet MS"/>
            </a:endParaRPr>
          </a:p>
          <a:p>
            <a:pPr marL="342900" marR="0" lvl="0" indent="-246380" algn="l" rtl="0">
              <a:lnSpc>
                <a:spcPct val="80000"/>
              </a:lnSpc>
              <a:spcBef>
                <a:spcPts val="1000"/>
              </a:spcBef>
              <a:spcAft>
                <a:spcPts val="0"/>
              </a:spcAft>
              <a:buClr>
                <a:schemeClr val="accent1"/>
              </a:buClr>
              <a:buSzPts val="1520"/>
              <a:buFont typeface="Noto Sans Symbols"/>
              <a:buNone/>
            </a:pPr>
            <a:endParaRPr sz="1900" b="0" i="0" u="none">
              <a:solidFill>
                <a:srgbClr val="404040"/>
              </a:solidFill>
              <a:latin typeface="Trebuchet MS"/>
              <a:ea typeface="Trebuchet MS"/>
              <a:cs typeface="Trebuchet MS"/>
              <a:sym typeface="Trebuchet MS"/>
            </a:endParaRPr>
          </a:p>
          <a:p>
            <a:pPr marL="342900" marR="0" lvl="0" indent="-342900" algn="l" rtl="0">
              <a:lnSpc>
                <a:spcPct val="80000"/>
              </a:lnSpc>
              <a:spcBef>
                <a:spcPts val="1000"/>
              </a:spcBef>
              <a:spcAft>
                <a:spcPts val="0"/>
              </a:spcAft>
              <a:buClr>
                <a:schemeClr val="accent1"/>
              </a:buClr>
              <a:buSzPts val="1520"/>
              <a:buFont typeface="Noto Sans Symbols"/>
              <a:buChar char="►"/>
            </a:pPr>
            <a:r>
              <a:rPr lang="en-US" sz="1900"/>
              <a:t>R</a:t>
            </a:r>
            <a:r>
              <a:rPr lang="en-US" sz="1900" b="0" i="0" u="none">
                <a:solidFill>
                  <a:srgbClr val="404040"/>
                </a:solidFill>
                <a:latin typeface="Trebuchet MS"/>
                <a:ea typeface="Trebuchet MS"/>
                <a:cs typeface="Trebuchet MS"/>
                <a:sym typeface="Trebuchet MS"/>
              </a:rPr>
              <a:t>eading lessons will have a different focus</a:t>
            </a:r>
            <a:endParaRPr/>
          </a:p>
          <a:p>
            <a:pPr marL="342900" marR="0" lvl="0" indent="-342900" algn="l" rtl="0">
              <a:lnSpc>
                <a:spcPct val="80000"/>
              </a:lnSpc>
              <a:spcBef>
                <a:spcPts val="1000"/>
              </a:spcBef>
              <a:spcAft>
                <a:spcPts val="0"/>
              </a:spcAft>
              <a:buClr>
                <a:schemeClr val="accent1"/>
              </a:buClr>
              <a:buSzPts val="1520"/>
              <a:buFont typeface="Noto Sans Symbols"/>
              <a:buNone/>
            </a:pPr>
            <a:r>
              <a:rPr lang="en-US" sz="1900" b="0" i="0" u="none">
                <a:solidFill>
                  <a:srgbClr val="404040"/>
                </a:solidFill>
                <a:latin typeface="Trebuchet MS"/>
                <a:ea typeface="Trebuchet MS"/>
                <a:cs typeface="Trebuchet MS"/>
                <a:sym typeface="Trebuchet MS"/>
              </a:rPr>
              <a:t>1. Decoding (sounding out)</a:t>
            </a:r>
            <a:endParaRPr/>
          </a:p>
          <a:p>
            <a:pPr marL="342900" marR="0" lvl="0" indent="-342900" algn="l" rtl="0">
              <a:lnSpc>
                <a:spcPct val="80000"/>
              </a:lnSpc>
              <a:spcBef>
                <a:spcPts val="1000"/>
              </a:spcBef>
              <a:spcAft>
                <a:spcPts val="0"/>
              </a:spcAft>
              <a:buClr>
                <a:schemeClr val="accent1"/>
              </a:buClr>
              <a:buSzPts val="1520"/>
              <a:buFont typeface="Noto Sans Symbols"/>
              <a:buNone/>
            </a:pPr>
            <a:r>
              <a:rPr lang="en-US" sz="1900" b="0" i="0" u="none">
                <a:solidFill>
                  <a:srgbClr val="404040"/>
                </a:solidFill>
                <a:latin typeface="Trebuchet MS"/>
                <a:ea typeface="Trebuchet MS"/>
                <a:cs typeface="Trebuchet MS"/>
                <a:sym typeface="Trebuchet MS"/>
              </a:rPr>
              <a:t>2. Prosody (reading with meaning, stress and intonation)</a:t>
            </a:r>
            <a:endParaRPr/>
          </a:p>
          <a:p>
            <a:pPr marL="342900" marR="0" lvl="0" indent="-342900" algn="l" rtl="0">
              <a:lnSpc>
                <a:spcPct val="80000"/>
              </a:lnSpc>
              <a:spcBef>
                <a:spcPts val="1000"/>
              </a:spcBef>
              <a:spcAft>
                <a:spcPts val="0"/>
              </a:spcAft>
              <a:buClr>
                <a:schemeClr val="accent1"/>
              </a:buClr>
              <a:buSzPts val="1520"/>
              <a:buFont typeface="Noto Sans Symbols"/>
              <a:buNone/>
            </a:pPr>
            <a:r>
              <a:rPr lang="en-US" sz="1900" b="0" i="0" u="none">
                <a:solidFill>
                  <a:srgbClr val="404040"/>
                </a:solidFill>
                <a:latin typeface="Trebuchet MS"/>
                <a:ea typeface="Trebuchet MS"/>
                <a:cs typeface="Trebuchet MS"/>
                <a:sym typeface="Trebuchet MS"/>
              </a:rPr>
              <a:t>3. Comprehension (understanding the text)</a:t>
            </a:r>
            <a:endParaRPr sz="1900" b="0" i="0" u="none">
              <a:solidFill>
                <a:srgbClr val="404040"/>
              </a:solidFill>
              <a:latin typeface="Trebuchet MS"/>
              <a:ea typeface="Trebuchet MS"/>
              <a:cs typeface="Trebuchet MS"/>
              <a:sym typeface="Trebuchet MS"/>
            </a:endParaRPr>
          </a:p>
          <a:p>
            <a:pPr marL="342900" marR="0" lvl="0" indent="-342900" algn="l" rtl="0">
              <a:lnSpc>
                <a:spcPct val="80000"/>
              </a:lnSpc>
              <a:spcBef>
                <a:spcPts val="1000"/>
              </a:spcBef>
              <a:spcAft>
                <a:spcPts val="0"/>
              </a:spcAft>
              <a:buClr>
                <a:schemeClr val="accent1"/>
              </a:buClr>
              <a:buSzPts val="1520"/>
              <a:buFont typeface="Noto Sans Symbols"/>
              <a:buChar char="►"/>
            </a:pPr>
            <a:r>
              <a:rPr lang="en-US" sz="1900" b="0" i="0" u="none">
                <a:solidFill>
                  <a:srgbClr val="404040"/>
                </a:solidFill>
                <a:latin typeface="Trebuchet MS"/>
                <a:ea typeface="Trebuchet MS"/>
                <a:cs typeface="Trebuchet MS"/>
                <a:sym typeface="Trebuchet MS"/>
              </a:rPr>
              <a:t>The yellow reading record book is for you to fill in to tell us how your child has got on with their book or any other books they are reading at home – to celebrate and record together their reading achievements.  </a:t>
            </a:r>
            <a:endParaRPr/>
          </a:p>
          <a:p>
            <a:pPr marL="342900" marR="0" lvl="0" indent="-342900" algn="l" rtl="0">
              <a:lnSpc>
                <a:spcPct val="80000"/>
              </a:lnSpc>
              <a:spcBef>
                <a:spcPts val="1000"/>
              </a:spcBef>
              <a:spcAft>
                <a:spcPts val="0"/>
              </a:spcAft>
              <a:buClr>
                <a:schemeClr val="accent1"/>
              </a:buClr>
              <a:buSzPts val="1520"/>
              <a:buFont typeface="Noto Sans Symbols"/>
              <a:buChar char="►"/>
            </a:pPr>
            <a:r>
              <a:rPr lang="en-US" sz="1900" b="0" i="0" u="none">
                <a:solidFill>
                  <a:srgbClr val="404040"/>
                </a:solidFill>
                <a:latin typeface="Trebuchet MS"/>
                <a:ea typeface="Trebuchet MS"/>
                <a:cs typeface="Trebuchet MS"/>
                <a:sym typeface="Trebuchet MS"/>
              </a:rPr>
              <a:t>Teachers will not fill in this book or comment in it – it is for home reference and records, only.  </a:t>
            </a:r>
            <a:endParaRPr sz="1900" b="0" i="0" u="none">
              <a:solidFill>
                <a:srgbClr val="404040"/>
              </a:solidFill>
              <a:latin typeface="Trebuchet MS"/>
              <a:ea typeface="Trebuchet MS"/>
              <a:cs typeface="Trebuchet MS"/>
              <a:sym typeface="Trebuchet M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12"/>
          <p:cNvSpPr txBox="1">
            <a:spLocks noGrp="1"/>
          </p:cNvSpPr>
          <p:nvPr>
            <p:ph type="title"/>
          </p:nvPr>
        </p:nvSpPr>
        <p:spPr>
          <a:xfrm>
            <a:off x="395287" y="404812"/>
            <a:ext cx="6964362" cy="1201737"/>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accent1"/>
              </a:buClr>
              <a:buSzPts val="2800"/>
              <a:buFont typeface="Trebuchet MS"/>
              <a:buNone/>
            </a:pPr>
            <a:r>
              <a:rPr lang="en-US" sz="2800" b="1" i="0" u="sng">
                <a:solidFill>
                  <a:schemeClr val="accent1"/>
                </a:solidFill>
                <a:latin typeface="Trebuchet MS"/>
                <a:ea typeface="Trebuchet MS"/>
                <a:cs typeface="Trebuchet MS"/>
                <a:sym typeface="Trebuchet MS"/>
              </a:rPr>
              <a:t>Phonics Screening Check Summer Term</a:t>
            </a:r>
            <a:endParaRPr/>
          </a:p>
        </p:txBody>
      </p:sp>
      <p:sp>
        <p:nvSpPr>
          <p:cNvPr id="197" name="Google Shape;197;p12"/>
          <p:cNvSpPr txBox="1">
            <a:spLocks noGrp="1"/>
          </p:cNvSpPr>
          <p:nvPr>
            <p:ph type="body" idx="1"/>
          </p:nvPr>
        </p:nvSpPr>
        <p:spPr>
          <a:xfrm>
            <a:off x="430212" y="1341437"/>
            <a:ext cx="6975475" cy="3603625"/>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accent1"/>
              </a:buClr>
              <a:buSzPts val="1440"/>
              <a:buFont typeface="Noto Sans Symbols"/>
              <a:buChar char="►"/>
            </a:pPr>
            <a:r>
              <a:rPr lang="en-US" sz="1800" b="0" i="0" u="none">
                <a:solidFill>
                  <a:srgbClr val="404040"/>
                </a:solidFill>
                <a:latin typeface="Trebuchet MS"/>
                <a:ea typeface="Trebuchet MS"/>
                <a:cs typeface="Trebuchet MS"/>
                <a:sym typeface="Trebuchet MS"/>
              </a:rPr>
              <a:t>The children in Year 1 will be taking the </a:t>
            </a:r>
            <a:r>
              <a:rPr lang="en-US" sz="1800" b="1" i="0" u="none">
                <a:solidFill>
                  <a:srgbClr val="404040"/>
                </a:solidFill>
                <a:latin typeface="Trebuchet MS"/>
                <a:ea typeface="Trebuchet MS"/>
                <a:cs typeface="Trebuchet MS"/>
                <a:sym typeface="Trebuchet MS"/>
              </a:rPr>
              <a:t>Phonics Screening Check. This is due to take place w/c </a:t>
            </a:r>
            <a:r>
              <a:rPr lang="en-US" b="1"/>
              <a:t>8</a:t>
            </a:r>
            <a:r>
              <a:rPr lang="en-US" sz="1800" b="1" i="0" u="none" baseline="30000">
                <a:solidFill>
                  <a:srgbClr val="404040"/>
                </a:solidFill>
                <a:latin typeface="Trebuchet MS"/>
                <a:ea typeface="Trebuchet MS"/>
                <a:cs typeface="Trebuchet MS"/>
                <a:sym typeface="Trebuchet MS"/>
              </a:rPr>
              <a:t>th</a:t>
            </a:r>
            <a:r>
              <a:rPr lang="en-US" sz="1800" b="1" i="0" u="none">
                <a:solidFill>
                  <a:srgbClr val="404040"/>
                </a:solidFill>
                <a:latin typeface="Trebuchet MS"/>
                <a:ea typeface="Trebuchet MS"/>
                <a:cs typeface="Trebuchet MS"/>
                <a:sym typeface="Trebuchet MS"/>
              </a:rPr>
              <a:t> June 202</a:t>
            </a:r>
            <a:r>
              <a:rPr lang="en-US" b="1"/>
              <a:t>6</a:t>
            </a:r>
            <a:r>
              <a:rPr lang="en-US" sz="1800" b="1" i="0" u="none">
                <a:solidFill>
                  <a:srgbClr val="404040"/>
                </a:solidFill>
                <a:latin typeface="Trebuchet MS"/>
                <a:ea typeface="Trebuchet MS"/>
                <a:cs typeface="Trebuchet MS"/>
                <a:sym typeface="Trebuchet MS"/>
              </a:rPr>
              <a:t>. </a:t>
            </a:r>
            <a:endParaRPr/>
          </a:p>
          <a:p>
            <a:pPr marL="342900" marR="0" lvl="0" indent="-342900" algn="l" rtl="0">
              <a:lnSpc>
                <a:spcPct val="100000"/>
              </a:lnSpc>
              <a:spcBef>
                <a:spcPts val="1000"/>
              </a:spcBef>
              <a:spcAft>
                <a:spcPts val="0"/>
              </a:spcAft>
              <a:buClr>
                <a:schemeClr val="accent1"/>
              </a:buClr>
              <a:buSzPts val="1440"/>
              <a:buFont typeface="Noto Sans Symbols"/>
              <a:buChar char="►"/>
            </a:pPr>
            <a:r>
              <a:rPr lang="en-US" sz="1800" b="0" i="0" u="none">
                <a:solidFill>
                  <a:srgbClr val="404040"/>
                </a:solidFill>
                <a:latin typeface="Trebuchet MS"/>
                <a:ea typeface="Trebuchet MS"/>
                <a:cs typeface="Trebuchet MS"/>
                <a:sym typeface="Trebuchet MS"/>
              </a:rPr>
              <a:t>The Phonics Screening Check is meant to show how well your child can use the phonics skills they’ve learned up to the end of Year 1, and to identify students who need extra phonics help. The Department for Education defines the checks as “short, light-touch assessments” that take about four to nine minutes to complete.</a:t>
            </a:r>
            <a:endParaRPr/>
          </a:p>
          <a:p>
            <a:pPr marL="342900" marR="0" lvl="0" indent="-342900" algn="l" rtl="0">
              <a:lnSpc>
                <a:spcPct val="100000"/>
              </a:lnSpc>
              <a:spcBef>
                <a:spcPts val="1000"/>
              </a:spcBef>
              <a:spcAft>
                <a:spcPts val="0"/>
              </a:spcAft>
              <a:buClr>
                <a:schemeClr val="accent1"/>
              </a:buClr>
              <a:buSzPts val="1440"/>
              <a:buFont typeface="Noto Sans Symbols"/>
              <a:buChar char="►"/>
            </a:pPr>
            <a:r>
              <a:rPr lang="en-US" sz="1800" b="0" i="0" u="none">
                <a:solidFill>
                  <a:srgbClr val="404040"/>
                </a:solidFill>
                <a:latin typeface="Trebuchet MS"/>
                <a:ea typeface="Trebuchet MS"/>
                <a:cs typeface="Trebuchet MS"/>
                <a:sym typeface="Trebuchet MS"/>
              </a:rPr>
              <a:t>The check: 40 words, 20 real, 20 nonsense. Assessed with the class teacher. </a:t>
            </a:r>
            <a:endParaRPr/>
          </a:p>
          <a:p>
            <a:pPr marL="342900" marR="0" lvl="0" indent="-342900" algn="l" rtl="0">
              <a:lnSpc>
                <a:spcPct val="100000"/>
              </a:lnSpc>
              <a:spcBef>
                <a:spcPts val="1000"/>
              </a:spcBef>
              <a:spcAft>
                <a:spcPts val="0"/>
              </a:spcAft>
              <a:buClr>
                <a:schemeClr val="accent1"/>
              </a:buClr>
              <a:buSzPts val="1440"/>
              <a:buFont typeface="Noto Sans Symbols"/>
              <a:buChar char="►"/>
            </a:pPr>
            <a:r>
              <a:rPr lang="en-US" sz="1800" b="0" i="0" u="none">
                <a:solidFill>
                  <a:srgbClr val="404040"/>
                </a:solidFill>
                <a:latin typeface="Trebuchet MS"/>
                <a:ea typeface="Trebuchet MS"/>
                <a:cs typeface="Trebuchet MS"/>
                <a:sym typeface="Trebuchet MS"/>
              </a:rPr>
              <a:t>This checks their decoding skills.</a:t>
            </a:r>
            <a:endParaRPr/>
          </a:p>
          <a:p>
            <a:pPr marL="342900" marR="0" lvl="0" indent="-342900" algn="l" rtl="0">
              <a:lnSpc>
                <a:spcPct val="100000"/>
              </a:lnSpc>
              <a:spcBef>
                <a:spcPts val="1000"/>
              </a:spcBef>
              <a:spcAft>
                <a:spcPts val="0"/>
              </a:spcAft>
              <a:buClr>
                <a:schemeClr val="accent1"/>
              </a:buClr>
              <a:buSzPts val="1440"/>
              <a:buFont typeface="Noto Sans Symbols"/>
              <a:buChar char="►"/>
            </a:pPr>
            <a:r>
              <a:rPr lang="en-US"/>
              <a:t>For more information on what the test entails and looks like, you can Google this at home and look for DfE approved posts. We will send out more information closer to the time.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13"/>
          <p:cNvSpPr txBox="1">
            <a:spLocks noGrp="1"/>
          </p:cNvSpPr>
          <p:nvPr>
            <p:ph type="title"/>
          </p:nvPr>
        </p:nvSpPr>
        <p:spPr>
          <a:xfrm>
            <a:off x="468312" y="360362"/>
            <a:ext cx="6870700" cy="98742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accent1"/>
              </a:buClr>
              <a:buSzPts val="3600"/>
              <a:buFont typeface="Trebuchet MS"/>
              <a:buNone/>
            </a:pPr>
            <a:r>
              <a:rPr lang="en-US" sz="3600" b="0" i="0" u="none">
                <a:solidFill>
                  <a:schemeClr val="accent1"/>
                </a:solidFill>
                <a:latin typeface="Trebuchet MS"/>
                <a:ea typeface="Trebuchet MS"/>
                <a:cs typeface="Trebuchet MS"/>
                <a:sym typeface="Trebuchet MS"/>
              </a:rPr>
              <a:t>Home Support </a:t>
            </a:r>
            <a:endParaRPr/>
          </a:p>
        </p:txBody>
      </p:sp>
      <p:sp>
        <p:nvSpPr>
          <p:cNvPr id="203" name="Google Shape;203;p13"/>
          <p:cNvSpPr txBox="1">
            <a:spLocks noGrp="1"/>
          </p:cNvSpPr>
          <p:nvPr>
            <p:ph type="body" idx="1"/>
          </p:nvPr>
        </p:nvSpPr>
        <p:spPr>
          <a:xfrm>
            <a:off x="611187" y="1341437"/>
            <a:ext cx="6802437" cy="5400675"/>
          </a:xfrm>
          <a:prstGeom prst="rect">
            <a:avLst/>
          </a:prstGeom>
          <a:noFill/>
          <a:ln>
            <a:noFill/>
          </a:ln>
        </p:spPr>
        <p:txBody>
          <a:bodyPr spcFirstLastPara="1" wrap="square" lIns="91425" tIns="45700" rIns="91425" bIns="45700" anchor="t" anchorCtr="0">
            <a:normAutofit/>
          </a:bodyPr>
          <a:lstStyle/>
          <a:p>
            <a:pPr marL="0" marR="0" lvl="0" indent="0" algn="l" rtl="0">
              <a:lnSpc>
                <a:spcPct val="80000"/>
              </a:lnSpc>
              <a:spcBef>
                <a:spcPts val="0"/>
              </a:spcBef>
              <a:spcAft>
                <a:spcPts val="0"/>
              </a:spcAft>
              <a:buClr>
                <a:schemeClr val="accent1"/>
              </a:buClr>
              <a:buSzPts val="1280"/>
              <a:buFont typeface="Noto Sans Symbols"/>
              <a:buNone/>
            </a:pPr>
            <a:r>
              <a:rPr lang="en-US" sz="1600" b="0" i="0" u="sng">
                <a:solidFill>
                  <a:srgbClr val="404040"/>
                </a:solidFill>
                <a:latin typeface="Trebuchet MS"/>
                <a:ea typeface="Trebuchet MS"/>
                <a:cs typeface="Trebuchet MS"/>
                <a:sym typeface="Trebuchet MS"/>
              </a:rPr>
              <a:t>Reading book</a:t>
            </a:r>
            <a:endParaRPr/>
          </a:p>
          <a:p>
            <a:pPr marL="0" marR="0" lvl="0" indent="-81280" algn="l" rtl="0">
              <a:lnSpc>
                <a:spcPct val="80000"/>
              </a:lnSpc>
              <a:spcBef>
                <a:spcPts val="1000"/>
              </a:spcBef>
              <a:spcAft>
                <a:spcPts val="0"/>
              </a:spcAft>
              <a:buClr>
                <a:schemeClr val="accent1"/>
              </a:buClr>
              <a:buSzPts val="1280"/>
              <a:buFont typeface="Noto Sans Symbols"/>
              <a:buChar char="►"/>
            </a:pPr>
            <a:r>
              <a:rPr lang="en-US" sz="1600" b="0" i="0" u="none">
                <a:solidFill>
                  <a:srgbClr val="404040"/>
                </a:solidFill>
                <a:latin typeface="Trebuchet MS"/>
                <a:ea typeface="Trebuchet MS"/>
                <a:cs typeface="Trebuchet MS"/>
                <a:sym typeface="Trebuchet MS"/>
              </a:rPr>
              <a:t>5 minutes every day if possible.  Once your child becomes more fluent please try to spend as much time talking about the book as they do reading it. </a:t>
            </a:r>
            <a:endParaRPr/>
          </a:p>
          <a:p>
            <a:pPr marL="0" marR="0" lvl="0" indent="0" algn="l" rtl="0">
              <a:lnSpc>
                <a:spcPct val="80000"/>
              </a:lnSpc>
              <a:spcBef>
                <a:spcPts val="1000"/>
              </a:spcBef>
              <a:spcAft>
                <a:spcPts val="0"/>
              </a:spcAft>
              <a:buClr>
                <a:schemeClr val="accent1"/>
              </a:buClr>
              <a:buSzPts val="1280"/>
              <a:buFont typeface="Noto Sans Symbols"/>
              <a:buNone/>
            </a:pPr>
            <a:r>
              <a:rPr lang="en-US" sz="1600" b="0" i="0" u="sng">
                <a:solidFill>
                  <a:srgbClr val="404040"/>
                </a:solidFill>
                <a:latin typeface="Trebuchet MS"/>
                <a:ea typeface="Trebuchet MS"/>
                <a:cs typeface="Trebuchet MS"/>
                <a:sym typeface="Trebuchet MS"/>
              </a:rPr>
              <a:t>Maths</a:t>
            </a:r>
            <a:endParaRPr/>
          </a:p>
          <a:p>
            <a:pPr marL="0" marR="0" lvl="0" indent="-81280" algn="l" rtl="0">
              <a:lnSpc>
                <a:spcPct val="80000"/>
              </a:lnSpc>
              <a:spcBef>
                <a:spcPts val="1000"/>
              </a:spcBef>
              <a:spcAft>
                <a:spcPts val="0"/>
              </a:spcAft>
              <a:buClr>
                <a:schemeClr val="accent1"/>
              </a:buClr>
              <a:buSzPts val="1280"/>
              <a:buFont typeface="Noto Sans Symbols"/>
              <a:buChar char="►"/>
            </a:pPr>
            <a:r>
              <a:rPr lang="en-US" sz="1600" b="0" i="0" u="none">
                <a:solidFill>
                  <a:srgbClr val="404040"/>
                </a:solidFill>
                <a:latin typeface="Trebuchet MS"/>
                <a:ea typeface="Trebuchet MS"/>
                <a:cs typeface="Trebuchet MS"/>
                <a:sym typeface="Trebuchet MS"/>
              </a:rPr>
              <a:t>Please use homework each week to see what we have been learning about in Maths and practise that please. </a:t>
            </a:r>
            <a:endParaRPr/>
          </a:p>
          <a:p>
            <a:pPr marL="0" marR="0" lvl="0" indent="-81280" algn="l" rtl="0">
              <a:lnSpc>
                <a:spcPct val="80000"/>
              </a:lnSpc>
              <a:spcBef>
                <a:spcPts val="1000"/>
              </a:spcBef>
              <a:spcAft>
                <a:spcPts val="0"/>
              </a:spcAft>
              <a:buClr>
                <a:schemeClr val="accent1"/>
              </a:buClr>
              <a:buSzPts val="1280"/>
              <a:buFont typeface="Noto Sans Symbols"/>
              <a:buChar char="►"/>
            </a:pPr>
            <a:r>
              <a:rPr lang="en-US" sz="1600" b="0" i="0" u="none">
                <a:solidFill>
                  <a:srgbClr val="404040"/>
                </a:solidFill>
                <a:latin typeface="Trebuchet MS"/>
                <a:ea typeface="Trebuchet MS"/>
                <a:cs typeface="Trebuchet MS"/>
                <a:sym typeface="Trebuchet MS"/>
              </a:rPr>
              <a:t>Also, please practise counting up to 100 and back again, counting in 2s, 5s and 10s up to 100. These are all very important skills that we learn in Year 1 that need lots of practise! </a:t>
            </a:r>
            <a:endParaRPr/>
          </a:p>
          <a:p>
            <a:pPr marL="0" marR="0" lvl="0" indent="0" algn="l" rtl="0">
              <a:lnSpc>
                <a:spcPct val="80000"/>
              </a:lnSpc>
              <a:spcBef>
                <a:spcPts val="1000"/>
              </a:spcBef>
              <a:spcAft>
                <a:spcPts val="0"/>
              </a:spcAft>
              <a:buClr>
                <a:schemeClr val="accent1"/>
              </a:buClr>
              <a:buSzPts val="1280"/>
              <a:buFont typeface="Noto Sans Symbols"/>
              <a:buNone/>
            </a:pPr>
            <a:r>
              <a:rPr lang="en-US" sz="1600" b="0" i="0" u="sng">
                <a:solidFill>
                  <a:srgbClr val="404040"/>
                </a:solidFill>
                <a:latin typeface="Trebuchet MS"/>
                <a:ea typeface="Trebuchet MS"/>
                <a:cs typeface="Trebuchet MS"/>
                <a:sym typeface="Trebuchet MS"/>
              </a:rPr>
              <a:t>Writing</a:t>
            </a:r>
            <a:endParaRPr/>
          </a:p>
          <a:p>
            <a:pPr marL="0" marR="0" lvl="0" indent="-81280" algn="l" rtl="0">
              <a:lnSpc>
                <a:spcPct val="80000"/>
              </a:lnSpc>
              <a:spcBef>
                <a:spcPts val="1000"/>
              </a:spcBef>
              <a:spcAft>
                <a:spcPts val="0"/>
              </a:spcAft>
              <a:buClr>
                <a:schemeClr val="accent1"/>
              </a:buClr>
              <a:buSzPts val="1280"/>
              <a:buFont typeface="Noto Sans Symbols"/>
              <a:buChar char="►"/>
            </a:pPr>
            <a:r>
              <a:rPr lang="en-US" sz="1600" b="0" i="0" u="none">
                <a:solidFill>
                  <a:srgbClr val="404040"/>
                </a:solidFill>
                <a:latin typeface="Trebuchet MS"/>
                <a:ea typeface="Trebuchet MS"/>
                <a:cs typeface="Trebuchet MS"/>
                <a:sym typeface="Trebuchet MS"/>
              </a:rPr>
              <a:t>Practise writing at home whenever possible: labels, lists, simple sentences, instructions. (Focus on capital letters, full stops, finger spaces and using Phonics to help sound out the words)</a:t>
            </a:r>
            <a:endParaRPr/>
          </a:p>
          <a:p>
            <a:pPr marL="0" marR="0" lvl="0" indent="0" algn="l" rtl="0">
              <a:lnSpc>
                <a:spcPct val="80000"/>
              </a:lnSpc>
              <a:spcBef>
                <a:spcPts val="1000"/>
              </a:spcBef>
              <a:spcAft>
                <a:spcPts val="0"/>
              </a:spcAft>
              <a:buClr>
                <a:schemeClr val="accent1"/>
              </a:buClr>
              <a:buSzPts val="1280"/>
              <a:buFont typeface="Noto Sans Symbols"/>
              <a:buNone/>
            </a:pPr>
            <a:r>
              <a:rPr lang="en-US" sz="1600" b="0" i="0" u="sng">
                <a:solidFill>
                  <a:srgbClr val="404040"/>
                </a:solidFill>
                <a:latin typeface="Trebuchet MS"/>
                <a:ea typeface="Trebuchet MS"/>
                <a:cs typeface="Trebuchet MS"/>
                <a:sym typeface="Trebuchet MS"/>
              </a:rPr>
              <a:t>Phonics</a:t>
            </a:r>
            <a:endParaRPr/>
          </a:p>
          <a:p>
            <a:pPr marL="0" marR="0" lvl="0" indent="-81280" algn="l" rtl="0">
              <a:lnSpc>
                <a:spcPct val="80000"/>
              </a:lnSpc>
              <a:spcBef>
                <a:spcPts val="1000"/>
              </a:spcBef>
              <a:spcAft>
                <a:spcPts val="0"/>
              </a:spcAft>
              <a:buClr>
                <a:schemeClr val="accent1"/>
              </a:buClr>
              <a:buSzPts val="1280"/>
              <a:buFont typeface="Noto Sans Symbols"/>
              <a:buChar char="►"/>
            </a:pPr>
            <a:r>
              <a:rPr lang="en-US" sz="1600" b="0" i="0" u="none">
                <a:solidFill>
                  <a:srgbClr val="404040"/>
                </a:solidFill>
                <a:latin typeface="Trebuchet MS"/>
                <a:ea typeface="Trebuchet MS"/>
                <a:cs typeface="Trebuchet MS"/>
                <a:sym typeface="Trebuchet MS"/>
              </a:rPr>
              <a:t>Please practise the sounds that were taught/learnt with the weekly homework. It will give you some words to practise reading together. </a:t>
            </a:r>
            <a:endParaRPr sz="1800" b="0" i="0" u="none">
              <a:solidFill>
                <a:srgbClr val="404040"/>
              </a:solidFill>
              <a:latin typeface="Trebuchet MS"/>
              <a:ea typeface="Trebuchet MS"/>
              <a:cs typeface="Trebuchet MS"/>
              <a:sym typeface="Trebuchet MS"/>
            </a:endParaRPr>
          </a:p>
          <a:p>
            <a:pPr marL="342900" marR="0" lvl="0" indent="-251459" algn="l" rtl="0">
              <a:lnSpc>
                <a:spcPct val="100000"/>
              </a:lnSpc>
              <a:spcBef>
                <a:spcPts val="1000"/>
              </a:spcBef>
              <a:spcAft>
                <a:spcPts val="0"/>
              </a:spcAft>
              <a:buClr>
                <a:schemeClr val="accent1"/>
              </a:buClr>
              <a:buSzPts val="1440"/>
              <a:buFont typeface="Noto Sans Symbols"/>
              <a:buNone/>
            </a:pPr>
            <a:endParaRPr sz="1800" b="0" i="0" u="none">
              <a:solidFill>
                <a:srgbClr val="404040"/>
              </a:solidFill>
              <a:latin typeface="Trebuchet MS"/>
              <a:ea typeface="Trebuchet MS"/>
              <a:cs typeface="Trebuchet MS"/>
              <a:sym typeface="Trebuchet MS"/>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14"/>
          <p:cNvSpPr txBox="1">
            <a:spLocks noGrp="1"/>
          </p:cNvSpPr>
          <p:nvPr>
            <p:ph type="title"/>
          </p:nvPr>
        </p:nvSpPr>
        <p:spPr>
          <a:xfrm>
            <a:off x="1116012" y="476250"/>
            <a:ext cx="6870700" cy="8445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accent1"/>
              </a:buClr>
              <a:buSzPts val="3600"/>
              <a:buFont typeface="Trebuchet MS"/>
              <a:buNone/>
            </a:pPr>
            <a:r>
              <a:rPr lang="en-US" sz="3600" b="0" i="0" u="none">
                <a:solidFill>
                  <a:schemeClr val="accent1"/>
                </a:solidFill>
                <a:latin typeface="Trebuchet MS"/>
                <a:ea typeface="Trebuchet MS"/>
                <a:cs typeface="Trebuchet MS"/>
                <a:sym typeface="Trebuchet MS"/>
              </a:rPr>
              <a:t>Contact</a:t>
            </a:r>
            <a:endParaRPr/>
          </a:p>
        </p:txBody>
      </p:sp>
      <p:sp>
        <p:nvSpPr>
          <p:cNvPr id="209" name="Google Shape;209;p14"/>
          <p:cNvSpPr txBox="1">
            <a:spLocks noGrp="1"/>
          </p:cNvSpPr>
          <p:nvPr>
            <p:ph type="body" idx="1"/>
          </p:nvPr>
        </p:nvSpPr>
        <p:spPr>
          <a:xfrm>
            <a:off x="827087" y="1320800"/>
            <a:ext cx="7696200" cy="3657600"/>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0000"/>
              </a:lnSpc>
              <a:spcBef>
                <a:spcPts val="0"/>
              </a:spcBef>
              <a:spcAft>
                <a:spcPts val="0"/>
              </a:spcAft>
              <a:buClr>
                <a:schemeClr val="accent1"/>
              </a:buClr>
              <a:buSzPts val="1440"/>
              <a:buFont typeface="Noto Sans Symbols"/>
              <a:buNone/>
            </a:pPr>
            <a:r>
              <a:rPr lang="en-US" sz="1400" b="0" i="0" u="none">
                <a:solidFill>
                  <a:srgbClr val="404040"/>
                </a:solidFill>
                <a:latin typeface="Trebuchet MS"/>
                <a:ea typeface="Trebuchet MS"/>
                <a:cs typeface="Trebuchet MS"/>
                <a:sym typeface="Trebuchet MS"/>
              </a:rPr>
              <a:t>If you have any queries/questions please feel free to </a:t>
            </a:r>
            <a:endParaRPr sz="1400"/>
          </a:p>
          <a:p>
            <a:pPr marL="342900" marR="0" lvl="0" indent="-342900" algn="l" rtl="0">
              <a:lnSpc>
                <a:spcPct val="100000"/>
              </a:lnSpc>
              <a:spcBef>
                <a:spcPts val="1000"/>
              </a:spcBef>
              <a:spcAft>
                <a:spcPts val="0"/>
              </a:spcAft>
              <a:buClr>
                <a:schemeClr val="accent1"/>
              </a:buClr>
              <a:buSzPts val="1440"/>
              <a:buFont typeface="Noto Sans Symbols"/>
              <a:buNone/>
            </a:pPr>
            <a:r>
              <a:rPr lang="en-US" sz="1400" b="0" i="0" u="none">
                <a:solidFill>
                  <a:srgbClr val="404040"/>
                </a:solidFill>
                <a:latin typeface="Trebuchet MS"/>
                <a:ea typeface="Trebuchet MS"/>
                <a:cs typeface="Trebuchet MS"/>
                <a:sym typeface="Trebuchet MS"/>
              </a:rPr>
              <a:t>email or call us. </a:t>
            </a:r>
            <a:endParaRPr sz="1400"/>
          </a:p>
          <a:p>
            <a:pPr marL="342900" marR="0" lvl="0" indent="-342900" algn="l" rtl="0">
              <a:lnSpc>
                <a:spcPct val="100000"/>
              </a:lnSpc>
              <a:spcBef>
                <a:spcPts val="1000"/>
              </a:spcBef>
              <a:spcAft>
                <a:spcPts val="0"/>
              </a:spcAft>
              <a:buClr>
                <a:schemeClr val="accent1"/>
              </a:buClr>
              <a:buSzPts val="1440"/>
              <a:buFont typeface="Noto Sans Symbols"/>
              <a:buNone/>
            </a:pPr>
            <a:r>
              <a:rPr lang="en-US" sz="1400" u="sng"/>
              <a:t>julia.bolden@stpeters-leatherhead.surrey.sch.uk</a:t>
            </a:r>
            <a:r>
              <a:rPr lang="en-US" sz="1400" b="0" i="0" u="none">
                <a:solidFill>
                  <a:srgbClr val="404040"/>
                </a:solidFill>
                <a:latin typeface="Trebuchet MS"/>
                <a:ea typeface="Trebuchet MS"/>
                <a:cs typeface="Trebuchet MS"/>
                <a:sym typeface="Trebuchet MS"/>
              </a:rPr>
              <a:t> </a:t>
            </a:r>
            <a:endParaRPr sz="1400"/>
          </a:p>
          <a:p>
            <a:pPr marL="342900" marR="0" lvl="0" indent="-342900" algn="l" rtl="0">
              <a:lnSpc>
                <a:spcPct val="100000"/>
              </a:lnSpc>
              <a:spcBef>
                <a:spcPts val="1000"/>
              </a:spcBef>
              <a:spcAft>
                <a:spcPts val="0"/>
              </a:spcAft>
              <a:buClr>
                <a:schemeClr val="accent1"/>
              </a:buClr>
              <a:buSzPts val="1440"/>
              <a:buFont typeface="Noto Sans Symbols"/>
              <a:buNone/>
            </a:pPr>
            <a:r>
              <a:rPr lang="en-US" sz="1400" b="0" i="0" u="none">
                <a:solidFill>
                  <a:srgbClr val="404040"/>
                </a:solidFill>
                <a:latin typeface="Trebuchet MS"/>
                <a:ea typeface="Trebuchet MS"/>
                <a:cs typeface="Trebuchet MS"/>
                <a:sym typeface="Trebuchet MS"/>
              </a:rPr>
              <a:t>Oak Class Teacher (Mon</a:t>
            </a:r>
            <a:r>
              <a:rPr lang="en-US" sz="1400"/>
              <a:t>,</a:t>
            </a:r>
            <a:r>
              <a:rPr lang="en-US" sz="1400" b="0" i="0" u="none">
                <a:solidFill>
                  <a:srgbClr val="404040"/>
                </a:solidFill>
                <a:latin typeface="Trebuchet MS"/>
                <a:ea typeface="Trebuchet MS"/>
                <a:cs typeface="Trebuchet MS"/>
                <a:sym typeface="Trebuchet MS"/>
              </a:rPr>
              <a:t>Tues, Thurs &amp; Fr</a:t>
            </a:r>
            <a:r>
              <a:rPr lang="en-US" sz="1400"/>
              <a:t>i</a:t>
            </a:r>
            <a:r>
              <a:rPr lang="en-US" sz="1400" b="0" i="0" u="none">
                <a:solidFill>
                  <a:srgbClr val="404040"/>
                </a:solidFill>
                <a:latin typeface="Trebuchet MS"/>
                <a:ea typeface="Trebuchet MS"/>
                <a:cs typeface="Trebuchet MS"/>
                <a:sym typeface="Trebuchet MS"/>
              </a:rPr>
              <a:t>)</a:t>
            </a:r>
            <a:endParaRPr/>
          </a:p>
          <a:p>
            <a:pPr marL="342900" marR="0" lvl="0" indent="-342900" algn="l" rtl="0">
              <a:lnSpc>
                <a:spcPct val="100000"/>
              </a:lnSpc>
              <a:spcBef>
                <a:spcPts val="1000"/>
              </a:spcBef>
              <a:spcAft>
                <a:spcPts val="0"/>
              </a:spcAft>
              <a:buClr>
                <a:schemeClr val="accent1"/>
              </a:buClr>
              <a:buSzPts val="1440"/>
              <a:buFont typeface="Noto Sans Symbols"/>
              <a:buNone/>
            </a:pPr>
            <a:r>
              <a:rPr lang="en-US" sz="1400" u="sng"/>
              <a:t>ruth.wilson</a:t>
            </a:r>
            <a:r>
              <a:rPr lang="en-US" sz="1400" b="0" i="0" u="sng">
                <a:solidFill>
                  <a:srgbClr val="404040"/>
                </a:solidFill>
                <a:latin typeface="Trebuchet MS"/>
                <a:ea typeface="Trebuchet MS"/>
                <a:cs typeface="Trebuchet MS"/>
                <a:sym typeface="Trebuchet MS"/>
              </a:rPr>
              <a:t>@stpeters-leatherhead.surrey.sch.uk </a:t>
            </a:r>
            <a:endParaRPr/>
          </a:p>
          <a:p>
            <a:pPr marL="342900" lvl="0" indent="-342900" algn="l" rtl="0">
              <a:lnSpc>
                <a:spcPct val="100000"/>
              </a:lnSpc>
              <a:spcBef>
                <a:spcPts val="1000"/>
              </a:spcBef>
              <a:spcAft>
                <a:spcPts val="0"/>
              </a:spcAft>
              <a:buSzPts val="1440"/>
              <a:buNone/>
            </a:pPr>
            <a:r>
              <a:rPr lang="en-US" sz="1400" b="0" i="0" u="none">
                <a:solidFill>
                  <a:srgbClr val="404040"/>
                </a:solidFill>
                <a:latin typeface="Trebuchet MS"/>
                <a:ea typeface="Trebuchet MS"/>
                <a:cs typeface="Trebuchet MS"/>
                <a:sym typeface="Trebuchet MS"/>
              </a:rPr>
              <a:t>Oak Class Teacher (Weds)</a:t>
            </a:r>
            <a:endParaRPr sz="1400" b="0" i="0" u="none">
              <a:solidFill>
                <a:srgbClr val="404040"/>
              </a:solidFill>
              <a:latin typeface="Trebuchet MS"/>
              <a:ea typeface="Trebuchet MS"/>
              <a:cs typeface="Trebuchet MS"/>
              <a:sym typeface="Trebuchet MS"/>
            </a:endParaRPr>
          </a:p>
          <a:p>
            <a:pPr marL="342900" lvl="0" indent="-342900" algn="l" rtl="0">
              <a:lnSpc>
                <a:spcPct val="100000"/>
              </a:lnSpc>
              <a:spcBef>
                <a:spcPts val="1000"/>
              </a:spcBef>
              <a:spcAft>
                <a:spcPts val="0"/>
              </a:spcAft>
              <a:buSzPts val="1440"/>
              <a:buNone/>
            </a:pPr>
            <a:endParaRPr sz="1400"/>
          </a:p>
          <a:p>
            <a:pPr marL="342900" lvl="0" indent="-342900" algn="l" rtl="0">
              <a:lnSpc>
                <a:spcPct val="100000"/>
              </a:lnSpc>
              <a:spcBef>
                <a:spcPts val="1000"/>
              </a:spcBef>
              <a:spcAft>
                <a:spcPts val="0"/>
              </a:spcAft>
              <a:buSzPts val="1440"/>
              <a:buNone/>
            </a:pPr>
            <a:r>
              <a:rPr lang="en-US" sz="1400" u="sng"/>
              <a:t>charlotte.nicholls</a:t>
            </a:r>
            <a:r>
              <a:rPr lang="en-US" sz="1400" b="0" i="0" u="sng">
                <a:solidFill>
                  <a:srgbClr val="404040"/>
                </a:solidFill>
                <a:latin typeface="Trebuchet MS"/>
                <a:ea typeface="Trebuchet MS"/>
                <a:cs typeface="Trebuchet MS"/>
                <a:sym typeface="Trebuchet MS"/>
              </a:rPr>
              <a:t>@stpeters-leatherhead.surrey.sch.uk </a:t>
            </a:r>
            <a:endParaRPr sz="1400"/>
          </a:p>
          <a:p>
            <a:pPr marL="342900" lvl="0" indent="-342900" algn="l" rtl="0">
              <a:lnSpc>
                <a:spcPct val="100000"/>
              </a:lnSpc>
              <a:spcBef>
                <a:spcPts val="1000"/>
              </a:spcBef>
              <a:spcAft>
                <a:spcPts val="0"/>
              </a:spcAft>
              <a:buSzPts val="1440"/>
              <a:buNone/>
            </a:pPr>
            <a:r>
              <a:rPr lang="en-US" sz="1400" b="0" i="0" u="none">
                <a:solidFill>
                  <a:srgbClr val="404040"/>
                </a:solidFill>
                <a:latin typeface="Trebuchet MS"/>
                <a:ea typeface="Trebuchet MS"/>
                <a:cs typeface="Trebuchet MS"/>
                <a:sym typeface="Trebuchet MS"/>
              </a:rPr>
              <a:t>Ash Class Teacher </a:t>
            </a:r>
            <a:endParaRPr sz="1400" b="0" i="0" u="none">
              <a:solidFill>
                <a:srgbClr val="404040"/>
              </a:solidFill>
              <a:latin typeface="Trebuchet MS"/>
              <a:ea typeface="Trebuchet MS"/>
              <a:cs typeface="Trebuchet MS"/>
              <a:sym typeface="Trebuchet MS"/>
            </a:endParaRPr>
          </a:p>
          <a:p>
            <a:pPr marL="342900" lvl="0" indent="-342900" algn="l" rtl="0">
              <a:lnSpc>
                <a:spcPct val="100000"/>
              </a:lnSpc>
              <a:spcBef>
                <a:spcPts val="1000"/>
              </a:spcBef>
              <a:spcAft>
                <a:spcPts val="0"/>
              </a:spcAft>
              <a:buSzPts val="1440"/>
              <a:buNone/>
            </a:pPr>
            <a:endParaRPr sz="1400"/>
          </a:p>
          <a:p>
            <a:pPr marL="342900" marR="0" lvl="0" indent="-342900" algn="l" rtl="0">
              <a:lnSpc>
                <a:spcPct val="100000"/>
              </a:lnSpc>
              <a:spcBef>
                <a:spcPts val="1000"/>
              </a:spcBef>
              <a:spcAft>
                <a:spcPts val="0"/>
              </a:spcAft>
              <a:buClr>
                <a:schemeClr val="accent1"/>
              </a:buClr>
              <a:buSzPts val="1440"/>
              <a:buFont typeface="Noto Sans Symbols"/>
              <a:buNone/>
            </a:pPr>
            <a:r>
              <a:rPr lang="en-US" sz="1800" b="0" i="0" u="none">
                <a:solidFill>
                  <a:srgbClr val="404040"/>
                </a:solidFill>
                <a:latin typeface="Trebuchet MS"/>
                <a:ea typeface="Trebuchet MS"/>
                <a:cs typeface="Trebuchet MS"/>
                <a:sym typeface="Trebuchet MS"/>
              </a:rPr>
              <a:t>These can also all be found on the website, as can the contact details for the staff below:</a:t>
            </a:r>
            <a:endParaRPr/>
          </a:p>
          <a:p>
            <a:pPr marL="342900" marR="0" lvl="0" indent="-342900" algn="l" rtl="0">
              <a:lnSpc>
                <a:spcPct val="100000"/>
              </a:lnSpc>
              <a:spcBef>
                <a:spcPts val="1000"/>
              </a:spcBef>
              <a:spcAft>
                <a:spcPts val="0"/>
              </a:spcAft>
              <a:buClr>
                <a:schemeClr val="accent1"/>
              </a:buClr>
              <a:buSzPts val="1440"/>
              <a:buFont typeface="Noto Sans Symbols"/>
              <a:buNone/>
            </a:pPr>
            <a:r>
              <a:rPr lang="en-US" sz="1800" b="0" i="0" u="none">
                <a:solidFill>
                  <a:srgbClr val="404040"/>
                </a:solidFill>
                <a:latin typeface="Trebuchet MS"/>
                <a:ea typeface="Trebuchet MS"/>
                <a:cs typeface="Trebuchet MS"/>
                <a:sym typeface="Trebuchet MS"/>
              </a:rPr>
              <a:t>Key Stage 1 Lead is Mrs </a:t>
            </a:r>
            <a:r>
              <a:rPr lang="en-US"/>
              <a:t>Bolden</a:t>
            </a:r>
            <a:r>
              <a:rPr lang="en-US" sz="1800" b="0" i="0" u="none">
                <a:solidFill>
                  <a:srgbClr val="404040"/>
                </a:solidFill>
                <a:latin typeface="Trebuchet MS"/>
                <a:ea typeface="Trebuchet MS"/>
                <a:cs typeface="Trebuchet MS"/>
                <a:sym typeface="Trebuchet MS"/>
              </a:rPr>
              <a:t> (</a:t>
            </a:r>
            <a:r>
              <a:rPr lang="en-US"/>
              <a:t>Oak</a:t>
            </a:r>
            <a:r>
              <a:rPr lang="en-US" sz="1800" b="0" i="0" u="none">
                <a:solidFill>
                  <a:srgbClr val="404040"/>
                </a:solidFill>
                <a:latin typeface="Trebuchet MS"/>
                <a:ea typeface="Trebuchet MS"/>
                <a:cs typeface="Trebuchet MS"/>
                <a:sym typeface="Trebuchet MS"/>
              </a:rPr>
              <a:t> class teacher)</a:t>
            </a:r>
            <a:endParaRPr/>
          </a:p>
          <a:p>
            <a:pPr marL="342900" marR="0" lvl="0" indent="-342900" algn="l" rtl="0">
              <a:lnSpc>
                <a:spcPct val="100000"/>
              </a:lnSpc>
              <a:spcBef>
                <a:spcPts val="1000"/>
              </a:spcBef>
              <a:spcAft>
                <a:spcPts val="0"/>
              </a:spcAft>
              <a:buClr>
                <a:schemeClr val="accent1"/>
              </a:buClr>
              <a:buSzPts val="1440"/>
              <a:buFont typeface="Noto Sans Symbols"/>
              <a:buNone/>
            </a:pPr>
            <a:r>
              <a:rPr lang="en-US" sz="1800" b="0" i="0" u="none">
                <a:solidFill>
                  <a:srgbClr val="404040"/>
                </a:solidFill>
                <a:latin typeface="Trebuchet MS"/>
                <a:ea typeface="Trebuchet MS"/>
                <a:cs typeface="Trebuchet MS"/>
                <a:sym typeface="Trebuchet MS"/>
              </a:rPr>
              <a:t>SENCO Mrs Barbara Tucker</a:t>
            </a:r>
            <a:endParaRPr/>
          </a:p>
          <a:p>
            <a:pPr marL="342900" marR="0" lvl="0" indent="-251459" algn="l" rtl="0">
              <a:lnSpc>
                <a:spcPct val="100000"/>
              </a:lnSpc>
              <a:spcBef>
                <a:spcPts val="1000"/>
              </a:spcBef>
              <a:spcAft>
                <a:spcPts val="0"/>
              </a:spcAft>
              <a:buClr>
                <a:schemeClr val="accent1"/>
              </a:buClr>
              <a:buSzPts val="1440"/>
              <a:buFont typeface="Noto Sans Symbols"/>
              <a:buNone/>
            </a:pPr>
            <a:endParaRPr sz="1800" b="0" i="0" u="none">
              <a:solidFill>
                <a:srgbClr val="404040"/>
              </a:solidFill>
              <a:latin typeface="Trebuchet MS"/>
              <a:ea typeface="Trebuchet MS"/>
              <a:cs typeface="Trebuchet MS"/>
              <a:sym typeface="Trebuchet MS"/>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36"/>
          <p:cNvSpPr txBox="1">
            <a:spLocks noGrp="1"/>
          </p:cNvSpPr>
          <p:nvPr>
            <p:ph type="title"/>
          </p:nvPr>
        </p:nvSpPr>
        <p:spPr>
          <a:xfrm>
            <a:off x="1116012" y="476250"/>
            <a:ext cx="6870700" cy="8445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accent1"/>
              </a:buClr>
              <a:buSzPts val="3600"/>
              <a:buFont typeface="Trebuchet MS"/>
              <a:buNone/>
            </a:pPr>
            <a:r>
              <a:rPr lang="en-US" sz="3600" b="0" i="0" u="none">
                <a:solidFill>
                  <a:schemeClr val="accent1"/>
                </a:solidFill>
                <a:latin typeface="Trebuchet MS"/>
                <a:ea typeface="Trebuchet MS"/>
                <a:cs typeface="Trebuchet MS"/>
                <a:sym typeface="Trebuchet MS"/>
              </a:rPr>
              <a:t>Any questions</a:t>
            </a:r>
            <a:endParaRPr/>
          </a:p>
        </p:txBody>
      </p:sp>
      <p:sp>
        <p:nvSpPr>
          <p:cNvPr id="221" name="Google Shape;221;p36"/>
          <p:cNvSpPr txBox="1">
            <a:spLocks noGrp="1"/>
          </p:cNvSpPr>
          <p:nvPr>
            <p:ph type="body" idx="1"/>
          </p:nvPr>
        </p:nvSpPr>
        <p:spPr>
          <a:xfrm>
            <a:off x="754600" y="1551612"/>
            <a:ext cx="6348300" cy="3881400"/>
          </a:xfrm>
          <a:prstGeom prst="rect">
            <a:avLst/>
          </a:prstGeom>
          <a:noFill/>
          <a:ln>
            <a:noFill/>
          </a:ln>
        </p:spPr>
        <p:txBody>
          <a:bodyPr spcFirstLastPara="1" wrap="square" lIns="91425" tIns="45700" rIns="91425" bIns="45700" anchor="t" anchorCtr="0">
            <a:noAutofit/>
          </a:bodyPr>
          <a:lstStyle/>
          <a:p>
            <a:pPr marL="457200" lvl="0" indent="-320040" algn="l" rtl="0">
              <a:lnSpc>
                <a:spcPct val="100000"/>
              </a:lnSpc>
              <a:spcBef>
                <a:spcPts val="1000"/>
              </a:spcBef>
              <a:spcAft>
                <a:spcPts val="0"/>
              </a:spcAft>
              <a:buSzPts val="1440"/>
              <a:buChar char="►"/>
            </a:pPr>
            <a:r>
              <a:rPr lang="en-US"/>
              <a:t>Take the opportunity now – we have some brief time.</a:t>
            </a:r>
            <a:endParaRPr/>
          </a:p>
          <a:p>
            <a:pPr marL="457200" lvl="0" indent="-320040" algn="l" rtl="0">
              <a:lnSpc>
                <a:spcPct val="100000"/>
              </a:lnSpc>
              <a:spcBef>
                <a:spcPts val="1000"/>
              </a:spcBef>
              <a:spcAft>
                <a:spcPts val="0"/>
              </a:spcAft>
              <a:buSzPts val="1440"/>
              <a:buChar char="►"/>
            </a:pPr>
            <a:r>
              <a:rPr lang="en-US"/>
              <a:t>OR</a:t>
            </a:r>
            <a:endParaRPr/>
          </a:p>
          <a:p>
            <a:pPr marL="457200" lvl="0" indent="-320040" algn="l" rtl="0">
              <a:lnSpc>
                <a:spcPct val="100000"/>
              </a:lnSpc>
              <a:spcBef>
                <a:spcPts val="1000"/>
              </a:spcBef>
              <a:spcAft>
                <a:spcPts val="0"/>
              </a:spcAft>
              <a:buSzPts val="1440"/>
              <a:buChar char="►"/>
            </a:pPr>
            <a:r>
              <a:rPr lang="en-US"/>
              <a:t>Please e-mail them over to us whenever they occur. </a:t>
            </a:r>
            <a:endParaRPr/>
          </a:p>
          <a:p>
            <a:pPr marL="457200" lvl="0" indent="-228600" algn="l" rtl="0">
              <a:lnSpc>
                <a:spcPct val="100000"/>
              </a:lnSpc>
              <a:spcBef>
                <a:spcPts val="1000"/>
              </a:spcBef>
              <a:spcAft>
                <a:spcPts val="0"/>
              </a:spcAft>
              <a:buSzPts val="1440"/>
              <a:buNone/>
            </a:pPr>
            <a:endParaRPr/>
          </a:p>
          <a:p>
            <a:pPr marL="137160" lvl="0" indent="0" algn="ctr" rtl="0">
              <a:lnSpc>
                <a:spcPct val="100000"/>
              </a:lnSpc>
              <a:spcBef>
                <a:spcPts val="1000"/>
              </a:spcBef>
              <a:spcAft>
                <a:spcPts val="0"/>
              </a:spcAft>
              <a:buSzPts val="1440"/>
              <a:buNone/>
            </a:pPr>
            <a:r>
              <a:rPr lang="en-US"/>
              <a:t>Thank you for coming and for your time today. </a:t>
            </a:r>
            <a:endParaRPr/>
          </a:p>
        </p:txBody>
      </p:sp>
    </p:spTree>
  </p:cSld>
  <p:clrMapOvr>
    <a:masterClrMapping/>
  </p:clrMapOvr>
</p:sld>
</file>

<file path=ppt/theme/theme1.xml><?xml version="1.0" encoding="utf-8"?>
<a:theme xmlns:a="http://schemas.openxmlformats.org/drawingml/2006/main" name="1_Facet">
  <a:themeElements>
    <a:clrScheme name="Facet">
      <a:dk1>
        <a:srgbClr val="000000"/>
      </a:dk1>
      <a:lt1>
        <a:srgbClr val="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Facet">
  <a:themeElements>
    <a:clrScheme name="Facet">
      <a:dk1>
        <a:srgbClr val="000000"/>
      </a:dk1>
      <a:lt1>
        <a:srgbClr val="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3758</TotalTime>
  <Words>1314</Words>
  <Application>Microsoft Office PowerPoint</Application>
  <PresentationFormat>On-screen Show (4:3)</PresentationFormat>
  <Paragraphs>131</Paragraphs>
  <Slides>14</Slides>
  <Notes>14</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14</vt:i4>
      </vt:variant>
    </vt:vector>
  </HeadingPairs>
  <TitlesOfParts>
    <vt:vector size="19" baseType="lpstr">
      <vt:lpstr>Arial</vt:lpstr>
      <vt:lpstr>Noto Sans Symbols</vt:lpstr>
      <vt:lpstr>Trebuchet MS</vt:lpstr>
      <vt:lpstr>1_Facet</vt:lpstr>
      <vt:lpstr>Facet</vt:lpstr>
      <vt:lpstr>Year 1 </vt:lpstr>
      <vt:lpstr>Staff</vt:lpstr>
      <vt:lpstr>What is Year 1 about?</vt:lpstr>
      <vt:lpstr>A typical day in Year 1</vt:lpstr>
      <vt:lpstr>What should they bring to school? </vt:lpstr>
      <vt:lpstr>Our Topics- History/ Geography</vt:lpstr>
      <vt:lpstr>Our Topics- Science</vt:lpstr>
      <vt:lpstr>PowerPoint Presentation</vt:lpstr>
      <vt:lpstr>Assessment </vt:lpstr>
      <vt:lpstr>Reading reminder</vt:lpstr>
      <vt:lpstr>Phonics Screening Check Summer Term</vt:lpstr>
      <vt:lpstr>Home Support </vt:lpstr>
      <vt:lpstr>Contact</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dc:title>
  <dc:creator>Teacher</dc:creator>
  <cp:lastModifiedBy>Julia Bolden</cp:lastModifiedBy>
  <cp:revision>5</cp:revision>
  <dcterms:created xsi:type="dcterms:W3CDTF">2012-09-16T10:31:09Z</dcterms:created>
  <dcterms:modified xsi:type="dcterms:W3CDTF">2025-09-12T10:53:27Z</dcterms:modified>
</cp:coreProperties>
</file>