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4165" r:id="rId1"/>
  </p:sldMasterIdLst>
  <p:notesMasterIdLst>
    <p:notesMasterId r:id="rId21"/>
  </p:notesMasterIdLst>
  <p:sldIdLst>
    <p:sldId id="256" r:id="rId2"/>
    <p:sldId id="312" r:id="rId3"/>
    <p:sldId id="259" r:id="rId4"/>
    <p:sldId id="267" r:id="rId5"/>
    <p:sldId id="264" r:id="rId6"/>
    <p:sldId id="288" r:id="rId7"/>
    <p:sldId id="289" r:id="rId8"/>
    <p:sldId id="320" r:id="rId9"/>
    <p:sldId id="321" r:id="rId10"/>
    <p:sldId id="322" r:id="rId11"/>
    <p:sldId id="266" r:id="rId12"/>
    <p:sldId id="314" r:id="rId13"/>
    <p:sldId id="315" r:id="rId14"/>
    <p:sldId id="316" r:id="rId15"/>
    <p:sldId id="323" r:id="rId16"/>
    <p:sldId id="318" r:id="rId17"/>
    <p:sldId id="324" r:id="rId18"/>
    <p:sldId id="325" r:id="rId19"/>
    <p:sldId id="290" r:id="rId20"/>
  </p:sldIdLst>
  <p:sldSz cx="9144000" cy="5143500" type="screen16x9"/>
  <p:notesSz cx="6858000" cy="9144000"/>
  <p:embeddedFontLst>
    <p:embeddedFont>
      <p:font typeface="Assistant" pitchFamily="2" charset="-79"/>
      <p:regular r:id="rId22"/>
      <p:bold r:id="rId23"/>
    </p:embeddedFont>
    <p:embeddedFont>
      <p:font typeface="Assistant Medium" panose="020B0604020202020204" charset="-79"/>
      <p:regular r:id="rId24"/>
      <p:bold r:id="rId25"/>
    </p:embeddedFont>
    <p:embeddedFont>
      <p:font typeface="Century Gothic" panose="020B0502020202020204" pitchFamily="34" charset="0"/>
      <p:regular r:id="rId26"/>
      <p:bold r:id="rId27"/>
      <p:italic r:id="rId28"/>
      <p:boldItalic r:id="rId29"/>
    </p:embeddedFont>
    <p:embeddedFont>
      <p:font typeface="OpenDyslexicAlta" panose="00000500000000000000" pitchFamily="50" charset="0"/>
      <p:regular r:id="rId30"/>
    </p:embeddedFont>
    <p:embeddedFont>
      <p:font typeface="Passion One" panose="020B0604020202020204" charset="0"/>
      <p:regular r:id="rId31"/>
      <p:bold r:id="rId32"/>
    </p:embeddedFont>
    <p:embeddedFont>
      <p:font typeface="Wingdings 3" panose="05040102010807070707" pitchFamily="18" charset="2"/>
      <p:regular r:id="rId3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0B0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EECF7EC-94B9-43D9-A0DC-9F6316104328}">
  <a:tblStyle styleId="{AEECF7EC-94B9-43D9-A0DC-9F631610432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2" d="100"/>
          <a:sy n="122" d="100"/>
        </p:scale>
        <p:origin x="322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21" Type="http://schemas.openxmlformats.org/officeDocument/2006/relationships/notesMaster" Target="notesMasters/notesMaster1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3" name="Google Shape;1213;g170a7b27f8a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4" name="Google Shape;1214;g170a7b27f8a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5" name="Google Shape;1255;g172afd043d4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6" name="Google Shape;1256;g172afd043d4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48719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5" name="Google Shape;1255;g172afd043d4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6" name="Google Shape;1256;g172afd043d4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" name="Google Shape;1464;g172afd043d4_0_1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5" name="Google Shape;1465;g172afd043d4_0_1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8" name="Google Shape;1348;g1003bd6ff09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9" name="Google Shape;1349;g1003bd6ff09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7" name="Google Shape;1927;g172afd043d4_4_12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8" name="Google Shape;1928;g172afd043d4_4_12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4" name="Google Shape;1954;g172afd043d4_4_12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5" name="Google Shape;1955;g172afd043d4_4_12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" name="Google Shape;1320;g172afd043d4_0_9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1" name="Google Shape;1321;g172afd043d4_0_9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799556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" name="Google Shape;1320;g172afd043d4_0_9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1" name="Google Shape;1321;g172afd043d4_0_9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64343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" name="Google Shape;1320;g172afd043d4_0_9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1" name="Google Shape;1321;g172afd043d4_0_9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407893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0" name="Google Shape;1410;g172afd043d4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1" name="Google Shape;1411;g172afd043d4_0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0" name="Google Shape;1410;g172afd043d4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1" name="Google Shape;1411;g172afd043d4_0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727557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0" name="Google Shape;1410;g172afd043d4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1" name="Google Shape;1411;g172afd043d4_0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453633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" name="Google Shape;1331;g172afd043d4_0_9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2" name="Google Shape;1332;g172afd043d4_0_9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45991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" name="Google Shape;1320;g172afd043d4_0_9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1" name="Google Shape;1321;g172afd043d4_0_9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205304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1" name="Google Shape;1701;g172afd043d4_4_9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2" name="Google Shape;1702;g172afd043d4_4_9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936178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3" name="Google Shape;1973;g1003bd6ff09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4" name="Google Shape;1974;g1003bd6ff09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10" y="1885950"/>
            <a:ext cx="6686549" cy="1697086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1910" y="3583035"/>
            <a:ext cx="6686549" cy="844712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3242858"/>
            <a:ext cx="1308489" cy="583942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397155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960395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694" y="468082"/>
            <a:ext cx="6683765" cy="96066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1600200"/>
            <a:ext cx="6686550" cy="283321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0114044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1544063"/>
            <a:ext cx="6686549" cy="1101600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2647597"/>
            <a:ext cx="6686549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238363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433105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441255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1909" y="1600200"/>
            <a:ext cx="3235398" cy="28332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3060" y="1594666"/>
            <a:ext cx="3235398" cy="28332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9/18/2026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590837"/>
            <a:ext cx="584825" cy="273844"/>
          </a:xfrm>
        </p:spPr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3265448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530" y="1479527"/>
            <a:ext cx="299454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1909" y="1911725"/>
            <a:ext cx="3257170" cy="2515545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29972" y="1477106"/>
            <a:ext cx="2999251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5218" y="1909304"/>
            <a:ext cx="3254006" cy="2515545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590837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020072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888060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574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334566"/>
            <a:ext cx="2628899" cy="732234"/>
          </a:xfrm>
        </p:spPr>
        <p:txBody>
          <a:bodyPr anchor="b"/>
          <a:lstStyle>
            <a:lvl1pPr algn="l">
              <a:defRPr sz="15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259" y="334567"/>
            <a:ext cx="3886200" cy="4061222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1198960"/>
            <a:ext cx="2628899" cy="319682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6764039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3600450"/>
            <a:ext cx="668655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1909" y="476224"/>
            <a:ext cx="6686550" cy="2891228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4025504"/>
            <a:ext cx="6686550" cy="370284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036723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57200"/>
            <a:ext cx="6686549" cy="233778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265535"/>
            <a:ext cx="6686549" cy="1166898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238363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433105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4461817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62" y="457200"/>
            <a:ext cx="6295445" cy="21717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56259" y="2628900"/>
            <a:ext cx="5652416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265535"/>
            <a:ext cx="6686549" cy="1166898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238363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433105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850739" y="48600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6139" y="2178980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1073141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1828800"/>
            <a:ext cx="6686550" cy="2043634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3886200"/>
            <a:ext cx="6686550" cy="54721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8529566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137462" y="457200"/>
            <a:ext cx="6295445" cy="21717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3257550"/>
            <a:ext cx="6686550" cy="62865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3886200"/>
            <a:ext cx="6686550" cy="54721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1850739" y="48600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36139" y="2178980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28170232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70555"/>
            <a:ext cx="6686549" cy="2160015"/>
          </a:xfrm>
        </p:spPr>
        <p:txBody>
          <a:bodyPr anchor="ctr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3257550"/>
            <a:ext cx="6686550" cy="62865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3886200"/>
            <a:ext cx="6686550" cy="54721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4606726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343032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1109" y="470554"/>
            <a:ext cx="1655701" cy="3962863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1909" y="470554"/>
            <a:ext cx="4857750" cy="396286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8093130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9"/>
          <p:cNvSpPr txBox="1">
            <a:spLocks noGrp="1"/>
          </p:cNvSpPr>
          <p:nvPr>
            <p:ph type="title"/>
          </p:nvPr>
        </p:nvSpPr>
        <p:spPr>
          <a:xfrm>
            <a:off x="2691550" y="1601275"/>
            <a:ext cx="3760800" cy="618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36" name="Google Shape;336;p9"/>
          <p:cNvSpPr txBox="1">
            <a:spLocks noGrp="1"/>
          </p:cNvSpPr>
          <p:nvPr>
            <p:ph type="subTitle" idx="1"/>
          </p:nvPr>
        </p:nvSpPr>
        <p:spPr>
          <a:xfrm>
            <a:off x="2691550" y="2307125"/>
            <a:ext cx="3760800" cy="123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4139148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Title and six columns">
    <p:spTree>
      <p:nvGrpSpPr>
        <p:cNvPr id="1" name="Shape 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Google Shape;589;p17"/>
          <p:cNvSpPr txBox="1">
            <a:spLocks noGrp="1"/>
          </p:cNvSpPr>
          <p:nvPr>
            <p:ph type="title"/>
          </p:nvPr>
        </p:nvSpPr>
        <p:spPr>
          <a:xfrm>
            <a:off x="621100" y="521225"/>
            <a:ext cx="79017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590" name="Google Shape;590;p17"/>
          <p:cNvSpPr txBox="1">
            <a:spLocks noGrp="1"/>
          </p:cNvSpPr>
          <p:nvPr>
            <p:ph type="subTitle" idx="1"/>
          </p:nvPr>
        </p:nvSpPr>
        <p:spPr>
          <a:xfrm>
            <a:off x="3547250" y="1786075"/>
            <a:ext cx="2049600" cy="5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500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91" name="Google Shape;591;p17"/>
          <p:cNvSpPr txBox="1">
            <a:spLocks noGrp="1"/>
          </p:cNvSpPr>
          <p:nvPr>
            <p:ph type="subTitle" idx="2"/>
          </p:nvPr>
        </p:nvSpPr>
        <p:spPr>
          <a:xfrm>
            <a:off x="3547250" y="2201236"/>
            <a:ext cx="204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592" name="Google Shape;592;p17"/>
          <p:cNvSpPr txBox="1">
            <a:spLocks noGrp="1"/>
          </p:cNvSpPr>
          <p:nvPr>
            <p:ph type="subTitle" idx="3"/>
          </p:nvPr>
        </p:nvSpPr>
        <p:spPr>
          <a:xfrm>
            <a:off x="1128636" y="1786075"/>
            <a:ext cx="2049600" cy="5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500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93" name="Google Shape;593;p17"/>
          <p:cNvSpPr txBox="1">
            <a:spLocks noGrp="1"/>
          </p:cNvSpPr>
          <p:nvPr>
            <p:ph type="subTitle" idx="4"/>
          </p:nvPr>
        </p:nvSpPr>
        <p:spPr>
          <a:xfrm>
            <a:off x="1128636" y="2201236"/>
            <a:ext cx="204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594" name="Google Shape;594;p17"/>
          <p:cNvSpPr txBox="1">
            <a:spLocks noGrp="1"/>
          </p:cNvSpPr>
          <p:nvPr>
            <p:ph type="subTitle" idx="5"/>
          </p:nvPr>
        </p:nvSpPr>
        <p:spPr>
          <a:xfrm>
            <a:off x="5965985" y="1786075"/>
            <a:ext cx="2049600" cy="5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500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95" name="Google Shape;595;p17"/>
          <p:cNvSpPr txBox="1">
            <a:spLocks noGrp="1"/>
          </p:cNvSpPr>
          <p:nvPr>
            <p:ph type="subTitle" idx="6"/>
          </p:nvPr>
        </p:nvSpPr>
        <p:spPr>
          <a:xfrm>
            <a:off x="5965963" y="2201236"/>
            <a:ext cx="204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596" name="Google Shape;596;p17"/>
          <p:cNvSpPr txBox="1">
            <a:spLocks noGrp="1"/>
          </p:cNvSpPr>
          <p:nvPr>
            <p:ph type="subTitle" idx="7"/>
          </p:nvPr>
        </p:nvSpPr>
        <p:spPr>
          <a:xfrm>
            <a:off x="3547250" y="3343955"/>
            <a:ext cx="2049600" cy="5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500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97" name="Google Shape;597;p17"/>
          <p:cNvSpPr txBox="1">
            <a:spLocks noGrp="1"/>
          </p:cNvSpPr>
          <p:nvPr>
            <p:ph type="subTitle" idx="8"/>
          </p:nvPr>
        </p:nvSpPr>
        <p:spPr>
          <a:xfrm>
            <a:off x="3547250" y="3759053"/>
            <a:ext cx="204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598" name="Google Shape;598;p17"/>
          <p:cNvSpPr txBox="1">
            <a:spLocks noGrp="1"/>
          </p:cNvSpPr>
          <p:nvPr>
            <p:ph type="subTitle" idx="9"/>
          </p:nvPr>
        </p:nvSpPr>
        <p:spPr>
          <a:xfrm>
            <a:off x="1128648" y="3343955"/>
            <a:ext cx="2049600" cy="5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500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99" name="Google Shape;599;p17"/>
          <p:cNvSpPr txBox="1">
            <a:spLocks noGrp="1"/>
          </p:cNvSpPr>
          <p:nvPr>
            <p:ph type="subTitle" idx="13"/>
          </p:nvPr>
        </p:nvSpPr>
        <p:spPr>
          <a:xfrm>
            <a:off x="1128625" y="3759053"/>
            <a:ext cx="204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600" name="Google Shape;600;p17"/>
          <p:cNvSpPr txBox="1">
            <a:spLocks noGrp="1"/>
          </p:cNvSpPr>
          <p:nvPr>
            <p:ph type="subTitle" idx="14"/>
          </p:nvPr>
        </p:nvSpPr>
        <p:spPr>
          <a:xfrm>
            <a:off x="5965985" y="3343955"/>
            <a:ext cx="2049600" cy="5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500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601" name="Google Shape;601;p17"/>
          <p:cNvSpPr txBox="1">
            <a:spLocks noGrp="1"/>
          </p:cNvSpPr>
          <p:nvPr>
            <p:ph type="subTitle" idx="15"/>
          </p:nvPr>
        </p:nvSpPr>
        <p:spPr>
          <a:xfrm>
            <a:off x="5965963" y="3759053"/>
            <a:ext cx="204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882754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5"/>
          <p:cNvSpPr txBox="1">
            <a:spLocks noGrp="1"/>
          </p:cNvSpPr>
          <p:nvPr>
            <p:ph type="title"/>
          </p:nvPr>
        </p:nvSpPr>
        <p:spPr>
          <a:xfrm>
            <a:off x="621100" y="521225"/>
            <a:ext cx="79017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5"/>
          <p:cNvSpPr txBox="1">
            <a:spLocks noGrp="1"/>
          </p:cNvSpPr>
          <p:nvPr>
            <p:ph type="subTitle" idx="1"/>
          </p:nvPr>
        </p:nvSpPr>
        <p:spPr>
          <a:xfrm>
            <a:off x="1652853" y="2420050"/>
            <a:ext cx="2480400" cy="5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assion One"/>
              <a:buNone/>
              <a:defRPr sz="2500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assion One"/>
              <a:buNone/>
              <a:defRPr sz="2500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assion One"/>
              <a:buNone/>
              <a:defRPr sz="2500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assion One"/>
              <a:buNone/>
              <a:defRPr sz="2500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assion One"/>
              <a:buNone/>
              <a:defRPr sz="2500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assion One"/>
              <a:buNone/>
              <a:defRPr sz="2500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assion One"/>
              <a:buNone/>
              <a:defRPr sz="2500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assion One"/>
              <a:buNone/>
              <a:defRPr sz="2500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assion One"/>
              <a:buNone/>
              <a:defRPr sz="2500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9pPr>
          </a:lstStyle>
          <a:p>
            <a:endParaRPr/>
          </a:p>
        </p:txBody>
      </p:sp>
      <p:sp>
        <p:nvSpPr>
          <p:cNvPr id="159" name="Google Shape;159;p5"/>
          <p:cNvSpPr txBox="1">
            <a:spLocks noGrp="1"/>
          </p:cNvSpPr>
          <p:nvPr>
            <p:ph type="subTitle" idx="2"/>
          </p:nvPr>
        </p:nvSpPr>
        <p:spPr>
          <a:xfrm>
            <a:off x="1652825" y="2803575"/>
            <a:ext cx="2480400" cy="107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0" name="Google Shape;160;p5"/>
          <p:cNvSpPr txBox="1">
            <a:spLocks noGrp="1"/>
          </p:cNvSpPr>
          <p:nvPr>
            <p:ph type="subTitle" idx="3"/>
          </p:nvPr>
        </p:nvSpPr>
        <p:spPr>
          <a:xfrm>
            <a:off x="5010678" y="2420050"/>
            <a:ext cx="2480400" cy="5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assion One"/>
              <a:buNone/>
              <a:defRPr sz="2500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assion One"/>
              <a:buNone/>
              <a:defRPr sz="2500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assion One"/>
              <a:buNone/>
              <a:defRPr sz="2500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assion One"/>
              <a:buNone/>
              <a:defRPr sz="2500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assion One"/>
              <a:buNone/>
              <a:defRPr sz="2500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assion One"/>
              <a:buNone/>
              <a:defRPr sz="2500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assion One"/>
              <a:buNone/>
              <a:defRPr sz="2500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assion One"/>
              <a:buNone/>
              <a:defRPr sz="2500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assion One"/>
              <a:buNone/>
              <a:defRPr sz="2500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9pPr>
          </a:lstStyle>
          <a:p>
            <a:endParaRPr/>
          </a:p>
        </p:txBody>
      </p:sp>
      <p:sp>
        <p:nvSpPr>
          <p:cNvPr id="161" name="Google Shape;161;p5"/>
          <p:cNvSpPr txBox="1">
            <a:spLocks noGrp="1"/>
          </p:cNvSpPr>
          <p:nvPr>
            <p:ph type="subTitle" idx="4"/>
          </p:nvPr>
        </p:nvSpPr>
        <p:spPr>
          <a:xfrm>
            <a:off x="5010650" y="2803575"/>
            <a:ext cx="2480400" cy="107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4047336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eight columns">
  <p:cSld name="Title and eight columns">
    <p:spTree>
      <p:nvGrpSpPr>
        <p:cNvPr id="1" name="Shape 9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4" name="Google Shape;1014;p29"/>
          <p:cNvSpPr txBox="1">
            <a:spLocks noGrp="1"/>
          </p:cNvSpPr>
          <p:nvPr>
            <p:ph type="subTitle" idx="1"/>
          </p:nvPr>
        </p:nvSpPr>
        <p:spPr>
          <a:xfrm>
            <a:off x="2010850" y="1563775"/>
            <a:ext cx="2348700" cy="618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5" name="Google Shape;1015;p29"/>
          <p:cNvSpPr txBox="1">
            <a:spLocks noGrp="1"/>
          </p:cNvSpPr>
          <p:nvPr>
            <p:ph type="title" hasCustomPrompt="1"/>
          </p:nvPr>
        </p:nvSpPr>
        <p:spPr>
          <a:xfrm>
            <a:off x="895450" y="1563775"/>
            <a:ext cx="1039200" cy="618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5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016" name="Google Shape;1016;p29"/>
          <p:cNvSpPr txBox="1">
            <a:spLocks noGrp="1"/>
          </p:cNvSpPr>
          <p:nvPr>
            <p:ph type="subTitle" idx="2"/>
          </p:nvPr>
        </p:nvSpPr>
        <p:spPr>
          <a:xfrm>
            <a:off x="2010850" y="2251488"/>
            <a:ext cx="2348700" cy="618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7" name="Google Shape;1017;p29"/>
          <p:cNvSpPr txBox="1">
            <a:spLocks noGrp="1"/>
          </p:cNvSpPr>
          <p:nvPr>
            <p:ph type="title" idx="3" hasCustomPrompt="1"/>
          </p:nvPr>
        </p:nvSpPr>
        <p:spPr>
          <a:xfrm>
            <a:off x="895450" y="2251488"/>
            <a:ext cx="1039200" cy="618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5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018" name="Google Shape;1018;p29"/>
          <p:cNvSpPr txBox="1">
            <a:spLocks noGrp="1"/>
          </p:cNvSpPr>
          <p:nvPr>
            <p:ph type="subTitle" idx="4"/>
          </p:nvPr>
        </p:nvSpPr>
        <p:spPr>
          <a:xfrm>
            <a:off x="2010850" y="2939225"/>
            <a:ext cx="2348700" cy="618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9" name="Google Shape;1019;p29"/>
          <p:cNvSpPr txBox="1">
            <a:spLocks noGrp="1"/>
          </p:cNvSpPr>
          <p:nvPr>
            <p:ph type="title" idx="5" hasCustomPrompt="1"/>
          </p:nvPr>
        </p:nvSpPr>
        <p:spPr>
          <a:xfrm>
            <a:off x="895450" y="2939225"/>
            <a:ext cx="1039200" cy="618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5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020" name="Google Shape;1020;p29"/>
          <p:cNvSpPr txBox="1">
            <a:spLocks noGrp="1"/>
          </p:cNvSpPr>
          <p:nvPr>
            <p:ph type="subTitle" idx="6"/>
          </p:nvPr>
        </p:nvSpPr>
        <p:spPr>
          <a:xfrm>
            <a:off x="2010850" y="3626950"/>
            <a:ext cx="2348700" cy="618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1" name="Google Shape;1021;p29"/>
          <p:cNvSpPr txBox="1">
            <a:spLocks noGrp="1"/>
          </p:cNvSpPr>
          <p:nvPr>
            <p:ph type="title" idx="7" hasCustomPrompt="1"/>
          </p:nvPr>
        </p:nvSpPr>
        <p:spPr>
          <a:xfrm>
            <a:off x="895450" y="3626950"/>
            <a:ext cx="1039200" cy="618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5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022" name="Google Shape;1022;p29"/>
          <p:cNvSpPr txBox="1">
            <a:spLocks noGrp="1"/>
          </p:cNvSpPr>
          <p:nvPr>
            <p:ph type="subTitle" idx="8"/>
          </p:nvPr>
        </p:nvSpPr>
        <p:spPr>
          <a:xfrm>
            <a:off x="5899850" y="1563775"/>
            <a:ext cx="2348700" cy="618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3" name="Google Shape;1023;p29"/>
          <p:cNvSpPr txBox="1">
            <a:spLocks noGrp="1"/>
          </p:cNvSpPr>
          <p:nvPr>
            <p:ph type="title" idx="9" hasCustomPrompt="1"/>
          </p:nvPr>
        </p:nvSpPr>
        <p:spPr>
          <a:xfrm>
            <a:off x="4784450" y="1563775"/>
            <a:ext cx="1039200" cy="618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5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024" name="Google Shape;1024;p29"/>
          <p:cNvSpPr txBox="1">
            <a:spLocks noGrp="1"/>
          </p:cNvSpPr>
          <p:nvPr>
            <p:ph type="subTitle" idx="13"/>
          </p:nvPr>
        </p:nvSpPr>
        <p:spPr>
          <a:xfrm>
            <a:off x="5899850" y="2251488"/>
            <a:ext cx="2348700" cy="618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5" name="Google Shape;1025;p29"/>
          <p:cNvSpPr txBox="1">
            <a:spLocks noGrp="1"/>
          </p:cNvSpPr>
          <p:nvPr>
            <p:ph type="title" idx="14" hasCustomPrompt="1"/>
          </p:nvPr>
        </p:nvSpPr>
        <p:spPr>
          <a:xfrm>
            <a:off x="4784450" y="2251488"/>
            <a:ext cx="1039200" cy="618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5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026" name="Google Shape;1026;p29"/>
          <p:cNvSpPr txBox="1">
            <a:spLocks noGrp="1"/>
          </p:cNvSpPr>
          <p:nvPr>
            <p:ph type="subTitle" idx="15"/>
          </p:nvPr>
        </p:nvSpPr>
        <p:spPr>
          <a:xfrm>
            <a:off x="5899850" y="2939225"/>
            <a:ext cx="2348700" cy="618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7" name="Google Shape;1027;p29"/>
          <p:cNvSpPr txBox="1">
            <a:spLocks noGrp="1"/>
          </p:cNvSpPr>
          <p:nvPr>
            <p:ph type="title" idx="16" hasCustomPrompt="1"/>
          </p:nvPr>
        </p:nvSpPr>
        <p:spPr>
          <a:xfrm>
            <a:off x="4784450" y="2939225"/>
            <a:ext cx="1039200" cy="618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5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028" name="Google Shape;1028;p29"/>
          <p:cNvSpPr txBox="1">
            <a:spLocks noGrp="1"/>
          </p:cNvSpPr>
          <p:nvPr>
            <p:ph type="subTitle" idx="17"/>
          </p:nvPr>
        </p:nvSpPr>
        <p:spPr>
          <a:xfrm>
            <a:off x="5899850" y="3626950"/>
            <a:ext cx="2348700" cy="618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9" name="Google Shape;1029;p29"/>
          <p:cNvSpPr txBox="1">
            <a:spLocks noGrp="1"/>
          </p:cNvSpPr>
          <p:nvPr>
            <p:ph type="title" idx="18" hasCustomPrompt="1"/>
          </p:nvPr>
        </p:nvSpPr>
        <p:spPr>
          <a:xfrm>
            <a:off x="4784450" y="3626950"/>
            <a:ext cx="1039200" cy="618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5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030" name="Google Shape;1030;p29"/>
          <p:cNvSpPr txBox="1">
            <a:spLocks noGrp="1"/>
          </p:cNvSpPr>
          <p:nvPr>
            <p:ph type="title" idx="19"/>
          </p:nvPr>
        </p:nvSpPr>
        <p:spPr>
          <a:xfrm>
            <a:off x="621100" y="521233"/>
            <a:ext cx="7901700" cy="54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599766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4">
  <p:cSld name="Title and text 4">
    <p:spTree>
      <p:nvGrpSpPr>
        <p:cNvPr id="1" name="Shape 10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6" name="Google Shape;1076;p30"/>
          <p:cNvSpPr txBox="1">
            <a:spLocks noGrp="1"/>
          </p:cNvSpPr>
          <p:nvPr>
            <p:ph type="title"/>
          </p:nvPr>
        </p:nvSpPr>
        <p:spPr>
          <a:xfrm>
            <a:off x="1058925" y="1698050"/>
            <a:ext cx="3098700" cy="600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4200"/>
              <a:buNone/>
              <a:defRPr sz="4100"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077" name="Google Shape;1077;p30"/>
          <p:cNvSpPr txBox="1">
            <a:spLocks noGrp="1"/>
          </p:cNvSpPr>
          <p:nvPr>
            <p:ph type="subTitle" idx="1"/>
          </p:nvPr>
        </p:nvSpPr>
        <p:spPr>
          <a:xfrm>
            <a:off x="1058925" y="2298650"/>
            <a:ext cx="3098700" cy="124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8" name="Google Shape;1078;p30"/>
          <p:cNvSpPr>
            <a:spLocks noGrp="1"/>
          </p:cNvSpPr>
          <p:nvPr>
            <p:ph type="pic" idx="2"/>
          </p:nvPr>
        </p:nvSpPr>
        <p:spPr>
          <a:xfrm>
            <a:off x="4794900" y="1160600"/>
            <a:ext cx="2923200" cy="29232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395389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>
  <p:cSld name="Section header 1">
    <p:spTree>
      <p:nvGrpSpPr>
        <p:cNvPr id="1" name="Shape 7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" name="Google Shape;801;p23"/>
          <p:cNvSpPr txBox="1">
            <a:spLocks noGrp="1"/>
          </p:cNvSpPr>
          <p:nvPr>
            <p:ph type="title"/>
          </p:nvPr>
        </p:nvSpPr>
        <p:spPr>
          <a:xfrm>
            <a:off x="3844225" y="1965425"/>
            <a:ext cx="3483600" cy="84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802" name="Google Shape;802;p23"/>
          <p:cNvSpPr txBox="1">
            <a:spLocks noGrp="1"/>
          </p:cNvSpPr>
          <p:nvPr>
            <p:ph type="title" idx="2" hasCustomPrompt="1"/>
          </p:nvPr>
        </p:nvSpPr>
        <p:spPr>
          <a:xfrm>
            <a:off x="1802113" y="1786963"/>
            <a:ext cx="2042100" cy="1569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14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803" name="Google Shape;803;p23"/>
          <p:cNvSpPr txBox="1">
            <a:spLocks noGrp="1"/>
          </p:cNvSpPr>
          <p:nvPr>
            <p:ph type="subTitle" idx="1"/>
          </p:nvPr>
        </p:nvSpPr>
        <p:spPr>
          <a:xfrm>
            <a:off x="3844225" y="2742250"/>
            <a:ext cx="3483600" cy="4359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528680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>
  <p:cSld name="Title and two columns 1"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p14"/>
          <p:cNvSpPr txBox="1">
            <a:spLocks noGrp="1"/>
          </p:cNvSpPr>
          <p:nvPr>
            <p:ph type="subTitle" idx="1"/>
          </p:nvPr>
        </p:nvSpPr>
        <p:spPr>
          <a:xfrm>
            <a:off x="4723994" y="1849168"/>
            <a:ext cx="3406200" cy="235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4" name="Google Shape;444;p14"/>
          <p:cNvSpPr txBox="1">
            <a:spLocks noGrp="1"/>
          </p:cNvSpPr>
          <p:nvPr>
            <p:ph type="subTitle" idx="2"/>
          </p:nvPr>
        </p:nvSpPr>
        <p:spPr>
          <a:xfrm>
            <a:off x="1013800" y="1849125"/>
            <a:ext cx="3406200" cy="235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5" name="Google Shape;445;p14"/>
          <p:cNvSpPr txBox="1">
            <a:spLocks noGrp="1"/>
          </p:cNvSpPr>
          <p:nvPr>
            <p:ph type="title"/>
          </p:nvPr>
        </p:nvSpPr>
        <p:spPr>
          <a:xfrm>
            <a:off x="621100" y="521076"/>
            <a:ext cx="79017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472915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Title and four columns">
    <p:spTree>
      <p:nvGrpSpPr>
        <p:cNvPr id="1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16"/>
          <p:cNvSpPr txBox="1">
            <a:spLocks noGrp="1"/>
          </p:cNvSpPr>
          <p:nvPr>
            <p:ph type="title"/>
          </p:nvPr>
        </p:nvSpPr>
        <p:spPr>
          <a:xfrm>
            <a:off x="621100" y="521225"/>
            <a:ext cx="79017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521" name="Google Shape;521;p16"/>
          <p:cNvSpPr txBox="1">
            <a:spLocks noGrp="1"/>
          </p:cNvSpPr>
          <p:nvPr>
            <p:ph type="subTitle" idx="1"/>
          </p:nvPr>
        </p:nvSpPr>
        <p:spPr>
          <a:xfrm>
            <a:off x="4967588" y="1786075"/>
            <a:ext cx="2049600" cy="5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500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22" name="Google Shape;522;p16"/>
          <p:cNvSpPr txBox="1">
            <a:spLocks noGrp="1"/>
          </p:cNvSpPr>
          <p:nvPr>
            <p:ph type="subTitle" idx="2"/>
          </p:nvPr>
        </p:nvSpPr>
        <p:spPr>
          <a:xfrm>
            <a:off x="4967588" y="2201236"/>
            <a:ext cx="204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523" name="Google Shape;523;p16"/>
          <p:cNvSpPr txBox="1">
            <a:spLocks noGrp="1"/>
          </p:cNvSpPr>
          <p:nvPr>
            <p:ph type="subTitle" idx="3"/>
          </p:nvPr>
        </p:nvSpPr>
        <p:spPr>
          <a:xfrm>
            <a:off x="2126824" y="1786075"/>
            <a:ext cx="2049600" cy="5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500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24" name="Google Shape;524;p16"/>
          <p:cNvSpPr txBox="1">
            <a:spLocks noGrp="1"/>
          </p:cNvSpPr>
          <p:nvPr>
            <p:ph type="subTitle" idx="4"/>
          </p:nvPr>
        </p:nvSpPr>
        <p:spPr>
          <a:xfrm>
            <a:off x="2126824" y="2201236"/>
            <a:ext cx="204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525" name="Google Shape;525;p16"/>
          <p:cNvSpPr txBox="1">
            <a:spLocks noGrp="1"/>
          </p:cNvSpPr>
          <p:nvPr>
            <p:ph type="subTitle" idx="5"/>
          </p:nvPr>
        </p:nvSpPr>
        <p:spPr>
          <a:xfrm>
            <a:off x="4967588" y="3517605"/>
            <a:ext cx="2049600" cy="5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500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26" name="Google Shape;526;p16"/>
          <p:cNvSpPr txBox="1">
            <a:spLocks noGrp="1"/>
          </p:cNvSpPr>
          <p:nvPr>
            <p:ph type="subTitle" idx="6"/>
          </p:nvPr>
        </p:nvSpPr>
        <p:spPr>
          <a:xfrm>
            <a:off x="4967588" y="3932703"/>
            <a:ext cx="204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527" name="Google Shape;527;p16"/>
          <p:cNvSpPr txBox="1">
            <a:spLocks noGrp="1"/>
          </p:cNvSpPr>
          <p:nvPr>
            <p:ph type="subTitle" idx="7"/>
          </p:nvPr>
        </p:nvSpPr>
        <p:spPr>
          <a:xfrm>
            <a:off x="2126835" y="3517605"/>
            <a:ext cx="2049600" cy="5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500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28" name="Google Shape;528;p16"/>
          <p:cNvSpPr txBox="1">
            <a:spLocks noGrp="1"/>
          </p:cNvSpPr>
          <p:nvPr>
            <p:ph type="subTitle" idx="8"/>
          </p:nvPr>
        </p:nvSpPr>
        <p:spPr>
          <a:xfrm>
            <a:off x="2126813" y="3932703"/>
            <a:ext cx="204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999505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7"/>
          <p:cNvSpPr txBox="1">
            <a:spLocks noGrp="1"/>
          </p:cNvSpPr>
          <p:nvPr>
            <p:ph type="body" idx="1"/>
          </p:nvPr>
        </p:nvSpPr>
        <p:spPr>
          <a:xfrm>
            <a:off x="1221975" y="2043900"/>
            <a:ext cx="4126800" cy="19980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Char char="●"/>
              <a:defRPr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53" name="Google Shape;253;p7"/>
          <p:cNvSpPr txBox="1">
            <a:spLocks noGrp="1"/>
          </p:cNvSpPr>
          <p:nvPr>
            <p:ph type="title"/>
          </p:nvPr>
        </p:nvSpPr>
        <p:spPr>
          <a:xfrm>
            <a:off x="1221975" y="1200000"/>
            <a:ext cx="5541600" cy="7893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marR="38100"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512997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4"/>
          <p:cNvSpPr txBox="1">
            <a:spLocks noGrp="1"/>
          </p:cNvSpPr>
          <p:nvPr>
            <p:ph type="title"/>
          </p:nvPr>
        </p:nvSpPr>
        <p:spPr>
          <a:xfrm>
            <a:off x="621100" y="521225"/>
            <a:ext cx="79017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4"/>
          <p:cNvSpPr txBox="1">
            <a:spLocks noGrp="1"/>
          </p:cNvSpPr>
          <p:nvPr>
            <p:ph type="body" idx="1"/>
          </p:nvPr>
        </p:nvSpPr>
        <p:spPr>
          <a:xfrm>
            <a:off x="621100" y="1229150"/>
            <a:ext cx="7901700" cy="333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655929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Thanks">
    <p:spTree>
      <p:nvGrpSpPr>
        <p:cNvPr id="1" name="Shape 10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1" name="Google Shape;1101;p31"/>
          <p:cNvSpPr txBox="1">
            <a:spLocks noGrp="1"/>
          </p:cNvSpPr>
          <p:nvPr>
            <p:ph type="title"/>
          </p:nvPr>
        </p:nvSpPr>
        <p:spPr>
          <a:xfrm>
            <a:off x="2965650" y="766600"/>
            <a:ext cx="3212700" cy="67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102" name="Google Shape;1102;p31"/>
          <p:cNvSpPr txBox="1">
            <a:spLocks noGrp="1"/>
          </p:cNvSpPr>
          <p:nvPr>
            <p:ph type="subTitle" idx="1"/>
          </p:nvPr>
        </p:nvSpPr>
        <p:spPr>
          <a:xfrm>
            <a:off x="2854650" y="1538000"/>
            <a:ext cx="3434700" cy="113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727402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171450"/>
            <a:ext cx="2138637" cy="4978971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0416" y="-589"/>
            <a:ext cx="1767506" cy="514052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37160" cy="51435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4694" y="468082"/>
            <a:ext cx="6683765" cy="96066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09" y="1600200"/>
            <a:ext cx="6686550" cy="29146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1210" y="4597828"/>
            <a:ext cx="859712" cy="2777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910" y="4601856"/>
            <a:ext cx="571499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98860" y="590837"/>
            <a:ext cx="58482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3771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6" r:id="rId1"/>
    <p:sldLayoutId id="2147484167" r:id="rId2"/>
    <p:sldLayoutId id="2147484168" r:id="rId3"/>
    <p:sldLayoutId id="2147484169" r:id="rId4"/>
    <p:sldLayoutId id="2147484170" r:id="rId5"/>
    <p:sldLayoutId id="2147484171" r:id="rId6"/>
    <p:sldLayoutId id="2147484172" r:id="rId7"/>
    <p:sldLayoutId id="2147484173" r:id="rId8"/>
    <p:sldLayoutId id="2147484174" r:id="rId9"/>
    <p:sldLayoutId id="2147484175" r:id="rId10"/>
    <p:sldLayoutId id="2147484176" r:id="rId11"/>
    <p:sldLayoutId id="2147484177" r:id="rId12"/>
    <p:sldLayoutId id="2147484178" r:id="rId13"/>
    <p:sldLayoutId id="2147484179" r:id="rId14"/>
    <p:sldLayoutId id="2147484180" r:id="rId15"/>
    <p:sldLayoutId id="2147484181" r:id="rId16"/>
    <p:sldLayoutId id="2147484182" r:id="rId17"/>
    <p:sldLayoutId id="2147484183" r:id="rId18"/>
    <p:sldLayoutId id="2147484184" r:id="rId19"/>
    <p:sldLayoutId id="2147484185" r:id="rId20"/>
    <p:sldLayoutId id="2147484186" r:id="rId21"/>
    <p:sldLayoutId id="2147484187" r:id="rId22"/>
    <p:sldLayoutId id="2147484188" r:id="rId23"/>
    <p:sldLayoutId id="2147484189" r:id="rId24"/>
    <p:sldLayoutId id="2147484190" r:id="rId25"/>
    <p:sldLayoutId id="2147484191" r:id="rId26"/>
    <p:sldLayoutId id="2147484192" r:id="rId27"/>
  </p:sldLayoutIdLst>
  <p:hf sldNum="0"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c.shaw@stpeters-leatherhead.surrey.sch.uk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7.xml"/><Relationship Id="rId5" Type="http://schemas.openxmlformats.org/officeDocument/2006/relationships/image" Target="../media/image12.png"/><Relationship Id="rId4" Type="http://schemas.openxmlformats.org/officeDocument/2006/relationships/hyperlink" Target="mailto:daniela.davies@stpeters-leatherhead.surrey.sch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7" name="Google Shape;1217;p38"/>
          <p:cNvSpPr txBox="1">
            <a:spLocks noGrp="1"/>
          </p:cNvSpPr>
          <p:nvPr>
            <p:ph type="ctrTitle"/>
          </p:nvPr>
        </p:nvSpPr>
        <p:spPr>
          <a:xfrm>
            <a:off x="1296600" y="586029"/>
            <a:ext cx="6550800" cy="113391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600" dirty="0">
                <a:latin typeface="OpenDyslexicAlta" panose="00000500000000000000" pitchFamily="50" charset="0"/>
              </a:rPr>
              <a:t>Year 5 </a:t>
            </a:r>
            <a:br>
              <a:rPr lang="en-GB" sz="6600" dirty="0">
                <a:latin typeface="OpenDyslexicAlta" panose="00000500000000000000" pitchFamily="50" charset="0"/>
              </a:rPr>
            </a:br>
            <a:r>
              <a:rPr lang="en" sz="6600" dirty="0">
                <a:latin typeface="OpenDyslexicAlta" panose="00000500000000000000" pitchFamily="50" charset="0"/>
              </a:rPr>
              <a:t>Parent Meeting</a:t>
            </a:r>
            <a:endParaRPr sz="6600" dirty="0">
              <a:latin typeface="OpenDyslexicAlta" panose="00000500000000000000" pitchFamily="50" charset="0"/>
            </a:endParaRPr>
          </a:p>
        </p:txBody>
      </p:sp>
      <p:sp>
        <p:nvSpPr>
          <p:cNvPr id="1219" name="Google Shape;1219;p38"/>
          <p:cNvSpPr txBox="1">
            <a:spLocks noGrp="1"/>
          </p:cNvSpPr>
          <p:nvPr>
            <p:ph type="subTitle" idx="1"/>
          </p:nvPr>
        </p:nvSpPr>
        <p:spPr>
          <a:xfrm>
            <a:off x="2271684" y="3937625"/>
            <a:ext cx="4521000" cy="39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/>
              <a:t>Friday 18</a:t>
            </a:r>
            <a:r>
              <a:rPr lang="en-GB" sz="2000" baseline="30000" dirty="0"/>
              <a:t>th</a:t>
            </a:r>
            <a:r>
              <a:rPr lang="en-GB" sz="2000" dirty="0"/>
              <a:t> September 2026</a:t>
            </a:r>
            <a:endParaRPr sz="20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51A19D8-6492-42CB-A521-715F8C1894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6005" y="1318008"/>
            <a:ext cx="1072989" cy="10668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12CDD4C-5012-41B2-BAFE-EB077A81C6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005" y="1318008"/>
            <a:ext cx="1072989" cy="106689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8" name="Google Shape;1258;p41"/>
          <p:cNvSpPr/>
          <p:nvPr/>
        </p:nvSpPr>
        <p:spPr>
          <a:xfrm>
            <a:off x="1248379" y="564755"/>
            <a:ext cx="6423900" cy="4133589"/>
          </a:xfrm>
          <a:prstGeom prst="roundRect">
            <a:avLst>
              <a:gd name="adj" fmla="val 5921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9" name="Google Shape;1259;p4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OpenDyslexicAlta" panose="00000500000000000000" pitchFamily="50" charset="0"/>
              </a:rPr>
              <a:t>Hawthorn </a:t>
            </a:r>
            <a:br>
              <a:rPr lang="en-GB" dirty="0">
                <a:latin typeface="OpenDyslexicAlta" panose="00000500000000000000" pitchFamily="50" charset="0"/>
              </a:rPr>
            </a:br>
            <a:r>
              <a:rPr lang="en-GB" dirty="0">
                <a:latin typeface="OpenDyslexicAlta" panose="00000500000000000000" pitchFamily="50" charset="0"/>
              </a:rPr>
              <a:t>Class</a:t>
            </a:r>
            <a:br>
              <a:rPr lang="en-GB" dirty="0">
                <a:latin typeface="OpenDyslexicAlta" panose="00000500000000000000" pitchFamily="50" charset="0"/>
              </a:rPr>
            </a:br>
            <a:endParaRPr dirty="0">
              <a:latin typeface="OpenDyslexicAlta" panose="00000500000000000000" pitchFamily="50" charset="0"/>
            </a:endParaRPr>
          </a:p>
        </p:txBody>
      </p:sp>
      <p:sp>
        <p:nvSpPr>
          <p:cNvPr id="1260" name="Google Shape;1260;p41"/>
          <p:cNvSpPr txBox="1">
            <a:spLocks noGrp="1"/>
          </p:cNvSpPr>
          <p:nvPr>
            <p:ph type="subTitle" idx="1"/>
          </p:nvPr>
        </p:nvSpPr>
        <p:spPr>
          <a:xfrm>
            <a:off x="1788352" y="2631550"/>
            <a:ext cx="5313023" cy="128693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dirty="0">
              <a:latin typeface="OpenDyslexicAlta" panose="00000500000000000000" pitchFamily="50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OpenDyslexicAlta" panose="00000500000000000000" pitchFamily="50" charset="0"/>
              </a:rPr>
              <a:t>Class Teachers: Miss Shaw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GB" dirty="0">
                <a:latin typeface="OpenDyslexicAlta" panose="00000500000000000000" pitchFamily="50" charset="0"/>
              </a:rPr>
            </a:br>
            <a:r>
              <a:rPr lang="en-GB" dirty="0">
                <a:latin typeface="OpenDyslexicAlta" panose="00000500000000000000" pitchFamily="50" charset="0"/>
              </a:rPr>
              <a:t>Teaching Assistants:</a:t>
            </a:r>
            <a:endParaRPr lang="en-GB" sz="1000" dirty="0">
              <a:latin typeface="OpenDyslexicAlta" panose="00000500000000000000" pitchFamily="50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OpenDyslexicAlta" panose="00000500000000000000" pitchFamily="50" charset="0"/>
              </a:rPr>
              <a:t>	                        Mrs </a:t>
            </a:r>
            <a:r>
              <a:rPr lang="en-GB" dirty="0" err="1">
                <a:latin typeface="OpenDyslexicAlta" panose="00000500000000000000" pitchFamily="50" charset="0"/>
              </a:rPr>
              <a:t>Krichauff</a:t>
            </a:r>
            <a:endParaRPr lang="en-GB" dirty="0">
              <a:latin typeface="OpenDyslexicAlta" panose="00000500000000000000" pitchFamily="50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OpenDyslexicAlta" panose="00000500000000000000" pitchFamily="50" charset="0"/>
              </a:rPr>
              <a:t>				           Miss Singh  </a:t>
            </a:r>
            <a:endParaRPr lang="en-GB" sz="1000" dirty="0">
              <a:latin typeface="OpenDyslexicAlta" panose="00000500000000000000" pitchFamily="50" charset="0"/>
            </a:endParaRPr>
          </a:p>
          <a:p>
            <a:pPr marL="0" indent="0" algn="l"/>
            <a:r>
              <a:rPr lang="en-GB" dirty="0">
                <a:latin typeface="OpenDyslexicAlta" panose="00000500000000000000" pitchFamily="50" charset="0"/>
              </a:rPr>
              <a:t>	                        Mrs Taylor</a:t>
            </a:r>
          </a:p>
          <a:p>
            <a:pPr marL="0" indent="0" algn="l"/>
            <a:r>
              <a:rPr lang="en-GB" sz="1000" dirty="0"/>
              <a:t>				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64761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8" name="Google Shape;1258;p41"/>
          <p:cNvSpPr/>
          <p:nvPr/>
        </p:nvSpPr>
        <p:spPr>
          <a:xfrm>
            <a:off x="1360050" y="826719"/>
            <a:ext cx="6423900" cy="3632547"/>
          </a:xfrm>
          <a:prstGeom prst="roundRect">
            <a:avLst>
              <a:gd name="adj" fmla="val 5921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9" name="Google Shape;1259;p4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OpenDyslexicAlta" panose="00000500000000000000" pitchFamily="50" charset="0"/>
              </a:rPr>
              <a:t>Poplar Class</a:t>
            </a:r>
            <a:endParaRPr dirty="0">
              <a:latin typeface="OpenDyslexicAlta" panose="00000500000000000000" pitchFamily="50" charset="0"/>
            </a:endParaRPr>
          </a:p>
        </p:txBody>
      </p:sp>
      <p:sp>
        <p:nvSpPr>
          <p:cNvPr id="1260" name="Google Shape;1260;p41"/>
          <p:cNvSpPr txBox="1">
            <a:spLocks noGrp="1"/>
          </p:cNvSpPr>
          <p:nvPr>
            <p:ph type="subTitle" idx="1"/>
          </p:nvPr>
        </p:nvSpPr>
        <p:spPr>
          <a:xfrm>
            <a:off x="1882944" y="2494882"/>
            <a:ext cx="5272882" cy="147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OpenDyslexicAlta" panose="00000500000000000000" pitchFamily="50" charset="0"/>
              </a:rPr>
              <a:t>Class Teacher: Mrs Davies</a:t>
            </a:r>
            <a:br>
              <a:rPr lang="en-GB" dirty="0">
                <a:latin typeface="OpenDyslexicAlta" panose="00000500000000000000" pitchFamily="50" charset="0"/>
              </a:rPr>
            </a:br>
            <a:endParaRPr lang="en-GB" dirty="0">
              <a:latin typeface="OpenDyslexicAlta" panose="00000500000000000000" pitchFamily="50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OpenDyslexicAlta" panose="00000500000000000000" pitchFamily="50" charset="0"/>
              </a:rPr>
              <a:t>Teaching Assistants:  Mrs Latham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OpenDyslexicAlta" panose="00000500000000000000" pitchFamily="50" charset="0"/>
              </a:rPr>
              <a:t>							Mrs Green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OpenDyslexicAlta" panose="00000500000000000000" pitchFamily="50" charset="0"/>
              </a:rPr>
              <a:t>							Miss Singh   	                   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7" name="Google Shape;1467;p4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OpenDyslexicAlta" panose="00000500000000000000" pitchFamily="50" charset="0"/>
              </a:rPr>
              <a:t>Our Key Aims</a:t>
            </a:r>
            <a:endParaRPr dirty="0">
              <a:latin typeface="OpenDyslexicAlta" panose="00000500000000000000" pitchFamily="50" charset="0"/>
            </a:endParaRPr>
          </a:p>
        </p:txBody>
      </p:sp>
      <p:sp>
        <p:nvSpPr>
          <p:cNvPr id="1469" name="Google Shape;1469;p49"/>
          <p:cNvSpPr txBox="1">
            <a:spLocks noGrp="1"/>
          </p:cNvSpPr>
          <p:nvPr>
            <p:ph type="subTitle" idx="1"/>
          </p:nvPr>
        </p:nvSpPr>
        <p:spPr>
          <a:xfrm>
            <a:off x="3593328" y="1597715"/>
            <a:ext cx="2049600" cy="5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Reading</a:t>
            </a:r>
            <a:endParaRPr dirty="0"/>
          </a:p>
        </p:txBody>
      </p:sp>
      <p:sp>
        <p:nvSpPr>
          <p:cNvPr id="1470" name="Google Shape;1470;p49"/>
          <p:cNvSpPr txBox="1">
            <a:spLocks noGrp="1"/>
          </p:cNvSpPr>
          <p:nvPr>
            <p:ph type="subTitle" idx="2"/>
          </p:nvPr>
        </p:nvSpPr>
        <p:spPr>
          <a:xfrm>
            <a:off x="3529392" y="1976130"/>
            <a:ext cx="204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OpenDyslexicAlta" panose="00000500000000000000" pitchFamily="50" charset="0"/>
              </a:rPr>
              <a:t>Developing the enjoyment of reading, as well as comprehension</a:t>
            </a:r>
            <a:r>
              <a:rPr lang="en-GB" dirty="0"/>
              <a:t>.</a:t>
            </a:r>
            <a:endParaRPr dirty="0"/>
          </a:p>
        </p:txBody>
      </p:sp>
      <p:sp>
        <p:nvSpPr>
          <p:cNvPr id="1468" name="Google Shape;1468;p49"/>
          <p:cNvSpPr txBox="1">
            <a:spLocks noGrp="1"/>
          </p:cNvSpPr>
          <p:nvPr>
            <p:ph type="subTitle" idx="3"/>
          </p:nvPr>
        </p:nvSpPr>
        <p:spPr>
          <a:xfrm>
            <a:off x="1217163" y="1645682"/>
            <a:ext cx="2049600" cy="5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Writing</a:t>
            </a:r>
            <a:endParaRPr dirty="0"/>
          </a:p>
        </p:txBody>
      </p:sp>
      <p:sp>
        <p:nvSpPr>
          <p:cNvPr id="1471" name="Google Shape;1471;p49"/>
          <p:cNvSpPr txBox="1">
            <a:spLocks noGrp="1"/>
          </p:cNvSpPr>
          <p:nvPr>
            <p:ph type="subTitle" idx="4"/>
          </p:nvPr>
        </p:nvSpPr>
        <p:spPr>
          <a:xfrm>
            <a:off x="1263241" y="2000929"/>
            <a:ext cx="204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OpenDyslexicAlta" panose="00000500000000000000" pitchFamily="50" charset="0"/>
              </a:rPr>
              <a:t>Focusing on becoming more assured and imaginative writers</a:t>
            </a:r>
            <a:r>
              <a:rPr lang="en-GB" dirty="0"/>
              <a:t>.</a:t>
            </a:r>
            <a:endParaRPr dirty="0"/>
          </a:p>
        </p:txBody>
      </p:sp>
      <p:sp>
        <p:nvSpPr>
          <p:cNvPr id="1472" name="Google Shape;1472;p49"/>
          <p:cNvSpPr txBox="1">
            <a:spLocks noGrp="1"/>
          </p:cNvSpPr>
          <p:nvPr>
            <p:ph type="subTitle" idx="5"/>
          </p:nvPr>
        </p:nvSpPr>
        <p:spPr>
          <a:xfrm>
            <a:off x="6030716" y="1579799"/>
            <a:ext cx="2049600" cy="5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Maths</a:t>
            </a:r>
            <a:endParaRPr dirty="0"/>
          </a:p>
        </p:txBody>
      </p:sp>
      <p:sp>
        <p:nvSpPr>
          <p:cNvPr id="1473" name="Google Shape;1473;p49"/>
          <p:cNvSpPr txBox="1">
            <a:spLocks noGrp="1"/>
          </p:cNvSpPr>
          <p:nvPr>
            <p:ph type="subTitle" idx="6"/>
          </p:nvPr>
        </p:nvSpPr>
        <p:spPr>
          <a:xfrm>
            <a:off x="6094652" y="2033585"/>
            <a:ext cx="204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OpenDyslexicAlta" panose="00000500000000000000" pitchFamily="50" charset="0"/>
              </a:rPr>
              <a:t>Embedding arithmetic and reasoning skills.</a:t>
            </a:r>
            <a:endParaRPr dirty="0">
              <a:latin typeface="OpenDyslexicAlta" panose="00000500000000000000" pitchFamily="50" charset="0"/>
            </a:endParaRPr>
          </a:p>
        </p:txBody>
      </p:sp>
      <p:sp>
        <p:nvSpPr>
          <p:cNvPr id="1474" name="Google Shape;1474;p49"/>
          <p:cNvSpPr txBox="1">
            <a:spLocks noGrp="1"/>
          </p:cNvSpPr>
          <p:nvPr>
            <p:ph type="subTitle" idx="7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Independence</a:t>
            </a:r>
            <a:endParaRPr dirty="0"/>
          </a:p>
        </p:txBody>
      </p:sp>
      <p:sp>
        <p:nvSpPr>
          <p:cNvPr id="1475" name="Google Shape;1475;p49"/>
          <p:cNvSpPr txBox="1">
            <a:spLocks noGrp="1"/>
          </p:cNvSpPr>
          <p:nvPr>
            <p:ph type="subTitle" idx="8"/>
          </p:nvPr>
        </p:nvSpPr>
        <p:spPr>
          <a:xfrm>
            <a:off x="3547250" y="3692272"/>
            <a:ext cx="204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OpenDyslexicAlta" panose="00000500000000000000" pitchFamily="50" charset="0"/>
              </a:rPr>
              <a:t>Taking ownership of our learning and knowing that effort equals results.</a:t>
            </a:r>
            <a:endParaRPr dirty="0">
              <a:latin typeface="OpenDyslexicAlta" panose="00000500000000000000" pitchFamily="50" charset="0"/>
            </a:endParaRPr>
          </a:p>
        </p:txBody>
      </p:sp>
      <p:sp>
        <p:nvSpPr>
          <p:cNvPr id="1476" name="Google Shape;1476;p49"/>
          <p:cNvSpPr txBox="1">
            <a:spLocks noGrp="1"/>
          </p:cNvSpPr>
          <p:nvPr>
            <p:ph type="subTitle" idx="9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Responsibility</a:t>
            </a:r>
            <a:endParaRPr dirty="0"/>
          </a:p>
        </p:txBody>
      </p:sp>
      <p:sp>
        <p:nvSpPr>
          <p:cNvPr id="1477" name="Google Shape;1477;p49"/>
          <p:cNvSpPr txBox="1">
            <a:spLocks noGrp="1"/>
          </p:cNvSpPr>
          <p:nvPr>
            <p:ph type="subTitle" idx="13"/>
          </p:nvPr>
        </p:nvSpPr>
        <p:spPr>
          <a:xfrm>
            <a:off x="1128515" y="3665440"/>
            <a:ext cx="204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OpenDyslexicAlta" panose="00000500000000000000" pitchFamily="50" charset="0"/>
              </a:rPr>
              <a:t>Becoming positive role-models for the rest of the school</a:t>
            </a:r>
            <a:r>
              <a:rPr lang="en-GB" dirty="0"/>
              <a:t>.</a:t>
            </a:r>
            <a:endParaRPr dirty="0"/>
          </a:p>
        </p:txBody>
      </p:sp>
      <p:sp>
        <p:nvSpPr>
          <p:cNvPr id="1478" name="Google Shape;1478;p49"/>
          <p:cNvSpPr txBox="1">
            <a:spLocks noGrp="1"/>
          </p:cNvSpPr>
          <p:nvPr>
            <p:ph type="subTitle" idx="14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Enjoyment</a:t>
            </a:r>
            <a:endParaRPr dirty="0"/>
          </a:p>
        </p:txBody>
      </p:sp>
      <p:sp>
        <p:nvSpPr>
          <p:cNvPr id="1479" name="Google Shape;1479;p49"/>
          <p:cNvSpPr txBox="1">
            <a:spLocks noGrp="1"/>
          </p:cNvSpPr>
          <p:nvPr>
            <p:ph type="subTitle" idx="15"/>
          </p:nvPr>
        </p:nvSpPr>
        <p:spPr>
          <a:xfrm>
            <a:off x="5907457" y="3690672"/>
            <a:ext cx="2177061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OpenDyslexicAlta" panose="00000500000000000000" pitchFamily="50" charset="0"/>
              </a:rPr>
              <a:t>Making life-long memories through a range of exciting experiences.</a:t>
            </a:r>
            <a:endParaRPr dirty="0">
              <a:latin typeface="OpenDyslexicAlta" panose="00000500000000000000" pitchFamily="50" charset="0"/>
            </a:endParaRPr>
          </a:p>
        </p:txBody>
      </p:sp>
      <p:grpSp>
        <p:nvGrpSpPr>
          <p:cNvPr id="69" name="Google Shape;6866;p87">
            <a:extLst>
              <a:ext uri="{FF2B5EF4-FFF2-40B4-BE49-F238E27FC236}">
                <a16:creationId xmlns:a16="http://schemas.microsoft.com/office/drawing/2014/main" id="{D963B0C8-4101-4322-BF48-CDFF7997EB55}"/>
              </a:ext>
            </a:extLst>
          </p:cNvPr>
          <p:cNvGrpSpPr/>
          <p:nvPr/>
        </p:nvGrpSpPr>
        <p:grpSpPr>
          <a:xfrm>
            <a:off x="2038798" y="1244724"/>
            <a:ext cx="219981" cy="369974"/>
            <a:chOff x="-38109725" y="3955025"/>
            <a:chExt cx="188275" cy="316650"/>
          </a:xfrm>
        </p:grpSpPr>
        <p:sp>
          <p:nvSpPr>
            <p:cNvPr id="70" name="Google Shape;6867;p87">
              <a:extLst>
                <a:ext uri="{FF2B5EF4-FFF2-40B4-BE49-F238E27FC236}">
                  <a16:creationId xmlns:a16="http://schemas.microsoft.com/office/drawing/2014/main" id="{1BCE0FC4-6721-490D-BEF1-A82B7DA4A97F}"/>
                </a:ext>
              </a:extLst>
            </p:cNvPr>
            <p:cNvSpPr/>
            <p:nvPr/>
          </p:nvSpPr>
          <p:spPr>
            <a:xfrm>
              <a:off x="-38109725" y="3955025"/>
              <a:ext cx="188275" cy="220575"/>
            </a:xfrm>
            <a:custGeom>
              <a:avLst/>
              <a:gdLst/>
              <a:ahLst/>
              <a:cxnLst/>
              <a:rect l="l" t="t" r="r" b="b"/>
              <a:pathLst>
                <a:path w="7531" h="8823" extrusionOk="0">
                  <a:moveTo>
                    <a:pt x="3372" y="1"/>
                  </a:moveTo>
                  <a:lnTo>
                    <a:pt x="95" y="5703"/>
                  </a:lnTo>
                  <a:cubicBezTo>
                    <a:pt x="1" y="5829"/>
                    <a:pt x="1" y="5987"/>
                    <a:pt x="95" y="6113"/>
                  </a:cubicBezTo>
                  <a:lnTo>
                    <a:pt x="1418" y="8822"/>
                  </a:lnTo>
                  <a:lnTo>
                    <a:pt x="6081" y="8822"/>
                  </a:lnTo>
                  <a:lnTo>
                    <a:pt x="7467" y="6113"/>
                  </a:lnTo>
                  <a:cubicBezTo>
                    <a:pt x="7530" y="5987"/>
                    <a:pt x="7499" y="5829"/>
                    <a:pt x="7467" y="5703"/>
                  </a:cubicBezTo>
                  <a:lnTo>
                    <a:pt x="4191" y="1"/>
                  </a:lnTo>
                  <a:lnTo>
                    <a:pt x="4191" y="4727"/>
                  </a:lnTo>
                  <a:cubicBezTo>
                    <a:pt x="4663" y="4884"/>
                    <a:pt x="5010" y="5357"/>
                    <a:pt x="5010" y="5892"/>
                  </a:cubicBezTo>
                  <a:cubicBezTo>
                    <a:pt x="5010" y="6585"/>
                    <a:pt x="4474" y="7121"/>
                    <a:pt x="3750" y="7121"/>
                  </a:cubicBezTo>
                  <a:cubicBezTo>
                    <a:pt x="3088" y="7121"/>
                    <a:pt x="2521" y="6585"/>
                    <a:pt x="2521" y="5892"/>
                  </a:cubicBezTo>
                  <a:cubicBezTo>
                    <a:pt x="2521" y="5357"/>
                    <a:pt x="2899" y="4916"/>
                    <a:pt x="3372" y="4727"/>
                  </a:cubicBezTo>
                  <a:lnTo>
                    <a:pt x="337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6868;p87">
              <a:extLst>
                <a:ext uri="{FF2B5EF4-FFF2-40B4-BE49-F238E27FC236}">
                  <a16:creationId xmlns:a16="http://schemas.microsoft.com/office/drawing/2014/main" id="{C1890EEF-A6D2-4B1D-AEE1-7611F2608C62}"/>
                </a:ext>
              </a:extLst>
            </p:cNvPr>
            <p:cNvSpPr/>
            <p:nvPr/>
          </p:nvSpPr>
          <p:spPr>
            <a:xfrm>
              <a:off x="-38067200" y="4196050"/>
              <a:ext cx="104775" cy="75625"/>
            </a:xfrm>
            <a:custGeom>
              <a:avLst/>
              <a:gdLst/>
              <a:ahLst/>
              <a:cxnLst/>
              <a:rect l="l" t="t" r="r" b="b"/>
              <a:pathLst>
                <a:path w="4191" h="3025" extrusionOk="0">
                  <a:moveTo>
                    <a:pt x="32" y="0"/>
                  </a:moveTo>
                  <a:lnTo>
                    <a:pt x="32" y="2615"/>
                  </a:lnTo>
                  <a:cubicBezTo>
                    <a:pt x="1" y="2836"/>
                    <a:pt x="190" y="3025"/>
                    <a:pt x="442" y="3025"/>
                  </a:cubicBezTo>
                  <a:lnTo>
                    <a:pt x="3750" y="3025"/>
                  </a:lnTo>
                  <a:cubicBezTo>
                    <a:pt x="3970" y="3025"/>
                    <a:pt x="4191" y="2836"/>
                    <a:pt x="4191" y="2615"/>
                  </a:cubicBezTo>
                  <a:lnTo>
                    <a:pt x="419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2" name="Google Shape;6781;p87">
            <a:extLst>
              <a:ext uri="{FF2B5EF4-FFF2-40B4-BE49-F238E27FC236}">
                <a16:creationId xmlns:a16="http://schemas.microsoft.com/office/drawing/2014/main" id="{2F4E5D95-C4E9-4E6F-9928-99C673C57FA9}"/>
              </a:ext>
            </a:extLst>
          </p:cNvPr>
          <p:cNvGrpSpPr/>
          <p:nvPr/>
        </p:nvGrpSpPr>
        <p:grpSpPr>
          <a:xfrm>
            <a:off x="4334142" y="1183786"/>
            <a:ext cx="371814" cy="338690"/>
            <a:chOff x="-40745125" y="3632900"/>
            <a:chExt cx="318225" cy="289875"/>
          </a:xfrm>
        </p:grpSpPr>
        <p:sp>
          <p:nvSpPr>
            <p:cNvPr id="73" name="Google Shape;6782;p87">
              <a:extLst>
                <a:ext uri="{FF2B5EF4-FFF2-40B4-BE49-F238E27FC236}">
                  <a16:creationId xmlns:a16="http://schemas.microsoft.com/office/drawing/2014/main" id="{C44A42EB-D736-4C81-AE29-40BF2E175D49}"/>
                </a:ext>
              </a:extLst>
            </p:cNvPr>
            <p:cNvSpPr/>
            <p:nvPr/>
          </p:nvSpPr>
          <p:spPr>
            <a:xfrm>
              <a:off x="-40745125" y="3632900"/>
              <a:ext cx="300125" cy="82725"/>
            </a:xfrm>
            <a:custGeom>
              <a:avLst/>
              <a:gdLst/>
              <a:ahLst/>
              <a:cxnLst/>
              <a:rect l="l" t="t" r="r" b="b"/>
              <a:pathLst>
                <a:path w="12005" h="3309" extrusionOk="0">
                  <a:moveTo>
                    <a:pt x="1671" y="0"/>
                  </a:moveTo>
                  <a:cubicBezTo>
                    <a:pt x="757" y="0"/>
                    <a:pt x="1" y="757"/>
                    <a:pt x="1" y="1670"/>
                  </a:cubicBezTo>
                  <a:cubicBezTo>
                    <a:pt x="1" y="2552"/>
                    <a:pt x="757" y="3308"/>
                    <a:pt x="1671" y="3308"/>
                  </a:cubicBezTo>
                  <a:lnTo>
                    <a:pt x="11469" y="3308"/>
                  </a:lnTo>
                  <a:cubicBezTo>
                    <a:pt x="11815" y="3308"/>
                    <a:pt x="12004" y="2930"/>
                    <a:pt x="11784" y="2647"/>
                  </a:cubicBezTo>
                  <a:cubicBezTo>
                    <a:pt x="11595" y="2363"/>
                    <a:pt x="11469" y="2017"/>
                    <a:pt x="11469" y="1670"/>
                  </a:cubicBezTo>
                  <a:cubicBezTo>
                    <a:pt x="11469" y="1292"/>
                    <a:pt x="11595" y="946"/>
                    <a:pt x="11784" y="662"/>
                  </a:cubicBezTo>
                  <a:cubicBezTo>
                    <a:pt x="11973" y="410"/>
                    <a:pt x="11784" y="0"/>
                    <a:pt x="1146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6783;p87">
              <a:extLst>
                <a:ext uri="{FF2B5EF4-FFF2-40B4-BE49-F238E27FC236}">
                  <a16:creationId xmlns:a16="http://schemas.microsoft.com/office/drawing/2014/main" id="{5181557F-91C6-4903-875C-CCF9AD34F663}"/>
                </a:ext>
              </a:extLst>
            </p:cNvPr>
            <p:cNvSpPr/>
            <p:nvPr/>
          </p:nvSpPr>
          <p:spPr>
            <a:xfrm>
              <a:off x="-40508050" y="3736075"/>
              <a:ext cx="21300" cy="82725"/>
            </a:xfrm>
            <a:custGeom>
              <a:avLst/>
              <a:gdLst/>
              <a:ahLst/>
              <a:cxnLst/>
              <a:rect l="l" t="t" r="r" b="b"/>
              <a:pathLst>
                <a:path w="852" h="3309" extrusionOk="0">
                  <a:moveTo>
                    <a:pt x="1" y="1"/>
                  </a:moveTo>
                  <a:lnTo>
                    <a:pt x="1" y="3309"/>
                  </a:lnTo>
                  <a:lnTo>
                    <a:pt x="852" y="3309"/>
                  </a:lnTo>
                  <a:lnTo>
                    <a:pt x="85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6784;p87">
              <a:extLst>
                <a:ext uri="{FF2B5EF4-FFF2-40B4-BE49-F238E27FC236}">
                  <a16:creationId xmlns:a16="http://schemas.microsoft.com/office/drawing/2014/main" id="{89922A27-332A-4742-8D9C-1CF4D91A3A74}"/>
                </a:ext>
              </a:extLst>
            </p:cNvPr>
            <p:cNvSpPr/>
            <p:nvPr/>
          </p:nvSpPr>
          <p:spPr>
            <a:xfrm>
              <a:off x="-40466300" y="3736875"/>
              <a:ext cx="39400" cy="82725"/>
            </a:xfrm>
            <a:custGeom>
              <a:avLst/>
              <a:gdLst/>
              <a:ahLst/>
              <a:cxnLst/>
              <a:rect l="l" t="t" r="r" b="b"/>
              <a:pathLst>
                <a:path w="1576" h="3309" extrusionOk="0">
                  <a:moveTo>
                    <a:pt x="1" y="0"/>
                  </a:moveTo>
                  <a:lnTo>
                    <a:pt x="1" y="3308"/>
                  </a:lnTo>
                  <a:lnTo>
                    <a:pt x="1198" y="3308"/>
                  </a:lnTo>
                  <a:cubicBezTo>
                    <a:pt x="1387" y="3277"/>
                    <a:pt x="1576" y="3088"/>
                    <a:pt x="1576" y="2899"/>
                  </a:cubicBezTo>
                  <a:lnTo>
                    <a:pt x="1576" y="410"/>
                  </a:lnTo>
                  <a:cubicBezTo>
                    <a:pt x="1576" y="158"/>
                    <a:pt x="1387" y="0"/>
                    <a:pt x="119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6785;p87">
              <a:extLst>
                <a:ext uri="{FF2B5EF4-FFF2-40B4-BE49-F238E27FC236}">
                  <a16:creationId xmlns:a16="http://schemas.microsoft.com/office/drawing/2014/main" id="{C1411107-5BF7-4825-B964-99C52B6BA3A2}"/>
                </a:ext>
              </a:extLst>
            </p:cNvPr>
            <p:cNvSpPr/>
            <p:nvPr/>
          </p:nvSpPr>
          <p:spPr>
            <a:xfrm>
              <a:off x="-40723050" y="3736075"/>
              <a:ext cx="194550" cy="82725"/>
            </a:xfrm>
            <a:custGeom>
              <a:avLst/>
              <a:gdLst/>
              <a:ahLst/>
              <a:cxnLst/>
              <a:rect l="l" t="t" r="r" b="b"/>
              <a:pathLst>
                <a:path w="7782" h="3309" extrusionOk="0">
                  <a:moveTo>
                    <a:pt x="441" y="1"/>
                  </a:moveTo>
                  <a:cubicBezTo>
                    <a:pt x="189" y="1"/>
                    <a:pt x="0" y="221"/>
                    <a:pt x="0" y="442"/>
                  </a:cubicBezTo>
                  <a:lnTo>
                    <a:pt x="0" y="2931"/>
                  </a:lnTo>
                  <a:cubicBezTo>
                    <a:pt x="0" y="3151"/>
                    <a:pt x="189" y="3309"/>
                    <a:pt x="441" y="3309"/>
                  </a:cubicBezTo>
                  <a:lnTo>
                    <a:pt x="7782" y="3309"/>
                  </a:lnTo>
                  <a:lnTo>
                    <a:pt x="778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6786;p87">
              <a:extLst>
                <a:ext uri="{FF2B5EF4-FFF2-40B4-BE49-F238E27FC236}">
                  <a16:creationId xmlns:a16="http://schemas.microsoft.com/office/drawing/2014/main" id="{6A82A0AE-BD16-43D9-8EE3-3FB762266BF2}"/>
                </a:ext>
              </a:extLst>
            </p:cNvPr>
            <p:cNvSpPr/>
            <p:nvPr/>
          </p:nvSpPr>
          <p:spPr>
            <a:xfrm>
              <a:off x="-40681325" y="3839250"/>
              <a:ext cx="21300" cy="82725"/>
            </a:xfrm>
            <a:custGeom>
              <a:avLst/>
              <a:gdLst/>
              <a:ahLst/>
              <a:cxnLst/>
              <a:rect l="l" t="t" r="r" b="b"/>
              <a:pathLst>
                <a:path w="852" h="3309" extrusionOk="0">
                  <a:moveTo>
                    <a:pt x="1" y="1"/>
                  </a:moveTo>
                  <a:lnTo>
                    <a:pt x="1" y="3309"/>
                  </a:lnTo>
                  <a:lnTo>
                    <a:pt x="851" y="3309"/>
                  </a:lnTo>
                  <a:lnTo>
                    <a:pt x="85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6787;p87">
              <a:extLst>
                <a:ext uri="{FF2B5EF4-FFF2-40B4-BE49-F238E27FC236}">
                  <a16:creationId xmlns:a16="http://schemas.microsoft.com/office/drawing/2014/main" id="{125C480B-85DD-46F0-8458-F02A2DB23BE2}"/>
                </a:ext>
              </a:extLst>
            </p:cNvPr>
            <p:cNvSpPr/>
            <p:nvPr/>
          </p:nvSpPr>
          <p:spPr>
            <a:xfrm>
              <a:off x="-40639575" y="3840825"/>
              <a:ext cx="190625" cy="81950"/>
            </a:xfrm>
            <a:custGeom>
              <a:avLst/>
              <a:gdLst/>
              <a:ahLst/>
              <a:cxnLst/>
              <a:rect l="l" t="t" r="r" b="b"/>
              <a:pathLst>
                <a:path w="7625" h="3278" extrusionOk="0">
                  <a:moveTo>
                    <a:pt x="1" y="1"/>
                  </a:moveTo>
                  <a:lnTo>
                    <a:pt x="1" y="3277"/>
                  </a:lnTo>
                  <a:lnTo>
                    <a:pt x="7247" y="3277"/>
                  </a:lnTo>
                  <a:cubicBezTo>
                    <a:pt x="7467" y="3277"/>
                    <a:pt x="7625" y="3057"/>
                    <a:pt x="7625" y="2868"/>
                  </a:cubicBezTo>
                  <a:lnTo>
                    <a:pt x="7625" y="379"/>
                  </a:lnTo>
                  <a:cubicBezTo>
                    <a:pt x="7625" y="158"/>
                    <a:pt x="7436" y="1"/>
                    <a:pt x="724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6788;p87">
              <a:extLst>
                <a:ext uri="{FF2B5EF4-FFF2-40B4-BE49-F238E27FC236}">
                  <a16:creationId xmlns:a16="http://schemas.microsoft.com/office/drawing/2014/main" id="{D0185313-5C9A-4FFB-8E68-83D38B3202A9}"/>
                </a:ext>
              </a:extLst>
            </p:cNvPr>
            <p:cNvSpPr/>
            <p:nvPr/>
          </p:nvSpPr>
          <p:spPr>
            <a:xfrm>
              <a:off x="-40745125" y="3840050"/>
              <a:ext cx="43350" cy="82725"/>
            </a:xfrm>
            <a:custGeom>
              <a:avLst/>
              <a:gdLst/>
              <a:ahLst/>
              <a:cxnLst/>
              <a:rect l="l" t="t" r="r" b="b"/>
              <a:pathLst>
                <a:path w="1734" h="3309" extrusionOk="0">
                  <a:moveTo>
                    <a:pt x="442" y="0"/>
                  </a:moveTo>
                  <a:cubicBezTo>
                    <a:pt x="190" y="0"/>
                    <a:pt x="1" y="189"/>
                    <a:pt x="1" y="378"/>
                  </a:cubicBezTo>
                  <a:lnTo>
                    <a:pt x="1" y="2867"/>
                  </a:lnTo>
                  <a:cubicBezTo>
                    <a:pt x="1" y="3088"/>
                    <a:pt x="190" y="3308"/>
                    <a:pt x="442" y="3308"/>
                  </a:cubicBezTo>
                  <a:lnTo>
                    <a:pt x="1734" y="3308"/>
                  </a:lnTo>
                  <a:lnTo>
                    <a:pt x="1734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0" name="Google Shape;6747;p87">
            <a:extLst>
              <a:ext uri="{FF2B5EF4-FFF2-40B4-BE49-F238E27FC236}">
                <a16:creationId xmlns:a16="http://schemas.microsoft.com/office/drawing/2014/main" id="{56AC4FA5-9D8A-44BE-87F0-62CB99887D69}"/>
              </a:ext>
            </a:extLst>
          </p:cNvPr>
          <p:cNvGrpSpPr/>
          <p:nvPr/>
        </p:nvGrpSpPr>
        <p:grpSpPr>
          <a:xfrm>
            <a:off x="6832800" y="1110794"/>
            <a:ext cx="371785" cy="370879"/>
            <a:chOff x="-41111350" y="3239100"/>
            <a:chExt cx="318200" cy="317425"/>
          </a:xfrm>
        </p:grpSpPr>
        <p:sp>
          <p:nvSpPr>
            <p:cNvPr id="81" name="Google Shape;6748;p87">
              <a:extLst>
                <a:ext uri="{FF2B5EF4-FFF2-40B4-BE49-F238E27FC236}">
                  <a16:creationId xmlns:a16="http://schemas.microsoft.com/office/drawing/2014/main" id="{5531F286-B401-4B5E-9966-E2C0E2B66193}"/>
                </a:ext>
              </a:extLst>
            </p:cNvPr>
            <p:cNvSpPr/>
            <p:nvPr/>
          </p:nvSpPr>
          <p:spPr>
            <a:xfrm>
              <a:off x="-41111350" y="3239100"/>
              <a:ext cx="145725" cy="144925"/>
            </a:xfrm>
            <a:custGeom>
              <a:avLst/>
              <a:gdLst/>
              <a:ahLst/>
              <a:cxnLst/>
              <a:rect l="l" t="t" r="r" b="b"/>
              <a:pathLst>
                <a:path w="5829" h="5797" extrusionOk="0">
                  <a:moveTo>
                    <a:pt x="2930" y="1670"/>
                  </a:moveTo>
                  <a:cubicBezTo>
                    <a:pt x="3119" y="1670"/>
                    <a:pt x="3308" y="1859"/>
                    <a:pt x="3308" y="2048"/>
                  </a:cubicBezTo>
                  <a:lnTo>
                    <a:pt x="3308" y="2489"/>
                  </a:lnTo>
                  <a:lnTo>
                    <a:pt x="3749" y="2489"/>
                  </a:lnTo>
                  <a:cubicBezTo>
                    <a:pt x="4001" y="2489"/>
                    <a:pt x="4159" y="2678"/>
                    <a:pt x="4159" y="2930"/>
                  </a:cubicBezTo>
                  <a:cubicBezTo>
                    <a:pt x="4159" y="3151"/>
                    <a:pt x="3938" y="3340"/>
                    <a:pt x="3749" y="3340"/>
                  </a:cubicBezTo>
                  <a:lnTo>
                    <a:pt x="3308" y="3340"/>
                  </a:lnTo>
                  <a:lnTo>
                    <a:pt x="3308" y="3781"/>
                  </a:lnTo>
                  <a:cubicBezTo>
                    <a:pt x="3308" y="4001"/>
                    <a:pt x="3119" y="4159"/>
                    <a:pt x="2930" y="4159"/>
                  </a:cubicBezTo>
                  <a:cubicBezTo>
                    <a:pt x="2710" y="4159"/>
                    <a:pt x="2520" y="3970"/>
                    <a:pt x="2520" y="3781"/>
                  </a:cubicBezTo>
                  <a:lnTo>
                    <a:pt x="2520" y="3340"/>
                  </a:lnTo>
                  <a:lnTo>
                    <a:pt x="2079" y="3340"/>
                  </a:lnTo>
                  <a:cubicBezTo>
                    <a:pt x="1859" y="3340"/>
                    <a:pt x="1701" y="3151"/>
                    <a:pt x="1701" y="2930"/>
                  </a:cubicBezTo>
                  <a:cubicBezTo>
                    <a:pt x="1701" y="2678"/>
                    <a:pt x="1859" y="2489"/>
                    <a:pt x="2079" y="2489"/>
                  </a:cubicBezTo>
                  <a:lnTo>
                    <a:pt x="2520" y="2489"/>
                  </a:lnTo>
                  <a:lnTo>
                    <a:pt x="2520" y="2048"/>
                  </a:lnTo>
                  <a:cubicBezTo>
                    <a:pt x="2520" y="1827"/>
                    <a:pt x="2710" y="1670"/>
                    <a:pt x="2930" y="1670"/>
                  </a:cubicBezTo>
                  <a:close/>
                  <a:moveTo>
                    <a:pt x="441" y="0"/>
                  </a:moveTo>
                  <a:cubicBezTo>
                    <a:pt x="189" y="0"/>
                    <a:pt x="0" y="189"/>
                    <a:pt x="0" y="441"/>
                  </a:cubicBezTo>
                  <a:lnTo>
                    <a:pt x="0" y="5387"/>
                  </a:lnTo>
                  <a:cubicBezTo>
                    <a:pt x="32" y="5639"/>
                    <a:pt x="221" y="5797"/>
                    <a:pt x="441" y="5797"/>
                  </a:cubicBezTo>
                  <a:lnTo>
                    <a:pt x="5387" y="5797"/>
                  </a:lnTo>
                  <a:cubicBezTo>
                    <a:pt x="5639" y="5797"/>
                    <a:pt x="5829" y="5608"/>
                    <a:pt x="5829" y="5387"/>
                  </a:cubicBezTo>
                  <a:lnTo>
                    <a:pt x="5829" y="441"/>
                  </a:lnTo>
                  <a:cubicBezTo>
                    <a:pt x="5829" y="189"/>
                    <a:pt x="5639" y="0"/>
                    <a:pt x="538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6749;p87">
              <a:extLst>
                <a:ext uri="{FF2B5EF4-FFF2-40B4-BE49-F238E27FC236}">
                  <a16:creationId xmlns:a16="http://schemas.microsoft.com/office/drawing/2014/main" id="{0BC25BF7-3251-4A92-9D56-CF1B527A3E7D}"/>
                </a:ext>
              </a:extLst>
            </p:cNvPr>
            <p:cNvSpPr/>
            <p:nvPr/>
          </p:nvSpPr>
          <p:spPr>
            <a:xfrm>
              <a:off x="-41110575" y="3412375"/>
              <a:ext cx="146525" cy="144150"/>
            </a:xfrm>
            <a:custGeom>
              <a:avLst/>
              <a:gdLst/>
              <a:ahLst/>
              <a:cxnLst/>
              <a:rect l="l" t="t" r="r" b="b"/>
              <a:pathLst>
                <a:path w="5861" h="5766" extrusionOk="0">
                  <a:moveTo>
                    <a:pt x="3450" y="1859"/>
                  </a:moveTo>
                  <a:cubicBezTo>
                    <a:pt x="3561" y="1859"/>
                    <a:pt x="3671" y="1890"/>
                    <a:pt x="3750" y="1953"/>
                  </a:cubicBezTo>
                  <a:cubicBezTo>
                    <a:pt x="3907" y="2111"/>
                    <a:pt x="3907" y="2395"/>
                    <a:pt x="3750" y="2552"/>
                  </a:cubicBezTo>
                  <a:lnTo>
                    <a:pt x="3466" y="2836"/>
                  </a:lnTo>
                  <a:lnTo>
                    <a:pt x="3750" y="3119"/>
                  </a:lnTo>
                  <a:cubicBezTo>
                    <a:pt x="3907" y="3277"/>
                    <a:pt x="3907" y="3529"/>
                    <a:pt x="3750" y="3686"/>
                  </a:cubicBezTo>
                  <a:cubicBezTo>
                    <a:pt x="3671" y="3765"/>
                    <a:pt x="3561" y="3804"/>
                    <a:pt x="3450" y="3804"/>
                  </a:cubicBezTo>
                  <a:cubicBezTo>
                    <a:pt x="3340" y="3804"/>
                    <a:pt x="3230" y="3765"/>
                    <a:pt x="3151" y="3686"/>
                  </a:cubicBezTo>
                  <a:lnTo>
                    <a:pt x="2899" y="3434"/>
                  </a:lnTo>
                  <a:lnTo>
                    <a:pt x="2616" y="3686"/>
                  </a:lnTo>
                  <a:cubicBezTo>
                    <a:pt x="2537" y="3765"/>
                    <a:pt x="2426" y="3804"/>
                    <a:pt x="2316" y="3804"/>
                  </a:cubicBezTo>
                  <a:cubicBezTo>
                    <a:pt x="2206" y="3804"/>
                    <a:pt x="2096" y="3765"/>
                    <a:pt x="2017" y="3686"/>
                  </a:cubicBezTo>
                  <a:cubicBezTo>
                    <a:pt x="1859" y="3529"/>
                    <a:pt x="1859" y="3277"/>
                    <a:pt x="2017" y="3119"/>
                  </a:cubicBezTo>
                  <a:lnTo>
                    <a:pt x="2300" y="2836"/>
                  </a:lnTo>
                  <a:lnTo>
                    <a:pt x="2017" y="2552"/>
                  </a:lnTo>
                  <a:cubicBezTo>
                    <a:pt x="1859" y="2395"/>
                    <a:pt x="1859" y="2111"/>
                    <a:pt x="2017" y="1953"/>
                  </a:cubicBezTo>
                  <a:cubicBezTo>
                    <a:pt x="2096" y="1890"/>
                    <a:pt x="2206" y="1859"/>
                    <a:pt x="2316" y="1859"/>
                  </a:cubicBezTo>
                  <a:cubicBezTo>
                    <a:pt x="2426" y="1859"/>
                    <a:pt x="2537" y="1890"/>
                    <a:pt x="2616" y="1953"/>
                  </a:cubicBezTo>
                  <a:lnTo>
                    <a:pt x="2899" y="2237"/>
                  </a:lnTo>
                  <a:lnTo>
                    <a:pt x="3151" y="1953"/>
                  </a:lnTo>
                  <a:cubicBezTo>
                    <a:pt x="3230" y="1890"/>
                    <a:pt x="3340" y="1859"/>
                    <a:pt x="3450" y="1859"/>
                  </a:cubicBezTo>
                  <a:close/>
                  <a:moveTo>
                    <a:pt x="442" y="0"/>
                  </a:moveTo>
                  <a:cubicBezTo>
                    <a:pt x="221" y="0"/>
                    <a:pt x="1" y="189"/>
                    <a:pt x="1" y="378"/>
                  </a:cubicBezTo>
                  <a:lnTo>
                    <a:pt x="1" y="5356"/>
                  </a:lnTo>
                  <a:cubicBezTo>
                    <a:pt x="1" y="5608"/>
                    <a:pt x="221" y="5766"/>
                    <a:pt x="442" y="5766"/>
                  </a:cubicBezTo>
                  <a:lnTo>
                    <a:pt x="5419" y="5766"/>
                  </a:lnTo>
                  <a:cubicBezTo>
                    <a:pt x="5640" y="5766"/>
                    <a:pt x="5861" y="5545"/>
                    <a:pt x="5861" y="5356"/>
                  </a:cubicBezTo>
                  <a:lnTo>
                    <a:pt x="5861" y="378"/>
                  </a:lnTo>
                  <a:cubicBezTo>
                    <a:pt x="5861" y="158"/>
                    <a:pt x="5640" y="0"/>
                    <a:pt x="541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6750;p87">
              <a:extLst>
                <a:ext uri="{FF2B5EF4-FFF2-40B4-BE49-F238E27FC236}">
                  <a16:creationId xmlns:a16="http://schemas.microsoft.com/office/drawing/2014/main" id="{D7C58314-22B0-4B23-94D2-7389B3319D24}"/>
                </a:ext>
              </a:extLst>
            </p:cNvPr>
            <p:cNvSpPr/>
            <p:nvPr/>
          </p:nvSpPr>
          <p:spPr>
            <a:xfrm>
              <a:off x="-40938875" y="3239100"/>
              <a:ext cx="145725" cy="144925"/>
            </a:xfrm>
            <a:custGeom>
              <a:avLst/>
              <a:gdLst/>
              <a:ahLst/>
              <a:cxnLst/>
              <a:rect l="l" t="t" r="r" b="b"/>
              <a:pathLst>
                <a:path w="5829" h="5797" extrusionOk="0">
                  <a:moveTo>
                    <a:pt x="3750" y="2457"/>
                  </a:moveTo>
                  <a:cubicBezTo>
                    <a:pt x="3970" y="2457"/>
                    <a:pt x="4128" y="2646"/>
                    <a:pt x="4128" y="2867"/>
                  </a:cubicBezTo>
                  <a:cubicBezTo>
                    <a:pt x="4159" y="3151"/>
                    <a:pt x="3970" y="3308"/>
                    <a:pt x="3750" y="3308"/>
                  </a:cubicBezTo>
                  <a:lnTo>
                    <a:pt x="2080" y="3308"/>
                  </a:lnTo>
                  <a:cubicBezTo>
                    <a:pt x="1859" y="3308"/>
                    <a:pt x="1702" y="3119"/>
                    <a:pt x="1702" y="2867"/>
                  </a:cubicBezTo>
                  <a:cubicBezTo>
                    <a:pt x="1702" y="2646"/>
                    <a:pt x="1891" y="2457"/>
                    <a:pt x="2080" y="2457"/>
                  </a:cubicBezTo>
                  <a:close/>
                  <a:moveTo>
                    <a:pt x="442" y="0"/>
                  </a:moveTo>
                  <a:cubicBezTo>
                    <a:pt x="190" y="0"/>
                    <a:pt x="1" y="189"/>
                    <a:pt x="1" y="441"/>
                  </a:cubicBezTo>
                  <a:lnTo>
                    <a:pt x="1" y="5387"/>
                  </a:lnTo>
                  <a:cubicBezTo>
                    <a:pt x="1" y="5639"/>
                    <a:pt x="190" y="5797"/>
                    <a:pt x="442" y="5797"/>
                  </a:cubicBezTo>
                  <a:lnTo>
                    <a:pt x="5388" y="5797"/>
                  </a:lnTo>
                  <a:cubicBezTo>
                    <a:pt x="5640" y="5797"/>
                    <a:pt x="5829" y="5608"/>
                    <a:pt x="5829" y="5387"/>
                  </a:cubicBezTo>
                  <a:lnTo>
                    <a:pt x="5829" y="441"/>
                  </a:lnTo>
                  <a:cubicBezTo>
                    <a:pt x="5829" y="189"/>
                    <a:pt x="5640" y="0"/>
                    <a:pt x="538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6751;p87">
              <a:extLst>
                <a:ext uri="{FF2B5EF4-FFF2-40B4-BE49-F238E27FC236}">
                  <a16:creationId xmlns:a16="http://schemas.microsoft.com/office/drawing/2014/main" id="{B59E5DCD-D438-4FA3-A992-9139B0D996E1}"/>
                </a:ext>
              </a:extLst>
            </p:cNvPr>
            <p:cNvSpPr/>
            <p:nvPr/>
          </p:nvSpPr>
          <p:spPr>
            <a:xfrm>
              <a:off x="-40938875" y="3411575"/>
              <a:ext cx="145725" cy="144950"/>
            </a:xfrm>
            <a:custGeom>
              <a:avLst/>
              <a:gdLst/>
              <a:ahLst/>
              <a:cxnLst/>
              <a:rect l="l" t="t" r="r" b="b"/>
              <a:pathLst>
                <a:path w="5829" h="5798" extrusionOk="0">
                  <a:moveTo>
                    <a:pt x="3750" y="1639"/>
                  </a:moveTo>
                  <a:cubicBezTo>
                    <a:pt x="3970" y="1639"/>
                    <a:pt x="4128" y="1859"/>
                    <a:pt x="4128" y="2080"/>
                  </a:cubicBezTo>
                  <a:cubicBezTo>
                    <a:pt x="4159" y="2332"/>
                    <a:pt x="3970" y="2490"/>
                    <a:pt x="3750" y="2490"/>
                  </a:cubicBezTo>
                  <a:lnTo>
                    <a:pt x="2080" y="2490"/>
                  </a:lnTo>
                  <a:cubicBezTo>
                    <a:pt x="1859" y="2490"/>
                    <a:pt x="1702" y="2269"/>
                    <a:pt x="1702" y="2080"/>
                  </a:cubicBezTo>
                  <a:cubicBezTo>
                    <a:pt x="1702" y="1859"/>
                    <a:pt x="1891" y="1639"/>
                    <a:pt x="2080" y="1639"/>
                  </a:cubicBezTo>
                  <a:close/>
                  <a:moveTo>
                    <a:pt x="3750" y="3309"/>
                  </a:moveTo>
                  <a:cubicBezTo>
                    <a:pt x="3970" y="3309"/>
                    <a:pt x="4128" y="3498"/>
                    <a:pt x="4128" y="3687"/>
                  </a:cubicBezTo>
                  <a:cubicBezTo>
                    <a:pt x="4159" y="3970"/>
                    <a:pt x="3970" y="4128"/>
                    <a:pt x="3750" y="4128"/>
                  </a:cubicBezTo>
                  <a:lnTo>
                    <a:pt x="2080" y="4128"/>
                  </a:lnTo>
                  <a:cubicBezTo>
                    <a:pt x="1859" y="4128"/>
                    <a:pt x="1702" y="3939"/>
                    <a:pt x="1702" y="3687"/>
                  </a:cubicBezTo>
                  <a:cubicBezTo>
                    <a:pt x="1702" y="3466"/>
                    <a:pt x="1891" y="3309"/>
                    <a:pt x="2080" y="3309"/>
                  </a:cubicBezTo>
                  <a:close/>
                  <a:moveTo>
                    <a:pt x="442" y="1"/>
                  </a:moveTo>
                  <a:cubicBezTo>
                    <a:pt x="190" y="1"/>
                    <a:pt x="1" y="190"/>
                    <a:pt x="1" y="379"/>
                  </a:cubicBezTo>
                  <a:lnTo>
                    <a:pt x="1" y="5388"/>
                  </a:lnTo>
                  <a:cubicBezTo>
                    <a:pt x="1" y="5640"/>
                    <a:pt x="190" y="5798"/>
                    <a:pt x="442" y="5798"/>
                  </a:cubicBezTo>
                  <a:lnTo>
                    <a:pt x="5388" y="5798"/>
                  </a:lnTo>
                  <a:cubicBezTo>
                    <a:pt x="5640" y="5798"/>
                    <a:pt x="5829" y="5577"/>
                    <a:pt x="5829" y="5388"/>
                  </a:cubicBezTo>
                  <a:lnTo>
                    <a:pt x="5829" y="410"/>
                  </a:lnTo>
                  <a:cubicBezTo>
                    <a:pt x="5829" y="190"/>
                    <a:pt x="5640" y="1"/>
                    <a:pt x="538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5" name="Google Shape;7646;p89">
            <a:extLst>
              <a:ext uri="{FF2B5EF4-FFF2-40B4-BE49-F238E27FC236}">
                <a16:creationId xmlns:a16="http://schemas.microsoft.com/office/drawing/2014/main" id="{B3C4C874-2577-49EE-B755-DDE71EAE3DE0}"/>
              </a:ext>
            </a:extLst>
          </p:cNvPr>
          <p:cNvGrpSpPr/>
          <p:nvPr/>
        </p:nvGrpSpPr>
        <p:grpSpPr>
          <a:xfrm>
            <a:off x="1911191" y="3097915"/>
            <a:ext cx="354586" cy="353645"/>
            <a:chOff x="-30345325" y="3184750"/>
            <a:chExt cx="292225" cy="291450"/>
          </a:xfrm>
        </p:grpSpPr>
        <p:sp>
          <p:nvSpPr>
            <p:cNvPr id="86" name="Google Shape;7647;p89">
              <a:extLst>
                <a:ext uri="{FF2B5EF4-FFF2-40B4-BE49-F238E27FC236}">
                  <a16:creationId xmlns:a16="http://schemas.microsoft.com/office/drawing/2014/main" id="{52ABFB1D-75D4-4EF8-A93F-68AD99CF6C04}"/>
                </a:ext>
              </a:extLst>
            </p:cNvPr>
            <p:cNvSpPr/>
            <p:nvPr/>
          </p:nvSpPr>
          <p:spPr>
            <a:xfrm>
              <a:off x="-30328000" y="3184750"/>
              <a:ext cx="258375" cy="120950"/>
            </a:xfrm>
            <a:custGeom>
              <a:avLst/>
              <a:gdLst/>
              <a:ahLst/>
              <a:cxnLst/>
              <a:rect l="l" t="t" r="r" b="b"/>
              <a:pathLst>
                <a:path w="10335" h="4838" extrusionOk="0">
                  <a:moveTo>
                    <a:pt x="1040" y="0"/>
                  </a:moveTo>
                  <a:cubicBezTo>
                    <a:pt x="473" y="0"/>
                    <a:pt x="1" y="473"/>
                    <a:pt x="1" y="1071"/>
                  </a:cubicBezTo>
                  <a:lnTo>
                    <a:pt x="1" y="2458"/>
                  </a:lnTo>
                  <a:cubicBezTo>
                    <a:pt x="1" y="2993"/>
                    <a:pt x="473" y="3466"/>
                    <a:pt x="1040" y="3466"/>
                  </a:cubicBezTo>
                  <a:lnTo>
                    <a:pt x="2048" y="3466"/>
                  </a:lnTo>
                  <a:lnTo>
                    <a:pt x="2048" y="4505"/>
                  </a:lnTo>
                  <a:cubicBezTo>
                    <a:pt x="2048" y="4663"/>
                    <a:pt x="2143" y="4757"/>
                    <a:pt x="2269" y="4820"/>
                  </a:cubicBezTo>
                  <a:cubicBezTo>
                    <a:pt x="2300" y="4831"/>
                    <a:pt x="2339" y="4838"/>
                    <a:pt x="2380" y="4838"/>
                  </a:cubicBezTo>
                  <a:cubicBezTo>
                    <a:pt x="2461" y="4838"/>
                    <a:pt x="2552" y="4810"/>
                    <a:pt x="2615" y="4726"/>
                  </a:cubicBezTo>
                  <a:lnTo>
                    <a:pt x="3876" y="3466"/>
                  </a:lnTo>
                  <a:lnTo>
                    <a:pt x="6365" y="3466"/>
                  </a:lnTo>
                  <a:lnTo>
                    <a:pt x="7625" y="4726"/>
                  </a:lnTo>
                  <a:cubicBezTo>
                    <a:pt x="7688" y="4810"/>
                    <a:pt x="7765" y="4838"/>
                    <a:pt x="7846" y="4838"/>
                  </a:cubicBezTo>
                  <a:cubicBezTo>
                    <a:pt x="7887" y="4838"/>
                    <a:pt x="7929" y="4831"/>
                    <a:pt x="7971" y="4820"/>
                  </a:cubicBezTo>
                  <a:cubicBezTo>
                    <a:pt x="8097" y="4789"/>
                    <a:pt x="8160" y="4631"/>
                    <a:pt x="8160" y="4505"/>
                  </a:cubicBezTo>
                  <a:lnTo>
                    <a:pt x="8160" y="3466"/>
                  </a:lnTo>
                  <a:lnTo>
                    <a:pt x="9231" y="3466"/>
                  </a:lnTo>
                  <a:cubicBezTo>
                    <a:pt x="9862" y="3466"/>
                    <a:pt x="10334" y="2993"/>
                    <a:pt x="10334" y="2458"/>
                  </a:cubicBezTo>
                  <a:lnTo>
                    <a:pt x="10334" y="1071"/>
                  </a:lnTo>
                  <a:cubicBezTo>
                    <a:pt x="10334" y="536"/>
                    <a:pt x="9862" y="0"/>
                    <a:pt x="929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7648;p89">
              <a:extLst>
                <a:ext uri="{FF2B5EF4-FFF2-40B4-BE49-F238E27FC236}">
                  <a16:creationId xmlns:a16="http://schemas.microsoft.com/office/drawing/2014/main" id="{CECE9CF2-34E7-454E-B1EC-465A70A64FE0}"/>
                </a:ext>
              </a:extLst>
            </p:cNvPr>
            <p:cNvSpPr/>
            <p:nvPr/>
          </p:nvSpPr>
          <p:spPr>
            <a:xfrm>
              <a:off x="-30310675" y="332257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87" y="1"/>
                  </a:moveTo>
                  <a:cubicBezTo>
                    <a:pt x="599" y="1"/>
                    <a:pt x="1" y="631"/>
                    <a:pt x="1" y="1387"/>
                  </a:cubicBezTo>
                  <a:cubicBezTo>
                    <a:pt x="1" y="2143"/>
                    <a:pt x="599" y="2773"/>
                    <a:pt x="1387" y="2773"/>
                  </a:cubicBezTo>
                  <a:cubicBezTo>
                    <a:pt x="2143" y="2773"/>
                    <a:pt x="2742" y="2143"/>
                    <a:pt x="2742" y="1387"/>
                  </a:cubicBezTo>
                  <a:cubicBezTo>
                    <a:pt x="2742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7649;p89">
              <a:extLst>
                <a:ext uri="{FF2B5EF4-FFF2-40B4-BE49-F238E27FC236}">
                  <a16:creationId xmlns:a16="http://schemas.microsoft.com/office/drawing/2014/main" id="{E176DED1-CD71-4D0A-A753-26580A8EDCF2}"/>
                </a:ext>
              </a:extLst>
            </p:cNvPr>
            <p:cNvSpPr/>
            <p:nvPr/>
          </p:nvSpPr>
          <p:spPr>
            <a:xfrm>
              <a:off x="-30345325" y="3408425"/>
              <a:ext cx="137075" cy="67775"/>
            </a:xfrm>
            <a:custGeom>
              <a:avLst/>
              <a:gdLst/>
              <a:ahLst/>
              <a:cxnLst/>
              <a:rect l="l" t="t" r="r" b="b"/>
              <a:pathLst>
                <a:path w="5483" h="2711" extrusionOk="0">
                  <a:moveTo>
                    <a:pt x="2741" y="1"/>
                  </a:moveTo>
                  <a:cubicBezTo>
                    <a:pt x="1387" y="1"/>
                    <a:pt x="221" y="1040"/>
                    <a:pt x="32" y="2332"/>
                  </a:cubicBezTo>
                  <a:cubicBezTo>
                    <a:pt x="0" y="2521"/>
                    <a:pt x="158" y="2710"/>
                    <a:pt x="378" y="2710"/>
                  </a:cubicBezTo>
                  <a:lnTo>
                    <a:pt x="5104" y="2710"/>
                  </a:lnTo>
                  <a:cubicBezTo>
                    <a:pt x="5325" y="2710"/>
                    <a:pt x="5482" y="2521"/>
                    <a:pt x="5482" y="2332"/>
                  </a:cubicBezTo>
                  <a:cubicBezTo>
                    <a:pt x="5262" y="977"/>
                    <a:pt x="4128" y="1"/>
                    <a:pt x="27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7650;p89">
              <a:extLst>
                <a:ext uri="{FF2B5EF4-FFF2-40B4-BE49-F238E27FC236}">
                  <a16:creationId xmlns:a16="http://schemas.microsoft.com/office/drawing/2014/main" id="{B869E295-65C7-4938-BCD6-5E67BC5FBFC3}"/>
                </a:ext>
              </a:extLst>
            </p:cNvPr>
            <p:cNvSpPr/>
            <p:nvPr/>
          </p:nvSpPr>
          <p:spPr>
            <a:xfrm>
              <a:off x="-30156300" y="332257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87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87" y="2773"/>
                  </a:cubicBezTo>
                  <a:cubicBezTo>
                    <a:pt x="2111" y="2773"/>
                    <a:pt x="2742" y="2143"/>
                    <a:pt x="2742" y="1387"/>
                  </a:cubicBezTo>
                  <a:cubicBezTo>
                    <a:pt x="2742" y="631"/>
                    <a:pt x="2111" y="1"/>
                    <a:pt x="138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7651;p89">
              <a:extLst>
                <a:ext uri="{FF2B5EF4-FFF2-40B4-BE49-F238E27FC236}">
                  <a16:creationId xmlns:a16="http://schemas.microsoft.com/office/drawing/2014/main" id="{CC195CA8-F68B-433F-B4D4-2ADF65B8B0F6}"/>
                </a:ext>
              </a:extLst>
            </p:cNvPr>
            <p:cNvSpPr/>
            <p:nvPr/>
          </p:nvSpPr>
          <p:spPr>
            <a:xfrm>
              <a:off x="-30190950" y="3408425"/>
              <a:ext cx="137850" cy="67775"/>
            </a:xfrm>
            <a:custGeom>
              <a:avLst/>
              <a:gdLst/>
              <a:ahLst/>
              <a:cxnLst/>
              <a:rect l="l" t="t" r="r" b="b"/>
              <a:pathLst>
                <a:path w="5514" h="2711" extrusionOk="0">
                  <a:moveTo>
                    <a:pt x="2773" y="1"/>
                  </a:moveTo>
                  <a:cubicBezTo>
                    <a:pt x="1387" y="1"/>
                    <a:pt x="252" y="1040"/>
                    <a:pt x="32" y="2332"/>
                  </a:cubicBezTo>
                  <a:cubicBezTo>
                    <a:pt x="0" y="2521"/>
                    <a:pt x="158" y="2710"/>
                    <a:pt x="410" y="2710"/>
                  </a:cubicBezTo>
                  <a:lnTo>
                    <a:pt x="5167" y="2710"/>
                  </a:lnTo>
                  <a:cubicBezTo>
                    <a:pt x="5356" y="2710"/>
                    <a:pt x="5514" y="2521"/>
                    <a:pt x="5514" y="2332"/>
                  </a:cubicBezTo>
                  <a:cubicBezTo>
                    <a:pt x="5293" y="977"/>
                    <a:pt x="4128" y="1"/>
                    <a:pt x="277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1" name="Google Shape;8309;p90">
            <a:extLst>
              <a:ext uri="{FF2B5EF4-FFF2-40B4-BE49-F238E27FC236}">
                <a16:creationId xmlns:a16="http://schemas.microsoft.com/office/drawing/2014/main" id="{3521BCE5-5F54-4789-8FC6-D7535C6D75E3}"/>
              </a:ext>
            </a:extLst>
          </p:cNvPr>
          <p:cNvGrpSpPr/>
          <p:nvPr/>
        </p:nvGrpSpPr>
        <p:grpSpPr>
          <a:xfrm>
            <a:off x="4473590" y="3037823"/>
            <a:ext cx="298377" cy="354519"/>
            <a:chOff x="-48233050" y="3569725"/>
            <a:chExt cx="252050" cy="299475"/>
          </a:xfrm>
        </p:grpSpPr>
        <p:sp>
          <p:nvSpPr>
            <p:cNvPr id="92" name="Google Shape;8310;p90">
              <a:extLst>
                <a:ext uri="{FF2B5EF4-FFF2-40B4-BE49-F238E27FC236}">
                  <a16:creationId xmlns:a16="http://schemas.microsoft.com/office/drawing/2014/main" id="{F39A83CA-83D4-4F35-A554-AF07E0B95437}"/>
                </a:ext>
              </a:extLst>
            </p:cNvPr>
            <p:cNvSpPr/>
            <p:nvPr/>
          </p:nvSpPr>
          <p:spPr>
            <a:xfrm>
              <a:off x="-48233050" y="3569725"/>
              <a:ext cx="252050" cy="299475"/>
            </a:xfrm>
            <a:custGeom>
              <a:avLst/>
              <a:gdLst/>
              <a:ahLst/>
              <a:cxnLst/>
              <a:rect l="l" t="t" r="r" b="b"/>
              <a:pathLst>
                <a:path w="10082" h="11979" extrusionOk="0">
                  <a:moveTo>
                    <a:pt x="5230" y="1393"/>
                  </a:moveTo>
                  <a:cubicBezTo>
                    <a:pt x="5419" y="1393"/>
                    <a:pt x="5577" y="1551"/>
                    <a:pt x="5577" y="1740"/>
                  </a:cubicBezTo>
                  <a:lnTo>
                    <a:pt x="5577" y="1960"/>
                  </a:lnTo>
                  <a:cubicBezTo>
                    <a:pt x="5703" y="2023"/>
                    <a:pt x="5829" y="2086"/>
                    <a:pt x="5923" y="2181"/>
                  </a:cubicBezTo>
                  <a:lnTo>
                    <a:pt x="6144" y="2055"/>
                  </a:lnTo>
                  <a:cubicBezTo>
                    <a:pt x="6194" y="2025"/>
                    <a:pt x="6251" y="2011"/>
                    <a:pt x="6308" y="2011"/>
                  </a:cubicBezTo>
                  <a:cubicBezTo>
                    <a:pt x="6430" y="2011"/>
                    <a:pt x="6552" y="2074"/>
                    <a:pt x="6616" y="2181"/>
                  </a:cubicBezTo>
                  <a:lnTo>
                    <a:pt x="7309" y="3410"/>
                  </a:lnTo>
                  <a:cubicBezTo>
                    <a:pt x="7467" y="3725"/>
                    <a:pt x="7246" y="3819"/>
                    <a:pt x="6963" y="3977"/>
                  </a:cubicBezTo>
                  <a:lnTo>
                    <a:pt x="6963" y="4386"/>
                  </a:lnTo>
                  <a:cubicBezTo>
                    <a:pt x="7246" y="4544"/>
                    <a:pt x="7467" y="4670"/>
                    <a:pt x="7309" y="4985"/>
                  </a:cubicBezTo>
                  <a:lnTo>
                    <a:pt x="6616" y="6182"/>
                  </a:lnTo>
                  <a:cubicBezTo>
                    <a:pt x="6531" y="6289"/>
                    <a:pt x="6417" y="6366"/>
                    <a:pt x="6303" y="6366"/>
                  </a:cubicBezTo>
                  <a:cubicBezTo>
                    <a:pt x="6249" y="6366"/>
                    <a:pt x="6195" y="6349"/>
                    <a:pt x="6144" y="6308"/>
                  </a:cubicBezTo>
                  <a:lnTo>
                    <a:pt x="5923" y="6182"/>
                  </a:lnTo>
                  <a:cubicBezTo>
                    <a:pt x="5829" y="6277"/>
                    <a:pt x="5703" y="6340"/>
                    <a:pt x="5577" y="6403"/>
                  </a:cubicBezTo>
                  <a:lnTo>
                    <a:pt x="5577" y="6623"/>
                  </a:lnTo>
                  <a:cubicBezTo>
                    <a:pt x="5577" y="6812"/>
                    <a:pt x="5419" y="6970"/>
                    <a:pt x="5230" y="6970"/>
                  </a:cubicBezTo>
                  <a:lnTo>
                    <a:pt x="3812" y="6970"/>
                  </a:lnTo>
                  <a:cubicBezTo>
                    <a:pt x="3623" y="6970"/>
                    <a:pt x="3466" y="6812"/>
                    <a:pt x="3466" y="6623"/>
                  </a:cubicBezTo>
                  <a:lnTo>
                    <a:pt x="3466" y="6403"/>
                  </a:lnTo>
                  <a:cubicBezTo>
                    <a:pt x="3340" y="6340"/>
                    <a:pt x="3214" y="6277"/>
                    <a:pt x="3119" y="6182"/>
                  </a:cubicBezTo>
                  <a:lnTo>
                    <a:pt x="2899" y="6308"/>
                  </a:lnTo>
                  <a:cubicBezTo>
                    <a:pt x="2848" y="6338"/>
                    <a:pt x="2791" y="6352"/>
                    <a:pt x="2734" y="6352"/>
                  </a:cubicBezTo>
                  <a:cubicBezTo>
                    <a:pt x="2613" y="6352"/>
                    <a:pt x="2490" y="6289"/>
                    <a:pt x="2426" y="6182"/>
                  </a:cubicBezTo>
                  <a:lnTo>
                    <a:pt x="1733" y="4985"/>
                  </a:lnTo>
                  <a:cubicBezTo>
                    <a:pt x="1638" y="4827"/>
                    <a:pt x="1670" y="4575"/>
                    <a:pt x="1859" y="4512"/>
                  </a:cubicBezTo>
                  <a:lnTo>
                    <a:pt x="2048" y="4386"/>
                  </a:lnTo>
                  <a:lnTo>
                    <a:pt x="2048" y="3977"/>
                  </a:lnTo>
                  <a:lnTo>
                    <a:pt x="1859" y="3882"/>
                  </a:lnTo>
                  <a:cubicBezTo>
                    <a:pt x="1702" y="3788"/>
                    <a:pt x="1607" y="3536"/>
                    <a:pt x="1733" y="3410"/>
                  </a:cubicBezTo>
                  <a:lnTo>
                    <a:pt x="2426" y="2181"/>
                  </a:lnTo>
                  <a:cubicBezTo>
                    <a:pt x="2490" y="2074"/>
                    <a:pt x="2612" y="1997"/>
                    <a:pt x="2733" y="1997"/>
                  </a:cubicBezTo>
                  <a:cubicBezTo>
                    <a:pt x="2790" y="1997"/>
                    <a:pt x="2848" y="2014"/>
                    <a:pt x="2899" y="2055"/>
                  </a:cubicBezTo>
                  <a:lnTo>
                    <a:pt x="3119" y="2181"/>
                  </a:lnTo>
                  <a:cubicBezTo>
                    <a:pt x="3214" y="2086"/>
                    <a:pt x="3340" y="2023"/>
                    <a:pt x="3466" y="1960"/>
                  </a:cubicBezTo>
                  <a:lnTo>
                    <a:pt x="3466" y="1740"/>
                  </a:lnTo>
                  <a:cubicBezTo>
                    <a:pt x="3466" y="1551"/>
                    <a:pt x="3623" y="1393"/>
                    <a:pt x="3812" y="1393"/>
                  </a:cubicBezTo>
                  <a:close/>
                  <a:moveTo>
                    <a:pt x="4547" y="0"/>
                  </a:moveTo>
                  <a:cubicBezTo>
                    <a:pt x="3499" y="0"/>
                    <a:pt x="2484" y="337"/>
                    <a:pt x="1670" y="984"/>
                  </a:cubicBezTo>
                  <a:cubicBezTo>
                    <a:pt x="630" y="1866"/>
                    <a:pt x="0" y="3158"/>
                    <a:pt x="0" y="4544"/>
                  </a:cubicBezTo>
                  <a:cubicBezTo>
                    <a:pt x="0" y="5804"/>
                    <a:pt x="504" y="6970"/>
                    <a:pt x="1418" y="7852"/>
                  </a:cubicBezTo>
                  <a:lnTo>
                    <a:pt x="1418" y="11632"/>
                  </a:lnTo>
                  <a:cubicBezTo>
                    <a:pt x="1418" y="11821"/>
                    <a:pt x="1575" y="11979"/>
                    <a:pt x="1765" y="11979"/>
                  </a:cubicBezTo>
                  <a:lnTo>
                    <a:pt x="5986" y="11979"/>
                  </a:lnTo>
                  <a:cubicBezTo>
                    <a:pt x="6175" y="11979"/>
                    <a:pt x="6333" y="11821"/>
                    <a:pt x="6333" y="11632"/>
                  </a:cubicBezTo>
                  <a:lnTo>
                    <a:pt x="6333" y="10530"/>
                  </a:lnTo>
                  <a:lnTo>
                    <a:pt x="8097" y="10530"/>
                  </a:lnTo>
                  <a:cubicBezTo>
                    <a:pt x="8286" y="10530"/>
                    <a:pt x="8444" y="10372"/>
                    <a:pt x="8444" y="10183"/>
                  </a:cubicBezTo>
                  <a:lnTo>
                    <a:pt x="8444" y="8387"/>
                  </a:lnTo>
                  <a:lnTo>
                    <a:pt x="9042" y="8387"/>
                  </a:lnTo>
                  <a:cubicBezTo>
                    <a:pt x="9389" y="8387"/>
                    <a:pt x="9767" y="8198"/>
                    <a:pt x="9956" y="7883"/>
                  </a:cubicBezTo>
                  <a:cubicBezTo>
                    <a:pt x="10082" y="7568"/>
                    <a:pt x="10082" y="7190"/>
                    <a:pt x="9924" y="6875"/>
                  </a:cubicBezTo>
                  <a:lnTo>
                    <a:pt x="9042" y="5237"/>
                  </a:lnTo>
                  <a:cubicBezTo>
                    <a:pt x="9137" y="4701"/>
                    <a:pt x="9137" y="4134"/>
                    <a:pt x="9011" y="3599"/>
                  </a:cubicBezTo>
                  <a:cubicBezTo>
                    <a:pt x="8664" y="1866"/>
                    <a:pt x="7246" y="480"/>
                    <a:pt x="5545" y="102"/>
                  </a:cubicBezTo>
                  <a:cubicBezTo>
                    <a:pt x="5213" y="34"/>
                    <a:pt x="4878" y="0"/>
                    <a:pt x="454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8311;p90">
              <a:extLst>
                <a:ext uri="{FF2B5EF4-FFF2-40B4-BE49-F238E27FC236}">
                  <a16:creationId xmlns:a16="http://schemas.microsoft.com/office/drawing/2014/main" id="{64536CEF-F7B6-487F-B4D5-B229F1D3A84D}"/>
                </a:ext>
              </a:extLst>
            </p:cNvPr>
            <p:cNvSpPr/>
            <p:nvPr/>
          </p:nvSpPr>
          <p:spPr>
            <a:xfrm>
              <a:off x="-48170050" y="3622650"/>
              <a:ext cx="100050" cy="103225"/>
            </a:xfrm>
            <a:custGeom>
              <a:avLst/>
              <a:gdLst/>
              <a:ahLst/>
              <a:cxnLst/>
              <a:rect l="l" t="t" r="r" b="b"/>
              <a:pathLst>
                <a:path w="4002" h="4129" extrusionOk="0">
                  <a:moveTo>
                    <a:pt x="1985" y="1009"/>
                  </a:moveTo>
                  <a:cubicBezTo>
                    <a:pt x="2584" y="1009"/>
                    <a:pt x="3057" y="1482"/>
                    <a:pt x="3057" y="2080"/>
                  </a:cubicBezTo>
                  <a:cubicBezTo>
                    <a:pt x="3057" y="2647"/>
                    <a:pt x="2584" y="3120"/>
                    <a:pt x="1985" y="3120"/>
                  </a:cubicBezTo>
                  <a:cubicBezTo>
                    <a:pt x="1418" y="3120"/>
                    <a:pt x="946" y="2647"/>
                    <a:pt x="946" y="2080"/>
                  </a:cubicBezTo>
                  <a:cubicBezTo>
                    <a:pt x="946" y="1482"/>
                    <a:pt x="1418" y="1009"/>
                    <a:pt x="1985" y="1009"/>
                  </a:cubicBezTo>
                  <a:close/>
                  <a:moveTo>
                    <a:pt x="1639" y="1"/>
                  </a:moveTo>
                  <a:lnTo>
                    <a:pt x="1639" y="127"/>
                  </a:lnTo>
                  <a:cubicBezTo>
                    <a:pt x="1639" y="284"/>
                    <a:pt x="1576" y="410"/>
                    <a:pt x="1418" y="442"/>
                  </a:cubicBezTo>
                  <a:cubicBezTo>
                    <a:pt x="1198" y="537"/>
                    <a:pt x="1009" y="631"/>
                    <a:pt x="851" y="757"/>
                  </a:cubicBezTo>
                  <a:cubicBezTo>
                    <a:pt x="770" y="818"/>
                    <a:pt x="689" y="853"/>
                    <a:pt x="607" y="853"/>
                  </a:cubicBezTo>
                  <a:cubicBezTo>
                    <a:pt x="562" y="853"/>
                    <a:pt x="518" y="842"/>
                    <a:pt x="473" y="820"/>
                  </a:cubicBezTo>
                  <a:lnTo>
                    <a:pt x="347" y="726"/>
                  </a:lnTo>
                  <a:lnTo>
                    <a:pt x="1" y="1324"/>
                  </a:lnTo>
                  <a:lnTo>
                    <a:pt x="127" y="1387"/>
                  </a:lnTo>
                  <a:cubicBezTo>
                    <a:pt x="221" y="1482"/>
                    <a:pt x="316" y="1639"/>
                    <a:pt x="253" y="1765"/>
                  </a:cubicBezTo>
                  <a:cubicBezTo>
                    <a:pt x="221" y="1986"/>
                    <a:pt x="221" y="2143"/>
                    <a:pt x="253" y="2395"/>
                  </a:cubicBezTo>
                  <a:cubicBezTo>
                    <a:pt x="316" y="2553"/>
                    <a:pt x="221" y="2647"/>
                    <a:pt x="127" y="2742"/>
                  </a:cubicBezTo>
                  <a:lnTo>
                    <a:pt x="1" y="2805"/>
                  </a:lnTo>
                  <a:lnTo>
                    <a:pt x="347" y="3403"/>
                  </a:lnTo>
                  <a:lnTo>
                    <a:pt x="473" y="3340"/>
                  </a:lnTo>
                  <a:cubicBezTo>
                    <a:pt x="532" y="3297"/>
                    <a:pt x="590" y="3273"/>
                    <a:pt x="649" y="3273"/>
                  </a:cubicBezTo>
                  <a:cubicBezTo>
                    <a:pt x="716" y="3273"/>
                    <a:pt x="784" y="3304"/>
                    <a:pt x="851" y="3372"/>
                  </a:cubicBezTo>
                  <a:cubicBezTo>
                    <a:pt x="1009" y="3529"/>
                    <a:pt x="1198" y="3592"/>
                    <a:pt x="1418" y="3687"/>
                  </a:cubicBezTo>
                  <a:cubicBezTo>
                    <a:pt x="1576" y="3718"/>
                    <a:pt x="1639" y="3876"/>
                    <a:pt x="1639" y="4002"/>
                  </a:cubicBezTo>
                  <a:lnTo>
                    <a:pt x="1639" y="4128"/>
                  </a:lnTo>
                  <a:lnTo>
                    <a:pt x="2364" y="4128"/>
                  </a:lnTo>
                  <a:lnTo>
                    <a:pt x="2364" y="4002"/>
                  </a:lnTo>
                  <a:cubicBezTo>
                    <a:pt x="2364" y="3845"/>
                    <a:pt x="2427" y="3718"/>
                    <a:pt x="2584" y="3687"/>
                  </a:cubicBezTo>
                  <a:cubicBezTo>
                    <a:pt x="2805" y="3592"/>
                    <a:pt x="2994" y="3498"/>
                    <a:pt x="3151" y="3372"/>
                  </a:cubicBezTo>
                  <a:cubicBezTo>
                    <a:pt x="3224" y="3317"/>
                    <a:pt x="3298" y="3283"/>
                    <a:pt x="3371" y="3283"/>
                  </a:cubicBezTo>
                  <a:cubicBezTo>
                    <a:pt x="3424" y="3283"/>
                    <a:pt x="3476" y="3301"/>
                    <a:pt x="3529" y="3340"/>
                  </a:cubicBezTo>
                  <a:lnTo>
                    <a:pt x="3655" y="3403"/>
                  </a:lnTo>
                  <a:lnTo>
                    <a:pt x="4002" y="2805"/>
                  </a:lnTo>
                  <a:lnTo>
                    <a:pt x="3876" y="2742"/>
                  </a:lnTo>
                  <a:cubicBezTo>
                    <a:pt x="3781" y="2647"/>
                    <a:pt x="3687" y="2490"/>
                    <a:pt x="3750" y="2395"/>
                  </a:cubicBezTo>
                  <a:cubicBezTo>
                    <a:pt x="3781" y="2143"/>
                    <a:pt x="3781" y="1986"/>
                    <a:pt x="3750" y="1765"/>
                  </a:cubicBezTo>
                  <a:cubicBezTo>
                    <a:pt x="3687" y="1608"/>
                    <a:pt x="3781" y="1482"/>
                    <a:pt x="3876" y="1387"/>
                  </a:cubicBezTo>
                  <a:lnTo>
                    <a:pt x="4002" y="1324"/>
                  </a:lnTo>
                  <a:lnTo>
                    <a:pt x="3655" y="726"/>
                  </a:lnTo>
                  <a:lnTo>
                    <a:pt x="3529" y="820"/>
                  </a:lnTo>
                  <a:cubicBezTo>
                    <a:pt x="3477" y="846"/>
                    <a:pt x="3425" y="861"/>
                    <a:pt x="3373" y="861"/>
                  </a:cubicBezTo>
                  <a:cubicBezTo>
                    <a:pt x="3299" y="861"/>
                    <a:pt x="3225" y="831"/>
                    <a:pt x="3151" y="757"/>
                  </a:cubicBezTo>
                  <a:cubicBezTo>
                    <a:pt x="2994" y="600"/>
                    <a:pt x="2805" y="537"/>
                    <a:pt x="2584" y="442"/>
                  </a:cubicBezTo>
                  <a:cubicBezTo>
                    <a:pt x="2427" y="410"/>
                    <a:pt x="2364" y="253"/>
                    <a:pt x="2364" y="127"/>
                  </a:cubicBezTo>
                  <a:lnTo>
                    <a:pt x="2364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8312;p90">
              <a:extLst>
                <a:ext uri="{FF2B5EF4-FFF2-40B4-BE49-F238E27FC236}">
                  <a16:creationId xmlns:a16="http://schemas.microsoft.com/office/drawing/2014/main" id="{4FE71BF1-9D8E-4A90-B50F-EA95BA1E95F5}"/>
                </a:ext>
              </a:extLst>
            </p:cNvPr>
            <p:cNvSpPr/>
            <p:nvPr/>
          </p:nvSpPr>
          <p:spPr>
            <a:xfrm>
              <a:off x="-48129100" y="366520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68" y="725"/>
                    <a:pt x="726" y="567"/>
                    <a:pt x="726" y="378"/>
                  </a:cubicBezTo>
                  <a:cubicBezTo>
                    <a:pt x="726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5" name="Google Shape;6627;p86">
            <a:extLst>
              <a:ext uri="{FF2B5EF4-FFF2-40B4-BE49-F238E27FC236}">
                <a16:creationId xmlns:a16="http://schemas.microsoft.com/office/drawing/2014/main" id="{917D5BE2-2A10-4192-9D77-0F6F15AE4667}"/>
              </a:ext>
            </a:extLst>
          </p:cNvPr>
          <p:cNvGrpSpPr/>
          <p:nvPr/>
        </p:nvGrpSpPr>
        <p:grpSpPr>
          <a:xfrm>
            <a:off x="6849075" y="3015629"/>
            <a:ext cx="339253" cy="339253"/>
            <a:chOff x="5651375" y="3806450"/>
            <a:chExt cx="481825" cy="481825"/>
          </a:xfrm>
        </p:grpSpPr>
        <p:sp>
          <p:nvSpPr>
            <p:cNvPr id="96" name="Google Shape;6628;p86">
              <a:extLst>
                <a:ext uri="{FF2B5EF4-FFF2-40B4-BE49-F238E27FC236}">
                  <a16:creationId xmlns:a16="http://schemas.microsoft.com/office/drawing/2014/main" id="{AB9954E7-C494-4238-B397-E67A6881790A}"/>
                </a:ext>
              </a:extLst>
            </p:cNvPr>
            <p:cNvSpPr/>
            <p:nvPr/>
          </p:nvSpPr>
          <p:spPr>
            <a:xfrm>
              <a:off x="5793425" y="3976800"/>
              <a:ext cx="28250" cy="28275"/>
            </a:xfrm>
            <a:custGeom>
              <a:avLst/>
              <a:gdLst/>
              <a:ahLst/>
              <a:cxnLst/>
              <a:rect l="l" t="t" r="r" b="b"/>
              <a:pathLst>
                <a:path w="1130" h="1131" extrusionOk="0">
                  <a:moveTo>
                    <a:pt x="567" y="1"/>
                  </a:moveTo>
                  <a:cubicBezTo>
                    <a:pt x="253" y="1"/>
                    <a:pt x="0" y="251"/>
                    <a:pt x="0" y="564"/>
                  </a:cubicBezTo>
                  <a:cubicBezTo>
                    <a:pt x="0" y="877"/>
                    <a:pt x="253" y="1130"/>
                    <a:pt x="567" y="1130"/>
                  </a:cubicBezTo>
                  <a:cubicBezTo>
                    <a:pt x="877" y="1130"/>
                    <a:pt x="1130" y="877"/>
                    <a:pt x="1130" y="564"/>
                  </a:cubicBezTo>
                  <a:cubicBezTo>
                    <a:pt x="1130" y="251"/>
                    <a:pt x="877" y="1"/>
                    <a:pt x="5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97" name="Google Shape;6629;p86">
              <a:extLst>
                <a:ext uri="{FF2B5EF4-FFF2-40B4-BE49-F238E27FC236}">
                  <a16:creationId xmlns:a16="http://schemas.microsoft.com/office/drawing/2014/main" id="{81593377-944B-41C4-9A2C-9647BCEC3520}"/>
                </a:ext>
              </a:extLst>
            </p:cNvPr>
            <p:cNvSpPr/>
            <p:nvPr/>
          </p:nvSpPr>
          <p:spPr>
            <a:xfrm>
              <a:off x="5794475" y="4089725"/>
              <a:ext cx="195600" cy="84725"/>
            </a:xfrm>
            <a:custGeom>
              <a:avLst/>
              <a:gdLst/>
              <a:ahLst/>
              <a:cxnLst/>
              <a:rect l="l" t="t" r="r" b="b"/>
              <a:pathLst>
                <a:path w="7824" h="3389" extrusionOk="0">
                  <a:moveTo>
                    <a:pt x="1" y="1"/>
                  </a:moveTo>
                  <a:cubicBezTo>
                    <a:pt x="284" y="1943"/>
                    <a:pt x="1949" y="3385"/>
                    <a:pt x="3912" y="3388"/>
                  </a:cubicBezTo>
                  <a:cubicBezTo>
                    <a:pt x="5875" y="3385"/>
                    <a:pt x="7541" y="1943"/>
                    <a:pt x="782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98" name="Google Shape;6630;p86">
              <a:extLst>
                <a:ext uri="{FF2B5EF4-FFF2-40B4-BE49-F238E27FC236}">
                  <a16:creationId xmlns:a16="http://schemas.microsoft.com/office/drawing/2014/main" id="{B9346B7F-3A39-4172-A046-B6DE4CC4435D}"/>
                </a:ext>
              </a:extLst>
            </p:cNvPr>
            <p:cNvSpPr/>
            <p:nvPr/>
          </p:nvSpPr>
          <p:spPr>
            <a:xfrm>
              <a:off x="5651375" y="3806450"/>
              <a:ext cx="481825" cy="481825"/>
            </a:xfrm>
            <a:custGeom>
              <a:avLst/>
              <a:gdLst/>
              <a:ahLst/>
              <a:cxnLst/>
              <a:rect l="l" t="t" r="r" b="b"/>
              <a:pathLst>
                <a:path w="19273" h="19273" extrusionOk="0">
                  <a:moveTo>
                    <a:pt x="6249" y="5686"/>
                  </a:moveTo>
                  <a:cubicBezTo>
                    <a:pt x="6932" y="5686"/>
                    <a:pt x="7549" y="6098"/>
                    <a:pt x="7811" y="6730"/>
                  </a:cubicBezTo>
                  <a:cubicBezTo>
                    <a:pt x="8073" y="7363"/>
                    <a:pt x="7929" y="8092"/>
                    <a:pt x="7444" y="8576"/>
                  </a:cubicBezTo>
                  <a:cubicBezTo>
                    <a:pt x="7122" y="8901"/>
                    <a:pt x="6689" y="9073"/>
                    <a:pt x="6248" y="9073"/>
                  </a:cubicBezTo>
                  <a:cubicBezTo>
                    <a:pt x="6029" y="9073"/>
                    <a:pt x="5808" y="9031"/>
                    <a:pt x="5598" y="8944"/>
                  </a:cubicBezTo>
                  <a:cubicBezTo>
                    <a:pt x="4966" y="8682"/>
                    <a:pt x="4553" y="8064"/>
                    <a:pt x="4553" y="7378"/>
                  </a:cubicBezTo>
                  <a:cubicBezTo>
                    <a:pt x="4556" y="6441"/>
                    <a:pt x="5312" y="5686"/>
                    <a:pt x="6249" y="5686"/>
                  </a:cubicBezTo>
                  <a:close/>
                  <a:moveTo>
                    <a:pt x="13024" y="5683"/>
                  </a:moveTo>
                  <a:cubicBezTo>
                    <a:pt x="13242" y="5683"/>
                    <a:pt x="13462" y="5725"/>
                    <a:pt x="13671" y="5812"/>
                  </a:cubicBezTo>
                  <a:cubicBezTo>
                    <a:pt x="14304" y="6074"/>
                    <a:pt x="14716" y="6691"/>
                    <a:pt x="14716" y="7378"/>
                  </a:cubicBezTo>
                  <a:cubicBezTo>
                    <a:pt x="14716" y="8314"/>
                    <a:pt x="13957" y="9073"/>
                    <a:pt x="13024" y="9073"/>
                  </a:cubicBezTo>
                  <a:cubicBezTo>
                    <a:pt x="12337" y="9073"/>
                    <a:pt x="11720" y="8658"/>
                    <a:pt x="11458" y="8025"/>
                  </a:cubicBezTo>
                  <a:cubicBezTo>
                    <a:pt x="11196" y="7393"/>
                    <a:pt x="11341" y="6664"/>
                    <a:pt x="11825" y="6179"/>
                  </a:cubicBezTo>
                  <a:cubicBezTo>
                    <a:pt x="12150" y="5855"/>
                    <a:pt x="12583" y="5683"/>
                    <a:pt x="13024" y="5683"/>
                  </a:cubicBezTo>
                  <a:close/>
                  <a:moveTo>
                    <a:pt x="14153" y="10202"/>
                  </a:moveTo>
                  <a:cubicBezTo>
                    <a:pt x="14463" y="10202"/>
                    <a:pt x="14716" y="10452"/>
                    <a:pt x="14716" y="10766"/>
                  </a:cubicBezTo>
                  <a:cubicBezTo>
                    <a:pt x="14716" y="13566"/>
                    <a:pt x="12437" y="15849"/>
                    <a:pt x="9636" y="15849"/>
                  </a:cubicBezTo>
                  <a:cubicBezTo>
                    <a:pt x="6833" y="15849"/>
                    <a:pt x="4553" y="13566"/>
                    <a:pt x="4553" y="10766"/>
                  </a:cubicBezTo>
                  <a:cubicBezTo>
                    <a:pt x="4553" y="10452"/>
                    <a:pt x="4806" y="10202"/>
                    <a:pt x="5119" y="10202"/>
                  </a:cubicBezTo>
                  <a:close/>
                  <a:moveTo>
                    <a:pt x="9636" y="0"/>
                  </a:moveTo>
                  <a:cubicBezTo>
                    <a:pt x="4342" y="0"/>
                    <a:pt x="0" y="4343"/>
                    <a:pt x="0" y="9636"/>
                  </a:cubicBezTo>
                  <a:cubicBezTo>
                    <a:pt x="0" y="14930"/>
                    <a:pt x="4342" y="19272"/>
                    <a:pt x="9636" y="19272"/>
                  </a:cubicBezTo>
                  <a:cubicBezTo>
                    <a:pt x="14927" y="19272"/>
                    <a:pt x="19272" y="14930"/>
                    <a:pt x="19272" y="9636"/>
                  </a:cubicBezTo>
                  <a:cubicBezTo>
                    <a:pt x="19272" y="4343"/>
                    <a:pt x="14930" y="0"/>
                    <a:pt x="963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99" name="Google Shape;6631;p86">
              <a:extLst>
                <a:ext uri="{FF2B5EF4-FFF2-40B4-BE49-F238E27FC236}">
                  <a16:creationId xmlns:a16="http://schemas.microsoft.com/office/drawing/2014/main" id="{4719480D-9E4F-454E-813C-D65233F79375}"/>
                </a:ext>
              </a:extLst>
            </p:cNvPr>
            <p:cNvSpPr/>
            <p:nvPr/>
          </p:nvSpPr>
          <p:spPr>
            <a:xfrm>
              <a:off x="5962800" y="3976800"/>
              <a:ext cx="28250" cy="28275"/>
            </a:xfrm>
            <a:custGeom>
              <a:avLst/>
              <a:gdLst/>
              <a:ahLst/>
              <a:cxnLst/>
              <a:rect l="l" t="t" r="r" b="b"/>
              <a:pathLst>
                <a:path w="1130" h="1131" extrusionOk="0">
                  <a:moveTo>
                    <a:pt x="567" y="1"/>
                  </a:moveTo>
                  <a:cubicBezTo>
                    <a:pt x="254" y="1"/>
                    <a:pt x="1" y="251"/>
                    <a:pt x="1" y="564"/>
                  </a:cubicBezTo>
                  <a:cubicBezTo>
                    <a:pt x="1" y="877"/>
                    <a:pt x="254" y="1130"/>
                    <a:pt x="567" y="1130"/>
                  </a:cubicBezTo>
                  <a:cubicBezTo>
                    <a:pt x="877" y="1130"/>
                    <a:pt x="1130" y="877"/>
                    <a:pt x="1130" y="564"/>
                  </a:cubicBezTo>
                  <a:cubicBezTo>
                    <a:pt x="1130" y="251"/>
                    <a:pt x="877" y="1"/>
                    <a:pt x="5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" name="Google Shape;1351;p46"/>
          <p:cNvSpPr txBox="1">
            <a:spLocks noGrp="1"/>
          </p:cNvSpPr>
          <p:nvPr>
            <p:ph type="title"/>
          </p:nvPr>
        </p:nvSpPr>
        <p:spPr>
          <a:xfrm>
            <a:off x="595503" y="313290"/>
            <a:ext cx="79017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OpenDyslexicAlta" panose="00000500000000000000" pitchFamily="50" charset="0"/>
              </a:rPr>
              <a:t>Our Expectations</a:t>
            </a:r>
            <a:br>
              <a:rPr lang="en-GB" dirty="0"/>
            </a:br>
            <a:br>
              <a:rPr lang="en-GB" dirty="0"/>
            </a:br>
            <a:endParaRPr dirty="0"/>
          </a:p>
        </p:txBody>
      </p:sp>
      <p:sp>
        <p:nvSpPr>
          <p:cNvPr id="1354" name="Google Shape;1354;p46"/>
          <p:cNvSpPr txBox="1">
            <a:spLocks noGrp="1"/>
          </p:cNvSpPr>
          <p:nvPr>
            <p:ph type="subTitle" idx="1"/>
          </p:nvPr>
        </p:nvSpPr>
        <p:spPr>
          <a:xfrm>
            <a:off x="785952" y="1502284"/>
            <a:ext cx="2480400" cy="5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Achievements</a:t>
            </a:r>
            <a:endParaRPr dirty="0"/>
          </a:p>
        </p:txBody>
      </p:sp>
      <p:sp>
        <p:nvSpPr>
          <p:cNvPr id="1355" name="Google Shape;1355;p46"/>
          <p:cNvSpPr txBox="1">
            <a:spLocks noGrp="1"/>
          </p:cNvSpPr>
          <p:nvPr>
            <p:ph type="subTitle" idx="2"/>
          </p:nvPr>
        </p:nvSpPr>
        <p:spPr>
          <a:xfrm>
            <a:off x="713920" y="1899848"/>
            <a:ext cx="2624463" cy="129827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OpenDyslexicAlta" panose="00000500000000000000" pitchFamily="50" charset="0"/>
              </a:rPr>
              <a:t>To focus on learning and make progress to be proud of.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OpenDyslexicAlta" panose="00000500000000000000" pitchFamily="50" charset="0"/>
              </a:rPr>
              <a:t>We celebrate and recognise effort through positive praise/ house points and celebration assembly</a:t>
            </a:r>
            <a:br>
              <a:rPr lang="en-GB" dirty="0">
                <a:latin typeface="OpenDyslexicAlta" panose="00000500000000000000" pitchFamily="50" charset="0"/>
              </a:rPr>
            </a:br>
            <a:endParaRPr dirty="0">
              <a:latin typeface="OpenDyslexicAlta" panose="00000500000000000000" pitchFamily="50" charset="0"/>
            </a:endParaRPr>
          </a:p>
        </p:txBody>
      </p:sp>
      <p:sp>
        <p:nvSpPr>
          <p:cNvPr id="1352" name="Google Shape;1352;p46"/>
          <p:cNvSpPr txBox="1">
            <a:spLocks noGrp="1"/>
          </p:cNvSpPr>
          <p:nvPr>
            <p:ph type="subTitle" idx="3"/>
          </p:nvPr>
        </p:nvSpPr>
        <p:spPr>
          <a:xfrm>
            <a:off x="3212008" y="1476150"/>
            <a:ext cx="2480400" cy="5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Transition</a:t>
            </a:r>
            <a:endParaRPr dirty="0"/>
          </a:p>
        </p:txBody>
      </p:sp>
      <p:sp>
        <p:nvSpPr>
          <p:cNvPr id="37" name="Google Shape;1355;p46">
            <a:extLst>
              <a:ext uri="{FF2B5EF4-FFF2-40B4-BE49-F238E27FC236}">
                <a16:creationId xmlns:a16="http://schemas.microsoft.com/office/drawing/2014/main" id="{D17DAA67-DB37-4E70-817F-23BE74B1F79D}"/>
              </a:ext>
            </a:extLst>
          </p:cNvPr>
          <p:cNvSpPr txBox="1">
            <a:spLocks/>
          </p:cNvSpPr>
          <p:nvPr/>
        </p:nvSpPr>
        <p:spPr>
          <a:xfrm>
            <a:off x="3338383" y="1856892"/>
            <a:ext cx="2299783" cy="12982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marL="914400" marR="0" lvl="1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2pPr>
            <a:lvl3pPr marL="1371600" marR="0" lvl="2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3pPr>
            <a:lvl4pPr marL="1828800" marR="0" lvl="3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4pPr>
            <a:lvl5pPr marL="2286000" marR="0" lvl="4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5pPr>
            <a:lvl6pPr marL="2743200" marR="0" lvl="5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6pPr>
            <a:lvl7pPr marL="3200400" marR="0" lvl="6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7pPr>
            <a:lvl8pPr marL="3657600" marR="0" lvl="7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8pPr>
            <a:lvl9pPr marL="4114800" marR="0" lvl="8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9pPr>
          </a:lstStyle>
          <a:p>
            <a:pPr marL="0" indent="0"/>
            <a:r>
              <a:rPr lang="en-GB" dirty="0">
                <a:latin typeface="OpenDyslexicAlta" panose="00000500000000000000" pitchFamily="50" charset="0"/>
              </a:rPr>
              <a:t>To be ready for the move to Year 6 at the end of this year.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OpenDyslexicAlta" panose="00000500000000000000" pitchFamily="50" charset="0"/>
              </a:rPr>
              <a:t>Resilience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OpenDyslexicAlta" panose="00000500000000000000" pitchFamily="50" charset="0"/>
              </a:rPr>
              <a:t>Perseverance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OpenDyslexicAlta" panose="00000500000000000000" pitchFamily="50" charset="0"/>
              </a:rPr>
              <a:t>The wish to be the best they can be!</a:t>
            </a:r>
          </a:p>
        </p:txBody>
      </p:sp>
      <p:sp>
        <p:nvSpPr>
          <p:cNvPr id="38" name="Google Shape;1355;p46">
            <a:extLst>
              <a:ext uri="{FF2B5EF4-FFF2-40B4-BE49-F238E27FC236}">
                <a16:creationId xmlns:a16="http://schemas.microsoft.com/office/drawing/2014/main" id="{16F46827-9B16-498A-834D-18143D01F5DA}"/>
              </a:ext>
            </a:extLst>
          </p:cNvPr>
          <p:cNvSpPr txBox="1">
            <a:spLocks/>
          </p:cNvSpPr>
          <p:nvPr/>
        </p:nvSpPr>
        <p:spPr>
          <a:xfrm>
            <a:off x="5618682" y="1856892"/>
            <a:ext cx="2624463" cy="12982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marL="914400" marR="0" lvl="1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2pPr>
            <a:lvl3pPr marL="1371600" marR="0" lvl="2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3pPr>
            <a:lvl4pPr marL="1828800" marR="0" lvl="3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4pPr>
            <a:lvl5pPr marL="2286000" marR="0" lvl="4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5pPr>
            <a:lvl6pPr marL="2743200" marR="0" lvl="5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6pPr>
            <a:lvl7pPr marL="3200400" marR="0" lvl="6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7pPr>
            <a:lvl8pPr marL="3657600" marR="0" lvl="7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8pPr>
            <a:lvl9pPr marL="4114800" marR="0" lvl="8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9pPr>
          </a:lstStyle>
          <a:p>
            <a:pPr marL="0" indent="0"/>
            <a:r>
              <a:rPr lang="en-GB" dirty="0">
                <a:latin typeface="OpenDyslexicAlta" panose="00000500000000000000" pitchFamily="50" charset="0"/>
              </a:rPr>
              <a:t>To maintain a growth mindset, allowing children to fully benefit from the opportunities of this year.</a:t>
            </a:r>
          </a:p>
          <a:p>
            <a:pPr marL="0" indent="0"/>
            <a:endParaRPr lang="en-GB" dirty="0"/>
          </a:p>
        </p:txBody>
      </p:sp>
      <p:sp>
        <p:nvSpPr>
          <p:cNvPr id="39" name="Google Shape;1354;p46">
            <a:extLst>
              <a:ext uri="{FF2B5EF4-FFF2-40B4-BE49-F238E27FC236}">
                <a16:creationId xmlns:a16="http://schemas.microsoft.com/office/drawing/2014/main" id="{E8BE69AA-DF15-4BAA-A420-78E0632DADE3}"/>
              </a:ext>
            </a:extLst>
          </p:cNvPr>
          <p:cNvSpPr txBox="1">
            <a:spLocks/>
          </p:cNvSpPr>
          <p:nvPr/>
        </p:nvSpPr>
        <p:spPr>
          <a:xfrm>
            <a:off x="5782229" y="1502284"/>
            <a:ext cx="2480400" cy="5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assion One"/>
              <a:buNone/>
              <a:defRPr sz="2500" b="0" i="0" u="none" strike="noStrike" cap="none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1pPr>
            <a:lvl2pPr marL="914400" marR="0" lvl="1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assion One"/>
              <a:buNone/>
              <a:defRPr sz="2500" b="0" i="0" u="none" strike="noStrike" cap="none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2pPr>
            <a:lvl3pPr marL="1371600" marR="0" lvl="2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assion One"/>
              <a:buNone/>
              <a:defRPr sz="2500" b="0" i="0" u="none" strike="noStrike" cap="none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3pPr>
            <a:lvl4pPr marL="1828800" marR="0" lvl="3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assion One"/>
              <a:buNone/>
              <a:defRPr sz="2500" b="0" i="0" u="none" strike="noStrike" cap="none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4pPr>
            <a:lvl5pPr marL="2286000" marR="0" lvl="4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assion One"/>
              <a:buNone/>
              <a:defRPr sz="2500" b="0" i="0" u="none" strike="noStrike" cap="none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5pPr>
            <a:lvl6pPr marL="2743200" marR="0" lvl="5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assion One"/>
              <a:buNone/>
              <a:defRPr sz="2500" b="0" i="0" u="none" strike="noStrike" cap="none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6pPr>
            <a:lvl7pPr marL="3200400" marR="0" lvl="6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assion One"/>
              <a:buNone/>
              <a:defRPr sz="2500" b="0" i="0" u="none" strike="noStrike" cap="none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7pPr>
            <a:lvl8pPr marL="3657600" marR="0" lvl="7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assion One"/>
              <a:buNone/>
              <a:defRPr sz="2500" b="0" i="0" u="none" strike="noStrike" cap="none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8pPr>
            <a:lvl9pPr marL="4114800" marR="0" lvl="8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assion One"/>
              <a:buNone/>
              <a:defRPr sz="2500" b="0" i="0" u="none" strike="noStrike" cap="none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9pPr>
          </a:lstStyle>
          <a:p>
            <a:pPr marL="0" indent="0"/>
            <a:r>
              <a:rPr lang="en-GB" dirty="0"/>
              <a:t>Mindset</a:t>
            </a:r>
          </a:p>
        </p:txBody>
      </p:sp>
      <p:grpSp>
        <p:nvGrpSpPr>
          <p:cNvPr id="40" name="Google Shape;9371;p92">
            <a:extLst>
              <a:ext uri="{FF2B5EF4-FFF2-40B4-BE49-F238E27FC236}">
                <a16:creationId xmlns:a16="http://schemas.microsoft.com/office/drawing/2014/main" id="{5F131E47-7CEF-4226-8736-8BFE14034B7A}"/>
              </a:ext>
            </a:extLst>
          </p:cNvPr>
          <p:cNvGrpSpPr/>
          <p:nvPr/>
        </p:nvGrpSpPr>
        <p:grpSpPr>
          <a:xfrm>
            <a:off x="1814611" y="1030283"/>
            <a:ext cx="423079" cy="424159"/>
            <a:chOff x="-1591550" y="3597475"/>
            <a:chExt cx="293825" cy="294575"/>
          </a:xfrm>
        </p:grpSpPr>
        <p:sp>
          <p:nvSpPr>
            <p:cNvPr id="41" name="Google Shape;9372;p92">
              <a:extLst>
                <a:ext uri="{FF2B5EF4-FFF2-40B4-BE49-F238E27FC236}">
                  <a16:creationId xmlns:a16="http://schemas.microsoft.com/office/drawing/2014/main" id="{04D43FD9-20C6-418A-9A28-67653E19140A}"/>
                </a:ext>
              </a:extLst>
            </p:cNvPr>
            <p:cNvSpPr/>
            <p:nvPr/>
          </p:nvSpPr>
          <p:spPr>
            <a:xfrm>
              <a:off x="-1509625" y="3597475"/>
              <a:ext cx="211900" cy="207150"/>
            </a:xfrm>
            <a:custGeom>
              <a:avLst/>
              <a:gdLst/>
              <a:ahLst/>
              <a:cxnLst/>
              <a:rect l="l" t="t" r="r" b="b"/>
              <a:pathLst>
                <a:path w="8476" h="8286" extrusionOk="0">
                  <a:moveTo>
                    <a:pt x="6105" y="1"/>
                  </a:moveTo>
                  <a:cubicBezTo>
                    <a:pt x="6014" y="1"/>
                    <a:pt x="5916" y="39"/>
                    <a:pt x="5829" y="126"/>
                  </a:cubicBezTo>
                  <a:lnTo>
                    <a:pt x="3781" y="2205"/>
                  </a:lnTo>
                  <a:cubicBezTo>
                    <a:pt x="3718" y="2268"/>
                    <a:pt x="3655" y="2363"/>
                    <a:pt x="3655" y="2426"/>
                  </a:cubicBezTo>
                  <a:lnTo>
                    <a:pt x="3655" y="4253"/>
                  </a:lnTo>
                  <a:lnTo>
                    <a:pt x="1544" y="6332"/>
                  </a:lnTo>
                  <a:cubicBezTo>
                    <a:pt x="1400" y="6270"/>
                    <a:pt x="1256" y="6242"/>
                    <a:pt x="1119" y="6242"/>
                  </a:cubicBezTo>
                  <a:cubicBezTo>
                    <a:pt x="835" y="6242"/>
                    <a:pt x="580" y="6362"/>
                    <a:pt x="410" y="6553"/>
                  </a:cubicBezTo>
                  <a:cubicBezTo>
                    <a:pt x="0" y="6931"/>
                    <a:pt x="0" y="7592"/>
                    <a:pt x="410" y="8002"/>
                  </a:cubicBezTo>
                  <a:cubicBezTo>
                    <a:pt x="599" y="8191"/>
                    <a:pt x="859" y="8286"/>
                    <a:pt x="1123" y="8286"/>
                  </a:cubicBezTo>
                  <a:cubicBezTo>
                    <a:pt x="1387" y="8286"/>
                    <a:pt x="1655" y="8191"/>
                    <a:pt x="1859" y="8002"/>
                  </a:cubicBezTo>
                  <a:cubicBezTo>
                    <a:pt x="2174" y="7687"/>
                    <a:pt x="2206" y="7214"/>
                    <a:pt x="2048" y="6868"/>
                  </a:cubicBezTo>
                  <a:lnTo>
                    <a:pt x="4128" y="4757"/>
                  </a:lnTo>
                  <a:lnTo>
                    <a:pt x="5955" y="4757"/>
                  </a:lnTo>
                  <a:cubicBezTo>
                    <a:pt x="6018" y="4757"/>
                    <a:pt x="6144" y="4725"/>
                    <a:pt x="6175" y="4662"/>
                  </a:cubicBezTo>
                  <a:lnTo>
                    <a:pt x="8286" y="2552"/>
                  </a:lnTo>
                  <a:cubicBezTo>
                    <a:pt x="8475" y="2331"/>
                    <a:pt x="8349" y="1985"/>
                    <a:pt x="8034" y="1985"/>
                  </a:cubicBezTo>
                  <a:lnTo>
                    <a:pt x="6428" y="1985"/>
                  </a:lnTo>
                  <a:lnTo>
                    <a:pt x="6428" y="346"/>
                  </a:lnTo>
                  <a:cubicBezTo>
                    <a:pt x="6428" y="140"/>
                    <a:pt x="6278" y="1"/>
                    <a:pt x="610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9373;p92">
              <a:extLst>
                <a:ext uri="{FF2B5EF4-FFF2-40B4-BE49-F238E27FC236}">
                  <a16:creationId xmlns:a16="http://schemas.microsoft.com/office/drawing/2014/main" id="{C531CC6B-98C8-4237-82EF-638CD231662C}"/>
                </a:ext>
              </a:extLst>
            </p:cNvPr>
            <p:cNvSpPr/>
            <p:nvPr/>
          </p:nvSpPr>
          <p:spPr>
            <a:xfrm>
              <a:off x="-1541125" y="3719125"/>
              <a:ext cx="120525" cy="118275"/>
            </a:xfrm>
            <a:custGeom>
              <a:avLst/>
              <a:gdLst/>
              <a:ahLst/>
              <a:cxnLst/>
              <a:rect l="l" t="t" r="r" b="b"/>
              <a:pathLst>
                <a:path w="4821" h="4731" extrusionOk="0">
                  <a:moveTo>
                    <a:pt x="2340" y="1"/>
                  </a:moveTo>
                  <a:cubicBezTo>
                    <a:pt x="1722" y="1"/>
                    <a:pt x="1163" y="241"/>
                    <a:pt x="725" y="679"/>
                  </a:cubicBezTo>
                  <a:cubicBezTo>
                    <a:pt x="284" y="1120"/>
                    <a:pt x="0" y="1750"/>
                    <a:pt x="0" y="2380"/>
                  </a:cubicBezTo>
                  <a:cubicBezTo>
                    <a:pt x="0" y="3943"/>
                    <a:pt x="1211" y="4731"/>
                    <a:pt x="2420" y="4731"/>
                  </a:cubicBezTo>
                  <a:cubicBezTo>
                    <a:pt x="3622" y="4731"/>
                    <a:pt x="4821" y="3951"/>
                    <a:pt x="4821" y="2380"/>
                  </a:cubicBezTo>
                  <a:cubicBezTo>
                    <a:pt x="4821" y="2096"/>
                    <a:pt x="4758" y="1844"/>
                    <a:pt x="4663" y="1592"/>
                  </a:cubicBezTo>
                  <a:lnTo>
                    <a:pt x="4096" y="2159"/>
                  </a:lnTo>
                  <a:cubicBezTo>
                    <a:pt x="4253" y="3199"/>
                    <a:pt x="3434" y="4081"/>
                    <a:pt x="2395" y="4081"/>
                  </a:cubicBezTo>
                  <a:cubicBezTo>
                    <a:pt x="882" y="4081"/>
                    <a:pt x="126" y="2222"/>
                    <a:pt x="1197" y="1151"/>
                  </a:cubicBezTo>
                  <a:cubicBezTo>
                    <a:pt x="1522" y="827"/>
                    <a:pt x="1984" y="665"/>
                    <a:pt x="2428" y="665"/>
                  </a:cubicBezTo>
                  <a:cubicBezTo>
                    <a:pt x="2501" y="665"/>
                    <a:pt x="2575" y="670"/>
                    <a:pt x="2647" y="679"/>
                  </a:cubicBezTo>
                  <a:lnTo>
                    <a:pt x="3182" y="143"/>
                  </a:lnTo>
                  <a:cubicBezTo>
                    <a:pt x="2894" y="47"/>
                    <a:pt x="2611" y="1"/>
                    <a:pt x="234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9374;p92">
              <a:extLst>
                <a:ext uri="{FF2B5EF4-FFF2-40B4-BE49-F238E27FC236}">
                  <a16:creationId xmlns:a16="http://schemas.microsoft.com/office/drawing/2014/main" id="{3A3F8D16-9D25-4D58-A31B-96B54989FD98}"/>
                </a:ext>
              </a:extLst>
            </p:cNvPr>
            <p:cNvSpPr/>
            <p:nvPr/>
          </p:nvSpPr>
          <p:spPr>
            <a:xfrm>
              <a:off x="-1591550" y="3668825"/>
              <a:ext cx="222925" cy="223225"/>
            </a:xfrm>
            <a:custGeom>
              <a:avLst/>
              <a:gdLst/>
              <a:ahLst/>
              <a:cxnLst/>
              <a:rect l="l" t="t" r="r" b="b"/>
              <a:pathLst>
                <a:path w="8917" h="8929" extrusionOk="0">
                  <a:moveTo>
                    <a:pt x="4475" y="1"/>
                  </a:moveTo>
                  <a:cubicBezTo>
                    <a:pt x="3329" y="1"/>
                    <a:pt x="2187" y="454"/>
                    <a:pt x="1324" y="1336"/>
                  </a:cubicBezTo>
                  <a:cubicBezTo>
                    <a:pt x="474" y="2155"/>
                    <a:pt x="1" y="3289"/>
                    <a:pt x="1" y="4486"/>
                  </a:cubicBezTo>
                  <a:cubicBezTo>
                    <a:pt x="1" y="6912"/>
                    <a:pt x="2017" y="8929"/>
                    <a:pt x="4475" y="8929"/>
                  </a:cubicBezTo>
                  <a:cubicBezTo>
                    <a:pt x="6901" y="8929"/>
                    <a:pt x="8917" y="6912"/>
                    <a:pt x="8917" y="4486"/>
                  </a:cubicBezTo>
                  <a:cubicBezTo>
                    <a:pt x="8917" y="3604"/>
                    <a:pt x="8696" y="2817"/>
                    <a:pt x="8255" y="2124"/>
                  </a:cubicBezTo>
                  <a:cubicBezTo>
                    <a:pt x="8098" y="2218"/>
                    <a:pt x="7342" y="2943"/>
                    <a:pt x="7184" y="3100"/>
                  </a:cubicBezTo>
                  <a:cubicBezTo>
                    <a:pt x="8161" y="5148"/>
                    <a:pt x="6680" y="7511"/>
                    <a:pt x="4412" y="7511"/>
                  </a:cubicBezTo>
                  <a:cubicBezTo>
                    <a:pt x="1702" y="7511"/>
                    <a:pt x="316" y="4203"/>
                    <a:pt x="2269" y="2281"/>
                  </a:cubicBezTo>
                  <a:cubicBezTo>
                    <a:pt x="2869" y="1681"/>
                    <a:pt x="3659" y="1373"/>
                    <a:pt x="4447" y="1373"/>
                  </a:cubicBezTo>
                  <a:cubicBezTo>
                    <a:pt x="4900" y="1373"/>
                    <a:pt x="5352" y="1475"/>
                    <a:pt x="5766" y="1682"/>
                  </a:cubicBezTo>
                  <a:cubicBezTo>
                    <a:pt x="5924" y="1525"/>
                    <a:pt x="6617" y="800"/>
                    <a:pt x="6838" y="706"/>
                  </a:cubicBezTo>
                  <a:cubicBezTo>
                    <a:pt x="6115" y="233"/>
                    <a:pt x="5294" y="1"/>
                    <a:pt x="447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4" name="Google Shape;6876;p87">
            <a:extLst>
              <a:ext uri="{FF2B5EF4-FFF2-40B4-BE49-F238E27FC236}">
                <a16:creationId xmlns:a16="http://schemas.microsoft.com/office/drawing/2014/main" id="{1FC538FF-520B-4B87-A3CB-70502E65DC7F}"/>
              </a:ext>
            </a:extLst>
          </p:cNvPr>
          <p:cNvGrpSpPr/>
          <p:nvPr/>
        </p:nvGrpSpPr>
        <p:grpSpPr>
          <a:xfrm>
            <a:off x="4305127" y="1080042"/>
            <a:ext cx="366293" cy="369974"/>
            <a:chOff x="-41526450" y="3951100"/>
            <a:chExt cx="313500" cy="316650"/>
          </a:xfrm>
        </p:grpSpPr>
        <p:sp>
          <p:nvSpPr>
            <p:cNvPr id="45" name="Google Shape;6877;p87">
              <a:extLst>
                <a:ext uri="{FF2B5EF4-FFF2-40B4-BE49-F238E27FC236}">
                  <a16:creationId xmlns:a16="http://schemas.microsoft.com/office/drawing/2014/main" id="{7135252C-4D78-49E5-B208-5015BAA5A597}"/>
                </a:ext>
              </a:extLst>
            </p:cNvPr>
            <p:cNvSpPr/>
            <p:nvPr/>
          </p:nvSpPr>
          <p:spPr>
            <a:xfrm>
              <a:off x="-41483125" y="4041675"/>
              <a:ext cx="226075" cy="226075"/>
            </a:xfrm>
            <a:custGeom>
              <a:avLst/>
              <a:gdLst/>
              <a:ahLst/>
              <a:cxnLst/>
              <a:rect l="l" t="t" r="r" b="b"/>
              <a:pathLst>
                <a:path w="9043" h="9043" extrusionOk="0">
                  <a:moveTo>
                    <a:pt x="4506" y="2174"/>
                  </a:moveTo>
                  <a:cubicBezTo>
                    <a:pt x="6144" y="2174"/>
                    <a:pt x="7404" y="3466"/>
                    <a:pt x="7436" y="5041"/>
                  </a:cubicBezTo>
                  <a:cubicBezTo>
                    <a:pt x="7436" y="6648"/>
                    <a:pt x="6144" y="7908"/>
                    <a:pt x="4506" y="7908"/>
                  </a:cubicBezTo>
                  <a:cubicBezTo>
                    <a:pt x="2899" y="7908"/>
                    <a:pt x="1639" y="6616"/>
                    <a:pt x="1639" y="5041"/>
                  </a:cubicBezTo>
                  <a:cubicBezTo>
                    <a:pt x="1639" y="3466"/>
                    <a:pt x="2931" y="2174"/>
                    <a:pt x="4506" y="2174"/>
                  </a:cubicBezTo>
                  <a:close/>
                  <a:moveTo>
                    <a:pt x="4506" y="0"/>
                  </a:moveTo>
                  <a:lnTo>
                    <a:pt x="1" y="3214"/>
                  </a:lnTo>
                  <a:lnTo>
                    <a:pt x="1" y="8664"/>
                  </a:lnTo>
                  <a:cubicBezTo>
                    <a:pt x="1" y="8885"/>
                    <a:pt x="190" y="9042"/>
                    <a:pt x="379" y="9042"/>
                  </a:cubicBezTo>
                  <a:lnTo>
                    <a:pt x="8665" y="9042"/>
                  </a:lnTo>
                  <a:cubicBezTo>
                    <a:pt x="8885" y="9042"/>
                    <a:pt x="9043" y="8853"/>
                    <a:pt x="9043" y="8664"/>
                  </a:cubicBezTo>
                  <a:lnTo>
                    <a:pt x="9043" y="3214"/>
                  </a:lnTo>
                  <a:lnTo>
                    <a:pt x="4506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6878;p87">
              <a:extLst>
                <a:ext uri="{FF2B5EF4-FFF2-40B4-BE49-F238E27FC236}">
                  <a16:creationId xmlns:a16="http://schemas.microsoft.com/office/drawing/2014/main" id="{D74536ED-2A75-464C-B75D-444D02F532F3}"/>
                </a:ext>
              </a:extLst>
            </p:cNvPr>
            <p:cNvSpPr/>
            <p:nvPr/>
          </p:nvSpPr>
          <p:spPr>
            <a:xfrm>
              <a:off x="-41422475" y="4114925"/>
              <a:ext cx="104775" cy="104775"/>
            </a:xfrm>
            <a:custGeom>
              <a:avLst/>
              <a:gdLst/>
              <a:ahLst/>
              <a:cxnLst/>
              <a:rect l="l" t="t" r="r" b="b"/>
              <a:pathLst>
                <a:path w="4191" h="4191" extrusionOk="0">
                  <a:moveTo>
                    <a:pt x="2080" y="1040"/>
                  </a:moveTo>
                  <a:cubicBezTo>
                    <a:pt x="2332" y="1040"/>
                    <a:pt x="2521" y="1229"/>
                    <a:pt x="2521" y="1450"/>
                  </a:cubicBezTo>
                  <a:lnTo>
                    <a:pt x="2521" y="1859"/>
                  </a:lnTo>
                  <a:lnTo>
                    <a:pt x="2931" y="1859"/>
                  </a:lnTo>
                  <a:cubicBezTo>
                    <a:pt x="3151" y="1859"/>
                    <a:pt x="3372" y="2080"/>
                    <a:pt x="3372" y="2269"/>
                  </a:cubicBezTo>
                  <a:cubicBezTo>
                    <a:pt x="3372" y="2489"/>
                    <a:pt x="3151" y="2710"/>
                    <a:pt x="2931" y="2710"/>
                  </a:cubicBezTo>
                  <a:lnTo>
                    <a:pt x="2080" y="2710"/>
                  </a:lnTo>
                  <a:cubicBezTo>
                    <a:pt x="1859" y="2710"/>
                    <a:pt x="1702" y="2489"/>
                    <a:pt x="1702" y="2269"/>
                  </a:cubicBezTo>
                  <a:lnTo>
                    <a:pt x="1702" y="1450"/>
                  </a:lnTo>
                  <a:cubicBezTo>
                    <a:pt x="1702" y="1198"/>
                    <a:pt x="1891" y="1040"/>
                    <a:pt x="2080" y="1040"/>
                  </a:cubicBezTo>
                  <a:close/>
                  <a:moveTo>
                    <a:pt x="2080" y="0"/>
                  </a:moveTo>
                  <a:cubicBezTo>
                    <a:pt x="946" y="0"/>
                    <a:pt x="64" y="946"/>
                    <a:pt x="1" y="2111"/>
                  </a:cubicBezTo>
                  <a:cubicBezTo>
                    <a:pt x="64" y="3277"/>
                    <a:pt x="946" y="4191"/>
                    <a:pt x="2080" y="4191"/>
                  </a:cubicBezTo>
                  <a:cubicBezTo>
                    <a:pt x="3246" y="4191"/>
                    <a:pt x="4128" y="3245"/>
                    <a:pt x="4191" y="2111"/>
                  </a:cubicBezTo>
                  <a:cubicBezTo>
                    <a:pt x="4191" y="977"/>
                    <a:pt x="3246" y="63"/>
                    <a:pt x="208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6879;p87">
              <a:extLst>
                <a:ext uri="{FF2B5EF4-FFF2-40B4-BE49-F238E27FC236}">
                  <a16:creationId xmlns:a16="http://schemas.microsoft.com/office/drawing/2014/main" id="{1CE1AB0C-F6F1-447A-9E47-BF4B72B1D0C0}"/>
                </a:ext>
              </a:extLst>
            </p:cNvPr>
            <p:cNvSpPr/>
            <p:nvPr/>
          </p:nvSpPr>
          <p:spPr>
            <a:xfrm>
              <a:off x="-41526450" y="3951100"/>
              <a:ext cx="313500" cy="165575"/>
            </a:xfrm>
            <a:custGeom>
              <a:avLst/>
              <a:gdLst/>
              <a:ahLst/>
              <a:cxnLst/>
              <a:rect l="l" t="t" r="r" b="b"/>
              <a:pathLst>
                <a:path w="12540" h="6623" extrusionOk="0">
                  <a:moveTo>
                    <a:pt x="6239" y="0"/>
                  </a:moveTo>
                  <a:cubicBezTo>
                    <a:pt x="6018" y="0"/>
                    <a:pt x="5861" y="189"/>
                    <a:pt x="5861" y="378"/>
                  </a:cubicBezTo>
                  <a:lnTo>
                    <a:pt x="5861" y="1859"/>
                  </a:lnTo>
                  <a:lnTo>
                    <a:pt x="1891" y="4695"/>
                  </a:lnTo>
                  <a:lnTo>
                    <a:pt x="222" y="5860"/>
                  </a:lnTo>
                  <a:cubicBezTo>
                    <a:pt x="32" y="5986"/>
                    <a:pt x="1" y="6270"/>
                    <a:pt x="159" y="6459"/>
                  </a:cubicBezTo>
                  <a:cubicBezTo>
                    <a:pt x="230" y="6566"/>
                    <a:pt x="342" y="6623"/>
                    <a:pt x="460" y="6623"/>
                  </a:cubicBezTo>
                  <a:cubicBezTo>
                    <a:pt x="550" y="6623"/>
                    <a:pt x="644" y="6590"/>
                    <a:pt x="726" y="6522"/>
                  </a:cubicBezTo>
                  <a:lnTo>
                    <a:pt x="6050" y="2741"/>
                  </a:lnTo>
                  <a:cubicBezTo>
                    <a:pt x="6129" y="2678"/>
                    <a:pt x="6215" y="2647"/>
                    <a:pt x="6298" y="2647"/>
                  </a:cubicBezTo>
                  <a:cubicBezTo>
                    <a:pt x="6381" y="2647"/>
                    <a:pt x="6459" y="2678"/>
                    <a:pt x="6523" y="2741"/>
                  </a:cubicBezTo>
                  <a:lnTo>
                    <a:pt x="11847" y="6522"/>
                  </a:lnTo>
                  <a:cubicBezTo>
                    <a:pt x="11926" y="6575"/>
                    <a:pt x="12016" y="6600"/>
                    <a:pt x="12105" y="6600"/>
                  </a:cubicBezTo>
                  <a:cubicBezTo>
                    <a:pt x="12230" y="6600"/>
                    <a:pt x="12354" y="6551"/>
                    <a:pt x="12445" y="6459"/>
                  </a:cubicBezTo>
                  <a:cubicBezTo>
                    <a:pt x="12540" y="6270"/>
                    <a:pt x="12508" y="6018"/>
                    <a:pt x="12351" y="5860"/>
                  </a:cubicBezTo>
                  <a:lnTo>
                    <a:pt x="10713" y="4695"/>
                  </a:lnTo>
                  <a:lnTo>
                    <a:pt x="6712" y="1859"/>
                  </a:lnTo>
                  <a:lnTo>
                    <a:pt x="6712" y="378"/>
                  </a:lnTo>
                  <a:cubicBezTo>
                    <a:pt x="6680" y="189"/>
                    <a:pt x="6491" y="0"/>
                    <a:pt x="623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2" name="Google Shape;7574;p88">
            <a:extLst>
              <a:ext uri="{FF2B5EF4-FFF2-40B4-BE49-F238E27FC236}">
                <a16:creationId xmlns:a16="http://schemas.microsoft.com/office/drawing/2014/main" id="{435FB283-5EB2-48AC-98A7-F8158A37A915}"/>
              </a:ext>
            </a:extLst>
          </p:cNvPr>
          <p:cNvGrpSpPr/>
          <p:nvPr/>
        </p:nvGrpSpPr>
        <p:grpSpPr>
          <a:xfrm>
            <a:off x="6832217" y="1153992"/>
            <a:ext cx="355664" cy="349133"/>
            <a:chOff x="5716825" y="3235950"/>
            <a:chExt cx="300900" cy="295375"/>
          </a:xfrm>
        </p:grpSpPr>
        <p:sp>
          <p:nvSpPr>
            <p:cNvPr id="53" name="Google Shape;7575;p88">
              <a:extLst>
                <a:ext uri="{FF2B5EF4-FFF2-40B4-BE49-F238E27FC236}">
                  <a16:creationId xmlns:a16="http://schemas.microsoft.com/office/drawing/2014/main" id="{B5A4CEE9-D102-4E1B-AE91-5C23978E82BD}"/>
                </a:ext>
              </a:extLst>
            </p:cNvPr>
            <p:cNvSpPr/>
            <p:nvPr/>
          </p:nvSpPr>
          <p:spPr>
            <a:xfrm>
              <a:off x="5716825" y="3309975"/>
              <a:ext cx="137075" cy="146525"/>
            </a:xfrm>
            <a:custGeom>
              <a:avLst/>
              <a:gdLst/>
              <a:ahLst/>
              <a:cxnLst/>
              <a:rect l="l" t="t" r="r" b="b"/>
              <a:pathLst>
                <a:path w="5483" h="5861" extrusionOk="0">
                  <a:moveTo>
                    <a:pt x="2584" y="1"/>
                  </a:moveTo>
                  <a:lnTo>
                    <a:pt x="410" y="2206"/>
                  </a:lnTo>
                  <a:cubicBezTo>
                    <a:pt x="1" y="2615"/>
                    <a:pt x="1" y="3277"/>
                    <a:pt x="410" y="3655"/>
                  </a:cubicBezTo>
                  <a:lnTo>
                    <a:pt x="2584" y="5860"/>
                  </a:lnTo>
                  <a:lnTo>
                    <a:pt x="3781" y="4632"/>
                  </a:lnTo>
                  <a:cubicBezTo>
                    <a:pt x="3844" y="4584"/>
                    <a:pt x="3939" y="4561"/>
                    <a:pt x="4029" y="4561"/>
                  </a:cubicBezTo>
                  <a:cubicBezTo>
                    <a:pt x="4120" y="4561"/>
                    <a:pt x="4206" y="4584"/>
                    <a:pt x="4254" y="4632"/>
                  </a:cubicBezTo>
                  <a:lnTo>
                    <a:pt x="4726" y="5104"/>
                  </a:lnTo>
                  <a:cubicBezTo>
                    <a:pt x="4789" y="5167"/>
                    <a:pt x="4884" y="5199"/>
                    <a:pt x="4974" y="5199"/>
                  </a:cubicBezTo>
                  <a:cubicBezTo>
                    <a:pt x="5065" y="5199"/>
                    <a:pt x="5152" y="5167"/>
                    <a:pt x="5199" y="5104"/>
                  </a:cubicBezTo>
                  <a:cubicBezTo>
                    <a:pt x="5325" y="5010"/>
                    <a:pt x="5325" y="4758"/>
                    <a:pt x="5199" y="4632"/>
                  </a:cubicBezTo>
                  <a:lnTo>
                    <a:pt x="4726" y="4159"/>
                  </a:lnTo>
                  <a:cubicBezTo>
                    <a:pt x="4632" y="4065"/>
                    <a:pt x="4632" y="3813"/>
                    <a:pt x="4726" y="3687"/>
                  </a:cubicBezTo>
                  <a:lnTo>
                    <a:pt x="5482" y="2962"/>
                  </a:lnTo>
                  <a:lnTo>
                    <a:pt x="5010" y="2489"/>
                  </a:lnTo>
                  <a:lnTo>
                    <a:pt x="4789" y="2710"/>
                  </a:lnTo>
                  <a:cubicBezTo>
                    <a:pt x="4584" y="2915"/>
                    <a:pt x="4317" y="3017"/>
                    <a:pt x="4049" y="3017"/>
                  </a:cubicBezTo>
                  <a:cubicBezTo>
                    <a:pt x="3781" y="3017"/>
                    <a:pt x="3513" y="2915"/>
                    <a:pt x="3309" y="2710"/>
                  </a:cubicBezTo>
                  <a:cubicBezTo>
                    <a:pt x="2930" y="2332"/>
                    <a:pt x="2930" y="1670"/>
                    <a:pt x="3309" y="1261"/>
                  </a:cubicBezTo>
                  <a:lnTo>
                    <a:pt x="3561" y="1040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7576;p88">
              <a:extLst>
                <a:ext uri="{FF2B5EF4-FFF2-40B4-BE49-F238E27FC236}">
                  <a16:creationId xmlns:a16="http://schemas.microsoft.com/office/drawing/2014/main" id="{8B0206EE-B44E-47EC-9952-0F26C70FCE98}"/>
                </a:ext>
              </a:extLst>
            </p:cNvPr>
            <p:cNvSpPr/>
            <p:nvPr/>
          </p:nvSpPr>
          <p:spPr>
            <a:xfrm>
              <a:off x="5794025" y="3235950"/>
              <a:ext cx="145725" cy="133900"/>
            </a:xfrm>
            <a:custGeom>
              <a:avLst/>
              <a:gdLst/>
              <a:ahLst/>
              <a:cxnLst/>
              <a:rect l="l" t="t" r="r" b="b"/>
              <a:pathLst>
                <a:path w="5829" h="5356" extrusionOk="0">
                  <a:moveTo>
                    <a:pt x="2926" y="0"/>
                  </a:moveTo>
                  <a:cubicBezTo>
                    <a:pt x="2662" y="0"/>
                    <a:pt x="2394" y="95"/>
                    <a:pt x="2205" y="284"/>
                  </a:cubicBezTo>
                  <a:lnTo>
                    <a:pt x="0" y="2457"/>
                  </a:lnTo>
                  <a:lnTo>
                    <a:pt x="1229" y="3686"/>
                  </a:lnTo>
                  <a:cubicBezTo>
                    <a:pt x="1323" y="3781"/>
                    <a:pt x="1323" y="4033"/>
                    <a:pt x="1229" y="4127"/>
                  </a:cubicBezTo>
                  <a:lnTo>
                    <a:pt x="725" y="4600"/>
                  </a:lnTo>
                  <a:cubicBezTo>
                    <a:pt x="630" y="4726"/>
                    <a:pt x="630" y="4978"/>
                    <a:pt x="725" y="5072"/>
                  </a:cubicBezTo>
                  <a:cubicBezTo>
                    <a:pt x="788" y="5135"/>
                    <a:pt x="882" y="5167"/>
                    <a:pt x="977" y="5167"/>
                  </a:cubicBezTo>
                  <a:cubicBezTo>
                    <a:pt x="1071" y="5167"/>
                    <a:pt x="1166" y="5135"/>
                    <a:pt x="1229" y="5072"/>
                  </a:cubicBezTo>
                  <a:lnTo>
                    <a:pt x="1701" y="4600"/>
                  </a:lnTo>
                  <a:cubicBezTo>
                    <a:pt x="1749" y="4553"/>
                    <a:pt x="1835" y="4529"/>
                    <a:pt x="1926" y="4529"/>
                  </a:cubicBezTo>
                  <a:cubicBezTo>
                    <a:pt x="2016" y="4529"/>
                    <a:pt x="2111" y="4553"/>
                    <a:pt x="2174" y="4600"/>
                  </a:cubicBezTo>
                  <a:lnTo>
                    <a:pt x="2898" y="5356"/>
                  </a:lnTo>
                  <a:lnTo>
                    <a:pt x="3371" y="4883"/>
                  </a:lnTo>
                  <a:lnTo>
                    <a:pt x="3151" y="4663"/>
                  </a:lnTo>
                  <a:cubicBezTo>
                    <a:pt x="2741" y="4253"/>
                    <a:pt x="2741" y="3592"/>
                    <a:pt x="3151" y="3214"/>
                  </a:cubicBezTo>
                  <a:cubicBezTo>
                    <a:pt x="3340" y="3009"/>
                    <a:pt x="3607" y="2906"/>
                    <a:pt x="3875" y="2906"/>
                  </a:cubicBezTo>
                  <a:cubicBezTo>
                    <a:pt x="4143" y="2906"/>
                    <a:pt x="4411" y="3009"/>
                    <a:pt x="4600" y="3214"/>
                  </a:cubicBezTo>
                  <a:lnTo>
                    <a:pt x="4852" y="3434"/>
                  </a:lnTo>
                  <a:lnTo>
                    <a:pt x="5828" y="2457"/>
                  </a:lnTo>
                  <a:lnTo>
                    <a:pt x="3623" y="284"/>
                  </a:lnTo>
                  <a:cubicBezTo>
                    <a:pt x="3450" y="95"/>
                    <a:pt x="3190" y="0"/>
                    <a:pt x="292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7577;p88">
              <a:extLst>
                <a:ext uri="{FF2B5EF4-FFF2-40B4-BE49-F238E27FC236}">
                  <a16:creationId xmlns:a16="http://schemas.microsoft.com/office/drawing/2014/main" id="{40E86485-5F63-4FA6-9210-5D0986463C3E}"/>
                </a:ext>
              </a:extLst>
            </p:cNvPr>
            <p:cNvSpPr/>
            <p:nvPr/>
          </p:nvSpPr>
          <p:spPr>
            <a:xfrm>
              <a:off x="5880650" y="3309975"/>
              <a:ext cx="137075" cy="145725"/>
            </a:xfrm>
            <a:custGeom>
              <a:avLst/>
              <a:gdLst/>
              <a:ahLst/>
              <a:cxnLst/>
              <a:rect l="l" t="t" r="r" b="b"/>
              <a:pathLst>
                <a:path w="5483" h="5829" extrusionOk="0">
                  <a:moveTo>
                    <a:pt x="2899" y="1"/>
                  </a:moveTo>
                  <a:lnTo>
                    <a:pt x="1702" y="1229"/>
                  </a:lnTo>
                  <a:cubicBezTo>
                    <a:pt x="1639" y="1292"/>
                    <a:pt x="1544" y="1324"/>
                    <a:pt x="1450" y="1324"/>
                  </a:cubicBezTo>
                  <a:cubicBezTo>
                    <a:pt x="1355" y="1324"/>
                    <a:pt x="1261" y="1292"/>
                    <a:pt x="1198" y="1229"/>
                  </a:cubicBezTo>
                  <a:lnTo>
                    <a:pt x="725" y="757"/>
                  </a:lnTo>
                  <a:cubicBezTo>
                    <a:pt x="678" y="694"/>
                    <a:pt x="591" y="662"/>
                    <a:pt x="501" y="662"/>
                  </a:cubicBezTo>
                  <a:cubicBezTo>
                    <a:pt x="410" y="662"/>
                    <a:pt x="316" y="694"/>
                    <a:pt x="253" y="757"/>
                  </a:cubicBezTo>
                  <a:cubicBezTo>
                    <a:pt x="158" y="883"/>
                    <a:pt x="158" y="1103"/>
                    <a:pt x="253" y="1229"/>
                  </a:cubicBezTo>
                  <a:lnTo>
                    <a:pt x="725" y="1702"/>
                  </a:lnTo>
                  <a:cubicBezTo>
                    <a:pt x="851" y="1828"/>
                    <a:pt x="851" y="2048"/>
                    <a:pt x="725" y="2174"/>
                  </a:cubicBezTo>
                  <a:lnTo>
                    <a:pt x="1" y="2899"/>
                  </a:lnTo>
                  <a:lnTo>
                    <a:pt x="473" y="3372"/>
                  </a:lnTo>
                  <a:lnTo>
                    <a:pt x="694" y="3151"/>
                  </a:lnTo>
                  <a:cubicBezTo>
                    <a:pt x="898" y="2946"/>
                    <a:pt x="1166" y="2844"/>
                    <a:pt x="1434" y="2844"/>
                  </a:cubicBezTo>
                  <a:cubicBezTo>
                    <a:pt x="1702" y="2844"/>
                    <a:pt x="1970" y="2946"/>
                    <a:pt x="2174" y="3151"/>
                  </a:cubicBezTo>
                  <a:cubicBezTo>
                    <a:pt x="2552" y="3529"/>
                    <a:pt x="2552" y="4222"/>
                    <a:pt x="2174" y="4600"/>
                  </a:cubicBezTo>
                  <a:lnTo>
                    <a:pt x="1922" y="4852"/>
                  </a:lnTo>
                  <a:lnTo>
                    <a:pt x="2899" y="5829"/>
                  </a:lnTo>
                  <a:lnTo>
                    <a:pt x="5073" y="3655"/>
                  </a:lnTo>
                  <a:cubicBezTo>
                    <a:pt x="5482" y="3277"/>
                    <a:pt x="5482" y="2615"/>
                    <a:pt x="5073" y="2206"/>
                  </a:cubicBezTo>
                  <a:lnTo>
                    <a:pt x="289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7578;p88">
              <a:extLst>
                <a:ext uri="{FF2B5EF4-FFF2-40B4-BE49-F238E27FC236}">
                  <a16:creationId xmlns:a16="http://schemas.microsoft.com/office/drawing/2014/main" id="{47432569-8E3B-4E30-BC87-CC58917EA731}"/>
                </a:ext>
              </a:extLst>
            </p:cNvPr>
            <p:cNvSpPr/>
            <p:nvPr/>
          </p:nvSpPr>
          <p:spPr>
            <a:xfrm>
              <a:off x="5794025" y="3396625"/>
              <a:ext cx="147300" cy="134700"/>
            </a:xfrm>
            <a:custGeom>
              <a:avLst/>
              <a:gdLst/>
              <a:ahLst/>
              <a:cxnLst/>
              <a:rect l="l" t="t" r="r" b="b"/>
              <a:pathLst>
                <a:path w="5892" h="5388" extrusionOk="0">
                  <a:moveTo>
                    <a:pt x="2993" y="0"/>
                  </a:moveTo>
                  <a:lnTo>
                    <a:pt x="2520" y="473"/>
                  </a:lnTo>
                  <a:lnTo>
                    <a:pt x="2741" y="725"/>
                  </a:lnTo>
                  <a:cubicBezTo>
                    <a:pt x="3151" y="1103"/>
                    <a:pt x="3151" y="1764"/>
                    <a:pt x="2741" y="2174"/>
                  </a:cubicBezTo>
                  <a:cubicBezTo>
                    <a:pt x="2505" y="2363"/>
                    <a:pt x="2221" y="2457"/>
                    <a:pt x="1949" y="2457"/>
                  </a:cubicBezTo>
                  <a:cubicBezTo>
                    <a:pt x="1678" y="2457"/>
                    <a:pt x="1418" y="2363"/>
                    <a:pt x="1229" y="2174"/>
                  </a:cubicBezTo>
                  <a:lnTo>
                    <a:pt x="977" y="1922"/>
                  </a:lnTo>
                  <a:lnTo>
                    <a:pt x="0" y="2930"/>
                  </a:lnTo>
                  <a:lnTo>
                    <a:pt x="2205" y="5072"/>
                  </a:lnTo>
                  <a:cubicBezTo>
                    <a:pt x="2394" y="5293"/>
                    <a:pt x="2678" y="5387"/>
                    <a:pt x="2930" y="5387"/>
                  </a:cubicBezTo>
                  <a:cubicBezTo>
                    <a:pt x="3214" y="5387"/>
                    <a:pt x="3497" y="5293"/>
                    <a:pt x="3686" y="5072"/>
                  </a:cubicBezTo>
                  <a:lnTo>
                    <a:pt x="5891" y="2930"/>
                  </a:lnTo>
                  <a:lnTo>
                    <a:pt x="4663" y="1701"/>
                  </a:lnTo>
                  <a:cubicBezTo>
                    <a:pt x="4568" y="1575"/>
                    <a:pt x="4568" y="1355"/>
                    <a:pt x="4663" y="1229"/>
                  </a:cubicBezTo>
                  <a:lnTo>
                    <a:pt x="5167" y="756"/>
                  </a:lnTo>
                  <a:cubicBezTo>
                    <a:pt x="5261" y="630"/>
                    <a:pt x="5261" y="410"/>
                    <a:pt x="5167" y="284"/>
                  </a:cubicBezTo>
                  <a:cubicBezTo>
                    <a:pt x="5104" y="221"/>
                    <a:pt x="5009" y="189"/>
                    <a:pt x="4915" y="189"/>
                  </a:cubicBezTo>
                  <a:cubicBezTo>
                    <a:pt x="4820" y="189"/>
                    <a:pt x="4726" y="221"/>
                    <a:pt x="4663" y="284"/>
                  </a:cubicBezTo>
                  <a:lnTo>
                    <a:pt x="4190" y="756"/>
                  </a:lnTo>
                  <a:cubicBezTo>
                    <a:pt x="4143" y="819"/>
                    <a:pt x="4056" y="851"/>
                    <a:pt x="3966" y="851"/>
                  </a:cubicBezTo>
                  <a:cubicBezTo>
                    <a:pt x="3875" y="851"/>
                    <a:pt x="3781" y="819"/>
                    <a:pt x="3718" y="756"/>
                  </a:cubicBezTo>
                  <a:lnTo>
                    <a:pt x="299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1" name="Google Shape;1931;p70"/>
          <p:cNvSpPr txBox="1">
            <a:spLocks noGrp="1"/>
          </p:cNvSpPr>
          <p:nvPr>
            <p:ph type="subTitle" idx="1"/>
          </p:nvPr>
        </p:nvSpPr>
        <p:spPr>
          <a:xfrm>
            <a:off x="2118062" y="1475499"/>
            <a:ext cx="3006920" cy="618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tx1"/>
                </a:solidFill>
                <a:latin typeface="OpenDyslexicAlta" panose="00000500000000000000" pitchFamily="50" charset="0"/>
              </a:rPr>
              <a:t>Water bottle (and hat in hot weather)</a:t>
            </a:r>
            <a:endParaRPr b="1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946" name="Google Shape;1946;p70"/>
          <p:cNvSpPr txBox="1">
            <a:spLocks noGrp="1"/>
          </p:cNvSpPr>
          <p:nvPr>
            <p:ph type="title"/>
          </p:nvPr>
        </p:nvSpPr>
        <p:spPr>
          <a:xfrm>
            <a:off x="611650" y="413441"/>
            <a:ext cx="4799594" cy="21666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OpenDyslexicAlta" panose="00000500000000000000" pitchFamily="50" charset="0"/>
              </a:rPr>
              <a:t>Being Prepared</a:t>
            </a:r>
            <a:endParaRPr dirty="0">
              <a:latin typeface="OpenDyslexicAlta" panose="00000500000000000000" pitchFamily="50" charset="0"/>
            </a:endParaRPr>
          </a:p>
        </p:txBody>
      </p:sp>
      <p:sp>
        <p:nvSpPr>
          <p:cNvPr id="1933" name="Google Shape;1933;p70"/>
          <p:cNvSpPr txBox="1">
            <a:spLocks noGrp="1"/>
          </p:cNvSpPr>
          <p:nvPr>
            <p:ph type="subTitle" idx="2"/>
          </p:nvPr>
        </p:nvSpPr>
        <p:spPr>
          <a:xfrm>
            <a:off x="2118062" y="2154080"/>
            <a:ext cx="2348700" cy="618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tx1"/>
                </a:solidFill>
                <a:latin typeface="OpenDyslexicAlta" panose="00000500000000000000" pitchFamily="50" charset="0"/>
              </a:rPr>
              <a:t>Packed lunch (if needed)</a:t>
            </a:r>
            <a:endParaRPr b="1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935" name="Google Shape;1935;p70"/>
          <p:cNvSpPr txBox="1">
            <a:spLocks noGrp="1"/>
          </p:cNvSpPr>
          <p:nvPr>
            <p:ph type="subTitle" idx="4"/>
          </p:nvPr>
        </p:nvSpPr>
        <p:spPr>
          <a:xfrm>
            <a:off x="5356792" y="1901540"/>
            <a:ext cx="2348700" cy="618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/>
            <a:endParaRPr lang="en-US" b="1" dirty="0"/>
          </a:p>
          <a:p>
            <a:pPr marL="0" indent="0"/>
            <a:r>
              <a:rPr lang="en-US" b="1" dirty="0">
                <a:solidFill>
                  <a:schemeClr val="tx1"/>
                </a:solidFill>
                <a:latin typeface="OpenDyslexicAlta" panose="00000500000000000000" pitchFamily="50" charset="0"/>
              </a:rPr>
              <a:t>Pencil case (including a blue handwriting pen, </a:t>
            </a:r>
            <a:r>
              <a:rPr lang="en-US" b="1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gluestick</a:t>
            </a:r>
            <a:r>
              <a:rPr lang="en-US" b="1" dirty="0">
                <a:solidFill>
                  <a:schemeClr val="tx1"/>
                </a:solidFill>
                <a:latin typeface="OpenDyslexicAlta" panose="00000500000000000000" pitchFamily="50" charset="0"/>
              </a:rPr>
              <a:t>, pencil and long ruler)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dirty="0"/>
          </a:p>
        </p:txBody>
      </p:sp>
      <p:sp>
        <p:nvSpPr>
          <p:cNvPr id="1937" name="Google Shape;1937;p70"/>
          <p:cNvSpPr txBox="1">
            <a:spLocks noGrp="1"/>
          </p:cNvSpPr>
          <p:nvPr>
            <p:ph type="subTitle" idx="6"/>
          </p:nvPr>
        </p:nvSpPr>
        <p:spPr>
          <a:xfrm>
            <a:off x="2118062" y="3483071"/>
            <a:ext cx="3361250" cy="618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tx1"/>
                </a:solidFill>
                <a:latin typeface="OpenDyslexicAlta" panose="00000500000000000000" pitchFamily="50" charset="0"/>
              </a:rPr>
              <a:t>Reading book (in school everyday)</a:t>
            </a:r>
            <a:endParaRPr b="1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930" name="Google Shape;1930;p70"/>
          <p:cNvSpPr txBox="1">
            <a:spLocks noGrp="1"/>
          </p:cNvSpPr>
          <p:nvPr>
            <p:ph type="subTitle" idx="8"/>
          </p:nvPr>
        </p:nvSpPr>
        <p:spPr>
          <a:xfrm>
            <a:off x="5374882" y="720451"/>
            <a:ext cx="2878301" cy="83675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tx1"/>
                </a:solidFill>
                <a:latin typeface="OpenDyslexicAlta" panose="00000500000000000000" pitchFamily="50" charset="0"/>
              </a:rPr>
              <a:t>PE kit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tx1"/>
                </a:solidFill>
                <a:latin typeface="OpenDyslexicAlta" panose="00000500000000000000" pitchFamily="50" charset="0"/>
              </a:rPr>
              <a:t>(Wednesday and Thursday)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tx1"/>
                </a:solidFill>
                <a:latin typeface="OpenDyslexicAlta" panose="00000500000000000000" pitchFamily="50" charset="0"/>
              </a:rPr>
              <a:t>10 weeks of swimming Supportive trainers – no earrings</a:t>
            </a:r>
            <a:endParaRPr b="1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940" name="Google Shape;1940;p70"/>
          <p:cNvSpPr txBox="1">
            <a:spLocks noGrp="1"/>
          </p:cNvSpPr>
          <p:nvPr>
            <p:ph type="subTitle" idx="13"/>
          </p:nvPr>
        </p:nvSpPr>
        <p:spPr>
          <a:xfrm>
            <a:off x="5356792" y="2753059"/>
            <a:ext cx="2348700" cy="618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tx1"/>
                </a:solidFill>
                <a:latin typeface="OpenDyslexicAlta" panose="00000500000000000000" pitchFamily="50" charset="0"/>
              </a:rPr>
              <a:t>Homework (given out on Friday and due the following Friday)</a:t>
            </a:r>
            <a:endParaRPr b="1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942" name="Google Shape;1942;p70"/>
          <p:cNvSpPr txBox="1">
            <a:spLocks noGrp="1"/>
          </p:cNvSpPr>
          <p:nvPr>
            <p:ph type="subTitle" idx="15"/>
          </p:nvPr>
        </p:nvSpPr>
        <p:spPr>
          <a:xfrm>
            <a:off x="5356792" y="3650679"/>
            <a:ext cx="2878301" cy="618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tx1"/>
                </a:solidFill>
                <a:latin typeface="OpenDyslexicAlta" panose="00000500000000000000" pitchFamily="50" charset="0"/>
              </a:rPr>
              <a:t>Correct school uniform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tx1"/>
                </a:solidFill>
                <a:latin typeface="OpenDyslexicAlta" panose="00000500000000000000" pitchFamily="50" charset="0"/>
              </a:rPr>
              <a:t>(No trainers or fleeces on non PE days, earrings out please.)</a:t>
            </a:r>
            <a:endParaRPr b="1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944" name="Google Shape;1944;p70"/>
          <p:cNvSpPr txBox="1">
            <a:spLocks noGrp="1"/>
          </p:cNvSpPr>
          <p:nvPr>
            <p:ph type="subTitle" idx="17"/>
          </p:nvPr>
        </p:nvSpPr>
        <p:spPr>
          <a:xfrm>
            <a:off x="2118062" y="2774130"/>
            <a:ext cx="2348700" cy="618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latin typeface="OpenDyslexicAlta" panose="00000500000000000000" pitchFamily="50" charset="0"/>
              </a:rPr>
              <a:t>Reading record</a:t>
            </a:r>
            <a:endParaRPr b="1" dirty="0">
              <a:latin typeface="OpenDyslexicAlta" panose="00000500000000000000" pitchFamily="50" charset="0"/>
            </a:endParaRPr>
          </a:p>
        </p:txBody>
      </p:sp>
      <p:grpSp>
        <p:nvGrpSpPr>
          <p:cNvPr id="17" name="Google Shape;6824;p87">
            <a:extLst>
              <a:ext uri="{FF2B5EF4-FFF2-40B4-BE49-F238E27FC236}">
                <a16:creationId xmlns:a16="http://schemas.microsoft.com/office/drawing/2014/main" id="{12314ED4-BD1A-4912-AD50-A43612458162}"/>
              </a:ext>
            </a:extLst>
          </p:cNvPr>
          <p:cNvGrpSpPr/>
          <p:nvPr/>
        </p:nvGrpSpPr>
        <p:grpSpPr>
          <a:xfrm>
            <a:off x="890817" y="1480427"/>
            <a:ext cx="704749" cy="716171"/>
            <a:chOff x="-38537400" y="3588000"/>
            <a:chExt cx="316650" cy="315875"/>
          </a:xfrm>
        </p:grpSpPr>
        <p:sp>
          <p:nvSpPr>
            <p:cNvPr id="18" name="Google Shape;6825;p87">
              <a:extLst>
                <a:ext uri="{FF2B5EF4-FFF2-40B4-BE49-F238E27FC236}">
                  <a16:creationId xmlns:a16="http://schemas.microsoft.com/office/drawing/2014/main" id="{B0AE8639-859D-4CF1-97CC-2F5B40ECF72B}"/>
                </a:ext>
              </a:extLst>
            </p:cNvPr>
            <p:cNvSpPr/>
            <p:nvPr/>
          </p:nvSpPr>
          <p:spPr>
            <a:xfrm>
              <a:off x="-38327900" y="3719550"/>
              <a:ext cx="20500" cy="41750"/>
            </a:xfrm>
            <a:custGeom>
              <a:avLst/>
              <a:gdLst/>
              <a:ahLst/>
              <a:cxnLst/>
              <a:rect l="l" t="t" r="r" b="b"/>
              <a:pathLst>
                <a:path w="820" h="1670" extrusionOk="0">
                  <a:moveTo>
                    <a:pt x="1" y="0"/>
                  </a:moveTo>
                  <a:lnTo>
                    <a:pt x="1" y="1229"/>
                  </a:lnTo>
                  <a:cubicBezTo>
                    <a:pt x="1" y="1449"/>
                    <a:pt x="190" y="1607"/>
                    <a:pt x="442" y="1670"/>
                  </a:cubicBezTo>
                  <a:cubicBezTo>
                    <a:pt x="631" y="1607"/>
                    <a:pt x="820" y="1449"/>
                    <a:pt x="820" y="1229"/>
                  </a:cubicBezTo>
                  <a:lnTo>
                    <a:pt x="82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/>
            </a:p>
          </p:txBody>
        </p:sp>
        <p:sp>
          <p:nvSpPr>
            <p:cNvPr id="19" name="Google Shape;6826;p87">
              <a:extLst>
                <a:ext uri="{FF2B5EF4-FFF2-40B4-BE49-F238E27FC236}">
                  <a16:creationId xmlns:a16="http://schemas.microsoft.com/office/drawing/2014/main" id="{163E5407-0A53-4DC9-A14F-40F2B91A86F4}"/>
                </a:ext>
              </a:extLst>
            </p:cNvPr>
            <p:cNvSpPr/>
            <p:nvPr/>
          </p:nvSpPr>
          <p:spPr>
            <a:xfrm>
              <a:off x="-38452350" y="3719550"/>
              <a:ext cx="21300" cy="41750"/>
            </a:xfrm>
            <a:custGeom>
              <a:avLst/>
              <a:gdLst/>
              <a:ahLst/>
              <a:cxnLst/>
              <a:rect l="l" t="t" r="r" b="b"/>
              <a:pathLst>
                <a:path w="852" h="1670" extrusionOk="0">
                  <a:moveTo>
                    <a:pt x="1" y="0"/>
                  </a:moveTo>
                  <a:lnTo>
                    <a:pt x="1" y="1229"/>
                  </a:lnTo>
                  <a:cubicBezTo>
                    <a:pt x="1" y="1449"/>
                    <a:pt x="221" y="1607"/>
                    <a:pt x="410" y="1670"/>
                  </a:cubicBezTo>
                  <a:cubicBezTo>
                    <a:pt x="631" y="1607"/>
                    <a:pt x="851" y="1449"/>
                    <a:pt x="851" y="1229"/>
                  </a:cubicBezTo>
                  <a:lnTo>
                    <a:pt x="85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/>
            </a:p>
          </p:txBody>
        </p:sp>
        <p:sp>
          <p:nvSpPr>
            <p:cNvPr id="20" name="Google Shape;6827;p87">
              <a:extLst>
                <a:ext uri="{FF2B5EF4-FFF2-40B4-BE49-F238E27FC236}">
                  <a16:creationId xmlns:a16="http://schemas.microsoft.com/office/drawing/2014/main" id="{4D13E628-86A7-4B24-80A3-176C3AB7BD18}"/>
                </a:ext>
              </a:extLst>
            </p:cNvPr>
            <p:cNvSpPr/>
            <p:nvPr/>
          </p:nvSpPr>
          <p:spPr>
            <a:xfrm>
              <a:off x="-38516925" y="3759700"/>
              <a:ext cx="275700" cy="144175"/>
            </a:xfrm>
            <a:custGeom>
              <a:avLst/>
              <a:gdLst/>
              <a:ahLst/>
              <a:cxnLst/>
              <a:rect l="l" t="t" r="r" b="b"/>
              <a:pathLst>
                <a:path w="11028" h="5767" extrusionOk="0">
                  <a:moveTo>
                    <a:pt x="7152" y="1671"/>
                  </a:moveTo>
                  <a:cubicBezTo>
                    <a:pt x="7404" y="1671"/>
                    <a:pt x="7593" y="1860"/>
                    <a:pt x="7593" y="2112"/>
                  </a:cubicBezTo>
                  <a:lnTo>
                    <a:pt x="7593" y="3750"/>
                  </a:lnTo>
                  <a:cubicBezTo>
                    <a:pt x="7593" y="4002"/>
                    <a:pt x="7404" y="4159"/>
                    <a:pt x="7152" y="4159"/>
                  </a:cubicBezTo>
                  <a:lnTo>
                    <a:pt x="3844" y="4159"/>
                  </a:lnTo>
                  <a:cubicBezTo>
                    <a:pt x="3624" y="4159"/>
                    <a:pt x="3434" y="3939"/>
                    <a:pt x="3434" y="3750"/>
                  </a:cubicBezTo>
                  <a:lnTo>
                    <a:pt x="3434" y="2112"/>
                  </a:lnTo>
                  <a:cubicBezTo>
                    <a:pt x="3434" y="1860"/>
                    <a:pt x="3624" y="1671"/>
                    <a:pt x="3844" y="1671"/>
                  </a:cubicBezTo>
                  <a:close/>
                  <a:moveTo>
                    <a:pt x="0" y="1"/>
                  </a:moveTo>
                  <a:lnTo>
                    <a:pt x="0" y="4537"/>
                  </a:lnTo>
                  <a:cubicBezTo>
                    <a:pt x="0" y="5199"/>
                    <a:pt x="568" y="5766"/>
                    <a:pt x="1261" y="5766"/>
                  </a:cubicBezTo>
                  <a:lnTo>
                    <a:pt x="9798" y="5766"/>
                  </a:lnTo>
                  <a:cubicBezTo>
                    <a:pt x="10460" y="5766"/>
                    <a:pt x="11027" y="5199"/>
                    <a:pt x="11027" y="4537"/>
                  </a:cubicBezTo>
                  <a:lnTo>
                    <a:pt x="11027" y="1"/>
                  </a:lnTo>
                  <a:lnTo>
                    <a:pt x="9168" y="1"/>
                  </a:lnTo>
                  <a:cubicBezTo>
                    <a:pt x="9011" y="473"/>
                    <a:pt x="8538" y="851"/>
                    <a:pt x="8003" y="851"/>
                  </a:cubicBezTo>
                  <a:cubicBezTo>
                    <a:pt x="7436" y="851"/>
                    <a:pt x="6995" y="473"/>
                    <a:pt x="6806" y="1"/>
                  </a:cubicBezTo>
                  <a:lnTo>
                    <a:pt x="4159" y="1"/>
                  </a:lnTo>
                  <a:cubicBezTo>
                    <a:pt x="4002" y="473"/>
                    <a:pt x="3560" y="851"/>
                    <a:pt x="2993" y="851"/>
                  </a:cubicBezTo>
                  <a:cubicBezTo>
                    <a:pt x="2489" y="851"/>
                    <a:pt x="2017" y="536"/>
                    <a:pt x="185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/>
            </a:p>
          </p:txBody>
        </p:sp>
        <p:sp>
          <p:nvSpPr>
            <p:cNvPr id="21" name="Google Shape;6828;p87">
              <a:extLst>
                <a:ext uri="{FF2B5EF4-FFF2-40B4-BE49-F238E27FC236}">
                  <a16:creationId xmlns:a16="http://schemas.microsoft.com/office/drawing/2014/main" id="{D4CA9FE6-E04E-45E4-8336-93CCABD38C4E}"/>
                </a:ext>
              </a:extLst>
            </p:cNvPr>
            <p:cNvSpPr/>
            <p:nvPr/>
          </p:nvSpPr>
          <p:spPr>
            <a:xfrm>
              <a:off x="-38537400" y="3588000"/>
              <a:ext cx="316650" cy="151250"/>
            </a:xfrm>
            <a:custGeom>
              <a:avLst/>
              <a:gdLst/>
              <a:ahLst/>
              <a:cxnLst/>
              <a:rect l="l" t="t" r="r" b="b"/>
              <a:pathLst>
                <a:path w="12666" h="6050" extrusionOk="0">
                  <a:moveTo>
                    <a:pt x="7971" y="820"/>
                  </a:moveTo>
                  <a:cubicBezTo>
                    <a:pt x="8223" y="820"/>
                    <a:pt x="8381" y="1009"/>
                    <a:pt x="8412" y="1229"/>
                  </a:cubicBezTo>
                  <a:lnTo>
                    <a:pt x="8412" y="1639"/>
                  </a:lnTo>
                  <a:lnTo>
                    <a:pt x="4253" y="1639"/>
                  </a:lnTo>
                  <a:lnTo>
                    <a:pt x="4253" y="1229"/>
                  </a:lnTo>
                  <a:cubicBezTo>
                    <a:pt x="4253" y="1009"/>
                    <a:pt x="4443" y="851"/>
                    <a:pt x="4663" y="820"/>
                  </a:cubicBezTo>
                  <a:close/>
                  <a:moveTo>
                    <a:pt x="4632" y="1"/>
                  </a:moveTo>
                  <a:cubicBezTo>
                    <a:pt x="3970" y="1"/>
                    <a:pt x="3403" y="536"/>
                    <a:pt x="3403" y="1229"/>
                  </a:cubicBezTo>
                  <a:lnTo>
                    <a:pt x="3403" y="1639"/>
                  </a:lnTo>
                  <a:lnTo>
                    <a:pt x="1229" y="1639"/>
                  </a:lnTo>
                  <a:cubicBezTo>
                    <a:pt x="536" y="1639"/>
                    <a:pt x="0" y="2175"/>
                    <a:pt x="0" y="2868"/>
                  </a:cubicBezTo>
                  <a:lnTo>
                    <a:pt x="0" y="5609"/>
                  </a:lnTo>
                  <a:cubicBezTo>
                    <a:pt x="0" y="5861"/>
                    <a:pt x="189" y="6050"/>
                    <a:pt x="378" y="6050"/>
                  </a:cubicBezTo>
                  <a:lnTo>
                    <a:pt x="2584" y="6050"/>
                  </a:lnTo>
                  <a:lnTo>
                    <a:pt x="2584" y="4821"/>
                  </a:lnTo>
                  <a:cubicBezTo>
                    <a:pt x="2584" y="4600"/>
                    <a:pt x="2804" y="4380"/>
                    <a:pt x="3025" y="4380"/>
                  </a:cubicBezTo>
                  <a:lnTo>
                    <a:pt x="4663" y="4380"/>
                  </a:lnTo>
                  <a:cubicBezTo>
                    <a:pt x="4915" y="4380"/>
                    <a:pt x="5104" y="4600"/>
                    <a:pt x="5104" y="4821"/>
                  </a:cubicBezTo>
                  <a:lnTo>
                    <a:pt x="5104" y="6050"/>
                  </a:lnTo>
                  <a:lnTo>
                    <a:pt x="7593" y="6050"/>
                  </a:lnTo>
                  <a:lnTo>
                    <a:pt x="7593" y="4821"/>
                  </a:lnTo>
                  <a:cubicBezTo>
                    <a:pt x="7593" y="4600"/>
                    <a:pt x="7782" y="4380"/>
                    <a:pt x="7971" y="4380"/>
                  </a:cubicBezTo>
                  <a:lnTo>
                    <a:pt x="9641" y="4380"/>
                  </a:lnTo>
                  <a:cubicBezTo>
                    <a:pt x="9861" y="4380"/>
                    <a:pt x="10019" y="4600"/>
                    <a:pt x="10019" y="4821"/>
                  </a:cubicBezTo>
                  <a:lnTo>
                    <a:pt x="10019" y="6050"/>
                  </a:lnTo>
                  <a:lnTo>
                    <a:pt x="12224" y="6050"/>
                  </a:lnTo>
                  <a:cubicBezTo>
                    <a:pt x="12476" y="6050"/>
                    <a:pt x="12665" y="5861"/>
                    <a:pt x="12665" y="5609"/>
                  </a:cubicBezTo>
                  <a:lnTo>
                    <a:pt x="12665" y="2868"/>
                  </a:lnTo>
                  <a:cubicBezTo>
                    <a:pt x="12665" y="2238"/>
                    <a:pt x="12067" y="1639"/>
                    <a:pt x="11405" y="1639"/>
                  </a:cubicBezTo>
                  <a:lnTo>
                    <a:pt x="9200" y="1639"/>
                  </a:lnTo>
                  <a:lnTo>
                    <a:pt x="9200" y="1229"/>
                  </a:lnTo>
                  <a:cubicBezTo>
                    <a:pt x="9200" y="568"/>
                    <a:pt x="8664" y="32"/>
                    <a:pt x="794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7" name="Google Shape;1957;p71"/>
          <p:cNvSpPr txBox="1">
            <a:spLocks noGrp="1"/>
          </p:cNvSpPr>
          <p:nvPr>
            <p:ph type="title"/>
          </p:nvPr>
        </p:nvSpPr>
        <p:spPr>
          <a:xfrm>
            <a:off x="1206637" y="407096"/>
            <a:ext cx="3098700" cy="95708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OpenDyslexicAlta" panose="00000500000000000000" pitchFamily="50" charset="0"/>
              </a:rPr>
              <a:t>Homework</a:t>
            </a:r>
            <a:endParaRPr dirty="0">
              <a:latin typeface="OpenDyslexicAlta" panose="00000500000000000000" pitchFamily="50" charset="0"/>
            </a:endParaRPr>
          </a:p>
        </p:txBody>
      </p:sp>
      <p:sp>
        <p:nvSpPr>
          <p:cNvPr id="1958" name="Google Shape;1958;p71"/>
          <p:cNvSpPr txBox="1">
            <a:spLocks noGrp="1"/>
          </p:cNvSpPr>
          <p:nvPr>
            <p:ph type="subTitle" idx="1"/>
          </p:nvPr>
        </p:nvSpPr>
        <p:spPr>
          <a:xfrm>
            <a:off x="1407406" y="1364179"/>
            <a:ext cx="3568805" cy="221843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latin typeface="OpenDyslexicAlta" panose="00000500000000000000" pitchFamily="50" charset="0"/>
              </a:rPr>
              <a:t>Two/three pieces each week</a:t>
            </a:r>
            <a:br>
              <a:rPr lang="en-GB" dirty="0">
                <a:latin typeface="OpenDyslexicAlta" panose="00000500000000000000" pitchFamily="50" charset="0"/>
              </a:rPr>
            </a:br>
            <a:r>
              <a:rPr lang="en-GB" dirty="0">
                <a:solidFill>
                  <a:schemeClr val="tx1">
                    <a:lumMod val="50000"/>
                  </a:schemeClr>
                </a:solidFill>
                <a:latin typeface="OpenDyslexicAlta" panose="00000500000000000000" pitchFamily="50" charset="0"/>
              </a:rPr>
              <a:t>Usually English (spelling or grammar) and Maths (arithmetic or linked to topic), plus foundation task as and when needed.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dirty="0">
              <a:latin typeface="OpenDyslexicAlta" panose="00000500000000000000" pitchFamily="50" charset="0"/>
            </a:endParaRPr>
          </a:p>
          <a:p>
            <a:pPr marL="0" lvl="0" indent="0"/>
            <a:r>
              <a:rPr lang="en-GB" b="1" dirty="0">
                <a:latin typeface="OpenDyslexicAlta" panose="00000500000000000000" pitchFamily="50" charset="0"/>
              </a:rPr>
              <a:t>Weekly spelling words</a:t>
            </a:r>
            <a:br>
              <a:rPr lang="en-GB" dirty="0">
                <a:latin typeface="OpenDyslexicAlta" panose="00000500000000000000" pitchFamily="50" charset="0"/>
              </a:rPr>
            </a:br>
            <a:r>
              <a:rPr lang="en-GB" dirty="0">
                <a:solidFill>
                  <a:schemeClr val="tx1">
                    <a:lumMod val="50000"/>
                  </a:schemeClr>
                </a:solidFill>
                <a:latin typeface="OpenDyslexicAlta" panose="00000500000000000000" pitchFamily="50" charset="0"/>
              </a:rPr>
              <a:t>(Beginning with recapping Year 3/4 words and then moving onto the Year 5/6 words.)</a:t>
            </a:r>
          </a:p>
          <a:p>
            <a:pPr marL="0" lvl="0" indent="0"/>
            <a:br>
              <a:rPr lang="en-GB" dirty="0">
                <a:latin typeface="OpenDyslexicAlta" panose="00000500000000000000" pitchFamily="50" charset="0"/>
              </a:rPr>
            </a:br>
            <a:r>
              <a:rPr lang="en-GB" b="1" dirty="0">
                <a:latin typeface="OpenDyslexicAlta" panose="00000500000000000000" pitchFamily="50" charset="0"/>
              </a:rPr>
              <a:t>Reading Record</a:t>
            </a:r>
            <a:br>
              <a:rPr lang="en-GB" dirty="0">
                <a:latin typeface="OpenDyslexicAlta" panose="00000500000000000000" pitchFamily="50" charset="0"/>
              </a:rPr>
            </a:br>
            <a:r>
              <a:rPr lang="en-GB" dirty="0">
                <a:solidFill>
                  <a:schemeClr val="tx1">
                    <a:lumMod val="50000"/>
                  </a:schemeClr>
                </a:solidFill>
                <a:latin typeface="OpenDyslexicAlta" panose="00000500000000000000" pitchFamily="50" charset="0"/>
              </a:rPr>
              <a:t>(at least four times each week for 20 minutes)</a:t>
            </a:r>
          </a:p>
        </p:txBody>
      </p:sp>
      <p:sp>
        <p:nvSpPr>
          <p:cNvPr id="20" name="Google Shape;1958;p71">
            <a:extLst>
              <a:ext uri="{FF2B5EF4-FFF2-40B4-BE49-F238E27FC236}">
                <a16:creationId xmlns:a16="http://schemas.microsoft.com/office/drawing/2014/main" id="{D8BFCAF5-8995-4E50-AED9-34F53ACE91D8}"/>
              </a:ext>
            </a:extLst>
          </p:cNvPr>
          <p:cNvSpPr txBox="1">
            <a:spLocks/>
          </p:cNvSpPr>
          <p:nvPr/>
        </p:nvSpPr>
        <p:spPr>
          <a:xfrm>
            <a:off x="5073843" y="1063879"/>
            <a:ext cx="3189026" cy="9027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9pPr>
          </a:lstStyle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GB" b="1" dirty="0">
                <a:solidFill>
                  <a:schemeClr val="tx1"/>
                </a:solidFill>
                <a:latin typeface="OpenDyslexicAlta" panose="00000500000000000000" pitchFamily="50" charset="0"/>
              </a:rPr>
              <a:t>Handed out on Friday and due in by the following Friday.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n-GB" b="1" dirty="0">
              <a:solidFill>
                <a:schemeClr val="tx1"/>
              </a:solidFill>
              <a:latin typeface="OpenDyslexicAlta" panose="00000500000000000000" pitchFamily="50" charset="0"/>
            </a:endParaRP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GB" b="1" dirty="0">
                <a:solidFill>
                  <a:schemeClr val="tx1"/>
                </a:solidFill>
                <a:latin typeface="OpenDyslexicAlta" panose="00000500000000000000" pitchFamily="50" charset="0"/>
              </a:rPr>
              <a:t>They can bring it in earlier than Friday. </a:t>
            </a:r>
          </a:p>
        </p:txBody>
      </p:sp>
      <p:sp>
        <p:nvSpPr>
          <p:cNvPr id="21" name="Google Shape;6806;p87">
            <a:extLst>
              <a:ext uri="{FF2B5EF4-FFF2-40B4-BE49-F238E27FC236}">
                <a16:creationId xmlns:a16="http://schemas.microsoft.com/office/drawing/2014/main" id="{E26B18EC-B408-4D4E-87B4-6C7B71D0D306}"/>
              </a:ext>
            </a:extLst>
          </p:cNvPr>
          <p:cNvSpPr/>
          <p:nvPr/>
        </p:nvSpPr>
        <p:spPr>
          <a:xfrm>
            <a:off x="955786" y="3645550"/>
            <a:ext cx="314767" cy="371814"/>
          </a:xfrm>
          <a:custGeom>
            <a:avLst/>
            <a:gdLst/>
            <a:ahLst/>
            <a:cxnLst/>
            <a:rect l="l" t="t" r="r" b="b"/>
            <a:pathLst>
              <a:path w="10776" h="12729" extrusionOk="0">
                <a:moveTo>
                  <a:pt x="1670" y="851"/>
                </a:moveTo>
                <a:lnTo>
                  <a:pt x="1670" y="9326"/>
                </a:lnTo>
                <a:cubicBezTo>
                  <a:pt x="1355" y="9326"/>
                  <a:pt x="1072" y="9421"/>
                  <a:pt x="851" y="9578"/>
                </a:cubicBezTo>
                <a:lnTo>
                  <a:pt x="851" y="2049"/>
                </a:lnTo>
                <a:cubicBezTo>
                  <a:pt x="851" y="1481"/>
                  <a:pt x="1198" y="1072"/>
                  <a:pt x="1670" y="851"/>
                </a:cubicBezTo>
                <a:close/>
                <a:moveTo>
                  <a:pt x="9925" y="10177"/>
                </a:moveTo>
                <a:lnTo>
                  <a:pt x="9925" y="10208"/>
                </a:lnTo>
                <a:lnTo>
                  <a:pt x="9925" y="11846"/>
                </a:lnTo>
                <a:lnTo>
                  <a:pt x="1670" y="11846"/>
                </a:lnTo>
                <a:cubicBezTo>
                  <a:pt x="1229" y="11846"/>
                  <a:pt x="851" y="11468"/>
                  <a:pt x="851" y="11027"/>
                </a:cubicBezTo>
                <a:cubicBezTo>
                  <a:pt x="851" y="10586"/>
                  <a:pt x="1229" y="10177"/>
                  <a:pt x="1670" y="10177"/>
                </a:cubicBezTo>
                <a:close/>
                <a:moveTo>
                  <a:pt x="2111" y="1"/>
                </a:moveTo>
                <a:cubicBezTo>
                  <a:pt x="914" y="1"/>
                  <a:pt x="1" y="946"/>
                  <a:pt x="1" y="2080"/>
                </a:cubicBezTo>
                <a:lnTo>
                  <a:pt x="1" y="11059"/>
                </a:lnTo>
                <a:cubicBezTo>
                  <a:pt x="1" y="11973"/>
                  <a:pt x="757" y="12729"/>
                  <a:pt x="1670" y="12729"/>
                </a:cubicBezTo>
                <a:lnTo>
                  <a:pt x="10334" y="12729"/>
                </a:lnTo>
                <a:cubicBezTo>
                  <a:pt x="10586" y="12729"/>
                  <a:pt x="10775" y="12508"/>
                  <a:pt x="10775" y="12319"/>
                </a:cubicBezTo>
                <a:lnTo>
                  <a:pt x="10775" y="473"/>
                </a:lnTo>
                <a:cubicBezTo>
                  <a:pt x="10775" y="221"/>
                  <a:pt x="10586" y="64"/>
                  <a:pt x="10334" y="64"/>
                </a:cubicBezTo>
                <a:lnTo>
                  <a:pt x="9105" y="64"/>
                </a:lnTo>
                <a:lnTo>
                  <a:pt x="9105" y="3781"/>
                </a:lnTo>
                <a:cubicBezTo>
                  <a:pt x="9105" y="4011"/>
                  <a:pt x="8912" y="4171"/>
                  <a:pt x="8708" y="4171"/>
                </a:cubicBezTo>
                <a:cubicBezTo>
                  <a:pt x="8604" y="4171"/>
                  <a:pt x="8498" y="4129"/>
                  <a:pt x="8412" y="4033"/>
                </a:cubicBezTo>
                <a:lnTo>
                  <a:pt x="7845" y="3498"/>
                </a:lnTo>
                <a:lnTo>
                  <a:pt x="7310" y="4033"/>
                </a:lnTo>
                <a:cubicBezTo>
                  <a:pt x="7214" y="4129"/>
                  <a:pt x="7100" y="4171"/>
                  <a:pt x="6991" y="4171"/>
                </a:cubicBezTo>
                <a:cubicBezTo>
                  <a:pt x="6778" y="4171"/>
                  <a:pt x="6585" y="4011"/>
                  <a:pt x="6585" y="3781"/>
                </a:cubicBezTo>
                <a:lnTo>
                  <a:pt x="6585" y="64"/>
                </a:lnTo>
                <a:lnTo>
                  <a:pt x="2111" y="64"/>
                </a:lnTo>
                <a:lnTo>
                  <a:pt x="2111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2" name="Google Shape;8473;p90">
            <a:extLst>
              <a:ext uri="{FF2B5EF4-FFF2-40B4-BE49-F238E27FC236}">
                <a16:creationId xmlns:a16="http://schemas.microsoft.com/office/drawing/2014/main" id="{1787411E-E5AA-4CCE-963F-768D566032E7}"/>
              </a:ext>
            </a:extLst>
          </p:cNvPr>
          <p:cNvGrpSpPr/>
          <p:nvPr/>
        </p:nvGrpSpPr>
        <p:grpSpPr>
          <a:xfrm>
            <a:off x="929988" y="1641110"/>
            <a:ext cx="354341" cy="357596"/>
            <a:chOff x="-45673275" y="3199325"/>
            <a:chExt cx="299325" cy="302075"/>
          </a:xfrm>
        </p:grpSpPr>
        <p:sp>
          <p:nvSpPr>
            <p:cNvPr id="23" name="Google Shape;8474;p90">
              <a:extLst>
                <a:ext uri="{FF2B5EF4-FFF2-40B4-BE49-F238E27FC236}">
                  <a16:creationId xmlns:a16="http://schemas.microsoft.com/office/drawing/2014/main" id="{3688CD17-0864-47D3-9476-6DE2892F6574}"/>
                </a:ext>
              </a:extLst>
            </p:cNvPr>
            <p:cNvSpPr/>
            <p:nvPr/>
          </p:nvSpPr>
          <p:spPr>
            <a:xfrm>
              <a:off x="-45672500" y="3199325"/>
              <a:ext cx="298550" cy="194175"/>
            </a:xfrm>
            <a:custGeom>
              <a:avLst/>
              <a:gdLst/>
              <a:ahLst/>
              <a:cxnLst/>
              <a:rect l="l" t="t" r="r" b="b"/>
              <a:pathLst>
                <a:path w="11942" h="7767" extrusionOk="0">
                  <a:moveTo>
                    <a:pt x="5947" y="0"/>
                  </a:moveTo>
                  <a:cubicBezTo>
                    <a:pt x="5884" y="0"/>
                    <a:pt x="5829" y="16"/>
                    <a:pt x="5798" y="47"/>
                  </a:cubicBezTo>
                  <a:lnTo>
                    <a:pt x="158" y="3607"/>
                  </a:lnTo>
                  <a:cubicBezTo>
                    <a:pt x="32" y="3670"/>
                    <a:pt x="1" y="3765"/>
                    <a:pt x="1" y="3922"/>
                  </a:cubicBezTo>
                  <a:cubicBezTo>
                    <a:pt x="1" y="4017"/>
                    <a:pt x="64" y="4143"/>
                    <a:pt x="158" y="4237"/>
                  </a:cubicBezTo>
                  <a:lnTo>
                    <a:pt x="5735" y="7735"/>
                  </a:lnTo>
                  <a:cubicBezTo>
                    <a:pt x="5798" y="7766"/>
                    <a:pt x="5861" y="7766"/>
                    <a:pt x="5955" y="7766"/>
                  </a:cubicBezTo>
                  <a:cubicBezTo>
                    <a:pt x="6018" y="7766"/>
                    <a:pt x="6050" y="7766"/>
                    <a:pt x="6144" y="7735"/>
                  </a:cubicBezTo>
                  <a:lnTo>
                    <a:pt x="11784" y="4237"/>
                  </a:lnTo>
                  <a:cubicBezTo>
                    <a:pt x="11878" y="4143"/>
                    <a:pt x="11941" y="4080"/>
                    <a:pt x="11941" y="3922"/>
                  </a:cubicBezTo>
                  <a:cubicBezTo>
                    <a:pt x="11941" y="3796"/>
                    <a:pt x="11847" y="3670"/>
                    <a:pt x="11784" y="3607"/>
                  </a:cubicBezTo>
                  <a:lnTo>
                    <a:pt x="6144" y="47"/>
                  </a:lnTo>
                  <a:cubicBezTo>
                    <a:pt x="6081" y="16"/>
                    <a:pt x="6010" y="0"/>
                    <a:pt x="594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8475;p90">
              <a:extLst>
                <a:ext uri="{FF2B5EF4-FFF2-40B4-BE49-F238E27FC236}">
                  <a16:creationId xmlns:a16="http://schemas.microsoft.com/office/drawing/2014/main" id="{F400E86C-9E62-4BEC-8915-6CE781818811}"/>
                </a:ext>
              </a:extLst>
            </p:cNvPr>
            <p:cNvSpPr/>
            <p:nvPr/>
          </p:nvSpPr>
          <p:spPr>
            <a:xfrm>
              <a:off x="-45673275" y="3387150"/>
              <a:ext cx="299325" cy="114250"/>
            </a:xfrm>
            <a:custGeom>
              <a:avLst/>
              <a:gdLst/>
              <a:ahLst/>
              <a:cxnLst/>
              <a:rect l="l" t="t" r="r" b="b"/>
              <a:pathLst>
                <a:path w="11973" h="4570" extrusionOk="0">
                  <a:moveTo>
                    <a:pt x="693" y="1"/>
                  </a:moveTo>
                  <a:lnTo>
                    <a:pt x="158" y="348"/>
                  </a:lnTo>
                  <a:cubicBezTo>
                    <a:pt x="32" y="411"/>
                    <a:pt x="0" y="505"/>
                    <a:pt x="0" y="663"/>
                  </a:cubicBezTo>
                  <a:cubicBezTo>
                    <a:pt x="0" y="789"/>
                    <a:pt x="63" y="883"/>
                    <a:pt x="158" y="978"/>
                  </a:cubicBezTo>
                  <a:lnTo>
                    <a:pt x="5797" y="4506"/>
                  </a:lnTo>
                  <a:cubicBezTo>
                    <a:pt x="5829" y="4569"/>
                    <a:pt x="5892" y="4569"/>
                    <a:pt x="5986" y="4569"/>
                  </a:cubicBezTo>
                  <a:cubicBezTo>
                    <a:pt x="6049" y="4569"/>
                    <a:pt x="6112" y="4569"/>
                    <a:pt x="6175" y="4506"/>
                  </a:cubicBezTo>
                  <a:lnTo>
                    <a:pt x="11815" y="978"/>
                  </a:lnTo>
                  <a:cubicBezTo>
                    <a:pt x="11941" y="883"/>
                    <a:pt x="11972" y="820"/>
                    <a:pt x="11972" y="663"/>
                  </a:cubicBezTo>
                  <a:cubicBezTo>
                    <a:pt x="11972" y="537"/>
                    <a:pt x="11878" y="411"/>
                    <a:pt x="11815" y="348"/>
                  </a:cubicBezTo>
                  <a:lnTo>
                    <a:pt x="11248" y="1"/>
                  </a:lnTo>
                  <a:lnTo>
                    <a:pt x="6175" y="3151"/>
                  </a:lnTo>
                  <a:cubicBezTo>
                    <a:pt x="6144" y="3183"/>
                    <a:pt x="6049" y="3183"/>
                    <a:pt x="5986" y="3183"/>
                  </a:cubicBezTo>
                  <a:cubicBezTo>
                    <a:pt x="5892" y="3183"/>
                    <a:pt x="5860" y="3183"/>
                    <a:pt x="5797" y="3151"/>
                  </a:cubicBezTo>
                  <a:lnTo>
                    <a:pt x="693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8476;p90">
              <a:extLst>
                <a:ext uri="{FF2B5EF4-FFF2-40B4-BE49-F238E27FC236}">
                  <a16:creationId xmlns:a16="http://schemas.microsoft.com/office/drawing/2014/main" id="{B14B0399-F351-491D-A5F0-B1304BDC1864}"/>
                </a:ext>
              </a:extLst>
            </p:cNvPr>
            <p:cNvSpPr/>
            <p:nvPr/>
          </p:nvSpPr>
          <p:spPr>
            <a:xfrm>
              <a:off x="-45673275" y="3334400"/>
              <a:ext cx="299325" cy="113425"/>
            </a:xfrm>
            <a:custGeom>
              <a:avLst/>
              <a:gdLst/>
              <a:ahLst/>
              <a:cxnLst/>
              <a:rect l="l" t="t" r="r" b="b"/>
              <a:pathLst>
                <a:path w="11973" h="4537" extrusionOk="0">
                  <a:moveTo>
                    <a:pt x="693" y="0"/>
                  </a:moveTo>
                  <a:lnTo>
                    <a:pt x="158" y="378"/>
                  </a:lnTo>
                  <a:cubicBezTo>
                    <a:pt x="32" y="441"/>
                    <a:pt x="0" y="536"/>
                    <a:pt x="0" y="693"/>
                  </a:cubicBezTo>
                  <a:cubicBezTo>
                    <a:pt x="0" y="851"/>
                    <a:pt x="63" y="914"/>
                    <a:pt x="158" y="1008"/>
                  </a:cubicBezTo>
                  <a:lnTo>
                    <a:pt x="5797" y="4505"/>
                  </a:lnTo>
                  <a:cubicBezTo>
                    <a:pt x="5829" y="4537"/>
                    <a:pt x="5892" y="4537"/>
                    <a:pt x="5986" y="4537"/>
                  </a:cubicBezTo>
                  <a:cubicBezTo>
                    <a:pt x="6049" y="4537"/>
                    <a:pt x="6112" y="4537"/>
                    <a:pt x="6175" y="4505"/>
                  </a:cubicBezTo>
                  <a:lnTo>
                    <a:pt x="11815" y="1008"/>
                  </a:lnTo>
                  <a:cubicBezTo>
                    <a:pt x="11941" y="914"/>
                    <a:pt x="11972" y="851"/>
                    <a:pt x="11972" y="693"/>
                  </a:cubicBezTo>
                  <a:cubicBezTo>
                    <a:pt x="11972" y="536"/>
                    <a:pt x="11878" y="441"/>
                    <a:pt x="11815" y="378"/>
                  </a:cubicBezTo>
                  <a:lnTo>
                    <a:pt x="11248" y="0"/>
                  </a:lnTo>
                  <a:lnTo>
                    <a:pt x="6175" y="3214"/>
                  </a:lnTo>
                  <a:cubicBezTo>
                    <a:pt x="6144" y="3245"/>
                    <a:pt x="6049" y="3245"/>
                    <a:pt x="5986" y="3245"/>
                  </a:cubicBezTo>
                  <a:cubicBezTo>
                    <a:pt x="5892" y="3245"/>
                    <a:pt x="5860" y="3245"/>
                    <a:pt x="5797" y="3214"/>
                  </a:cubicBezTo>
                  <a:lnTo>
                    <a:pt x="69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" name="Google Shape;7170;p88">
            <a:extLst>
              <a:ext uri="{FF2B5EF4-FFF2-40B4-BE49-F238E27FC236}">
                <a16:creationId xmlns:a16="http://schemas.microsoft.com/office/drawing/2014/main" id="{DD9FF8B6-DD0E-46E4-AA21-AD97EA8BFCE3}"/>
              </a:ext>
            </a:extLst>
          </p:cNvPr>
          <p:cNvGrpSpPr/>
          <p:nvPr/>
        </p:nvGrpSpPr>
        <p:grpSpPr>
          <a:xfrm>
            <a:off x="904189" y="2671678"/>
            <a:ext cx="366364" cy="359075"/>
            <a:chOff x="-60988625" y="3740800"/>
            <a:chExt cx="316650" cy="310350"/>
          </a:xfrm>
        </p:grpSpPr>
        <p:sp>
          <p:nvSpPr>
            <p:cNvPr id="27" name="Google Shape;7171;p88">
              <a:extLst>
                <a:ext uri="{FF2B5EF4-FFF2-40B4-BE49-F238E27FC236}">
                  <a16:creationId xmlns:a16="http://schemas.microsoft.com/office/drawing/2014/main" id="{CBC91EE0-47E2-453D-B3F8-2AB21A45B5F7}"/>
                </a:ext>
              </a:extLst>
            </p:cNvPr>
            <p:cNvSpPr/>
            <p:nvPr/>
          </p:nvSpPr>
          <p:spPr>
            <a:xfrm>
              <a:off x="-60988625" y="3740800"/>
              <a:ext cx="311125" cy="310350"/>
            </a:xfrm>
            <a:custGeom>
              <a:avLst/>
              <a:gdLst/>
              <a:ahLst/>
              <a:cxnLst/>
              <a:rect l="l" t="t" r="r" b="b"/>
              <a:pathLst>
                <a:path w="12445" h="12414" extrusionOk="0">
                  <a:moveTo>
                    <a:pt x="7026" y="1670"/>
                  </a:moveTo>
                  <a:cubicBezTo>
                    <a:pt x="7278" y="1670"/>
                    <a:pt x="7467" y="1859"/>
                    <a:pt x="7467" y="2111"/>
                  </a:cubicBezTo>
                  <a:cubicBezTo>
                    <a:pt x="7467" y="2332"/>
                    <a:pt x="7278" y="2490"/>
                    <a:pt x="7026" y="2490"/>
                  </a:cubicBezTo>
                  <a:lnTo>
                    <a:pt x="2080" y="2490"/>
                  </a:lnTo>
                  <a:cubicBezTo>
                    <a:pt x="1828" y="2490"/>
                    <a:pt x="1639" y="2300"/>
                    <a:pt x="1639" y="2111"/>
                  </a:cubicBezTo>
                  <a:cubicBezTo>
                    <a:pt x="1639" y="1828"/>
                    <a:pt x="1828" y="1670"/>
                    <a:pt x="2080" y="1670"/>
                  </a:cubicBezTo>
                  <a:close/>
                  <a:moveTo>
                    <a:pt x="7026" y="4159"/>
                  </a:moveTo>
                  <a:cubicBezTo>
                    <a:pt x="7278" y="4159"/>
                    <a:pt x="7467" y="4348"/>
                    <a:pt x="7467" y="4537"/>
                  </a:cubicBezTo>
                  <a:cubicBezTo>
                    <a:pt x="7467" y="4789"/>
                    <a:pt x="7278" y="4978"/>
                    <a:pt x="7026" y="4978"/>
                  </a:cubicBezTo>
                  <a:lnTo>
                    <a:pt x="2080" y="4978"/>
                  </a:lnTo>
                  <a:cubicBezTo>
                    <a:pt x="1828" y="4978"/>
                    <a:pt x="1639" y="4789"/>
                    <a:pt x="1639" y="4537"/>
                  </a:cubicBezTo>
                  <a:cubicBezTo>
                    <a:pt x="1639" y="4317"/>
                    <a:pt x="1828" y="4159"/>
                    <a:pt x="2080" y="4159"/>
                  </a:cubicBezTo>
                  <a:close/>
                  <a:moveTo>
                    <a:pt x="7026" y="6648"/>
                  </a:moveTo>
                  <a:cubicBezTo>
                    <a:pt x="7278" y="6648"/>
                    <a:pt x="7467" y="6837"/>
                    <a:pt x="7467" y="7058"/>
                  </a:cubicBezTo>
                  <a:cubicBezTo>
                    <a:pt x="7467" y="7310"/>
                    <a:pt x="7278" y="7467"/>
                    <a:pt x="7026" y="7467"/>
                  </a:cubicBezTo>
                  <a:lnTo>
                    <a:pt x="2080" y="7467"/>
                  </a:lnTo>
                  <a:cubicBezTo>
                    <a:pt x="1828" y="7467"/>
                    <a:pt x="1639" y="7278"/>
                    <a:pt x="1639" y="7058"/>
                  </a:cubicBezTo>
                  <a:cubicBezTo>
                    <a:pt x="1639" y="6806"/>
                    <a:pt x="1828" y="6648"/>
                    <a:pt x="2080" y="6648"/>
                  </a:cubicBezTo>
                  <a:close/>
                  <a:moveTo>
                    <a:pt x="7026" y="9106"/>
                  </a:moveTo>
                  <a:cubicBezTo>
                    <a:pt x="7278" y="9106"/>
                    <a:pt x="7467" y="9295"/>
                    <a:pt x="7467" y="9515"/>
                  </a:cubicBezTo>
                  <a:cubicBezTo>
                    <a:pt x="7467" y="9736"/>
                    <a:pt x="7278" y="9893"/>
                    <a:pt x="7026" y="9893"/>
                  </a:cubicBezTo>
                  <a:lnTo>
                    <a:pt x="2080" y="9893"/>
                  </a:lnTo>
                  <a:cubicBezTo>
                    <a:pt x="1828" y="9893"/>
                    <a:pt x="1639" y="9704"/>
                    <a:pt x="1639" y="9515"/>
                  </a:cubicBezTo>
                  <a:cubicBezTo>
                    <a:pt x="1639" y="9263"/>
                    <a:pt x="1828" y="9106"/>
                    <a:pt x="2080" y="9106"/>
                  </a:cubicBezTo>
                  <a:close/>
                  <a:moveTo>
                    <a:pt x="11500" y="10775"/>
                  </a:moveTo>
                  <a:cubicBezTo>
                    <a:pt x="11342" y="11248"/>
                    <a:pt x="10870" y="11594"/>
                    <a:pt x="10303" y="11594"/>
                  </a:cubicBezTo>
                  <a:cubicBezTo>
                    <a:pt x="9767" y="11594"/>
                    <a:pt x="9326" y="11248"/>
                    <a:pt x="9137" y="10775"/>
                  </a:cubicBezTo>
                  <a:close/>
                  <a:moveTo>
                    <a:pt x="1261" y="1"/>
                  </a:moveTo>
                  <a:cubicBezTo>
                    <a:pt x="568" y="1"/>
                    <a:pt x="32" y="568"/>
                    <a:pt x="32" y="1229"/>
                  </a:cubicBezTo>
                  <a:lnTo>
                    <a:pt x="32" y="10334"/>
                  </a:lnTo>
                  <a:cubicBezTo>
                    <a:pt x="0" y="11468"/>
                    <a:pt x="946" y="12414"/>
                    <a:pt x="2080" y="12414"/>
                  </a:cubicBezTo>
                  <a:lnTo>
                    <a:pt x="10334" y="12414"/>
                  </a:lnTo>
                  <a:cubicBezTo>
                    <a:pt x="11500" y="12414"/>
                    <a:pt x="12445" y="11468"/>
                    <a:pt x="12445" y="10334"/>
                  </a:cubicBezTo>
                  <a:cubicBezTo>
                    <a:pt x="12445" y="10082"/>
                    <a:pt x="12224" y="9893"/>
                    <a:pt x="12004" y="9893"/>
                  </a:cubicBezTo>
                  <a:lnTo>
                    <a:pt x="9074" y="9893"/>
                  </a:lnTo>
                  <a:lnTo>
                    <a:pt x="9074" y="1229"/>
                  </a:lnTo>
                  <a:cubicBezTo>
                    <a:pt x="9074" y="568"/>
                    <a:pt x="8538" y="1"/>
                    <a:pt x="787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7172;p88">
              <a:extLst>
                <a:ext uri="{FF2B5EF4-FFF2-40B4-BE49-F238E27FC236}">
                  <a16:creationId xmlns:a16="http://schemas.microsoft.com/office/drawing/2014/main" id="{D0843CB0-2B35-42E2-9D26-EB9C6C58FF44}"/>
                </a:ext>
              </a:extLst>
            </p:cNvPr>
            <p:cNvSpPr/>
            <p:nvPr/>
          </p:nvSpPr>
          <p:spPr>
            <a:xfrm>
              <a:off x="-60742100" y="3920375"/>
              <a:ext cx="68550" cy="55175"/>
            </a:xfrm>
            <a:custGeom>
              <a:avLst/>
              <a:gdLst/>
              <a:ahLst/>
              <a:cxnLst/>
              <a:rect l="l" t="t" r="r" b="b"/>
              <a:pathLst>
                <a:path w="2742" h="2207" extrusionOk="0">
                  <a:moveTo>
                    <a:pt x="0" y="1"/>
                  </a:moveTo>
                  <a:lnTo>
                    <a:pt x="0" y="32"/>
                  </a:lnTo>
                  <a:lnTo>
                    <a:pt x="1009" y="1986"/>
                  </a:lnTo>
                  <a:cubicBezTo>
                    <a:pt x="1103" y="2080"/>
                    <a:pt x="1261" y="2206"/>
                    <a:pt x="1418" y="2206"/>
                  </a:cubicBezTo>
                  <a:cubicBezTo>
                    <a:pt x="1576" y="2206"/>
                    <a:pt x="1733" y="2143"/>
                    <a:pt x="1796" y="1986"/>
                  </a:cubicBezTo>
                  <a:lnTo>
                    <a:pt x="2741" y="32"/>
                  </a:lnTo>
                  <a:lnTo>
                    <a:pt x="274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7173;p88">
              <a:extLst>
                <a:ext uri="{FF2B5EF4-FFF2-40B4-BE49-F238E27FC236}">
                  <a16:creationId xmlns:a16="http://schemas.microsoft.com/office/drawing/2014/main" id="{BFACFF13-9A80-4E6D-A298-16E707A2272A}"/>
                </a:ext>
              </a:extLst>
            </p:cNvPr>
            <p:cNvSpPr/>
            <p:nvPr/>
          </p:nvSpPr>
          <p:spPr>
            <a:xfrm>
              <a:off x="-60740525" y="3741600"/>
              <a:ext cx="68550" cy="158325"/>
            </a:xfrm>
            <a:custGeom>
              <a:avLst/>
              <a:gdLst/>
              <a:ahLst/>
              <a:cxnLst/>
              <a:rect l="l" t="t" r="r" b="b"/>
              <a:pathLst>
                <a:path w="2742" h="6333" extrusionOk="0">
                  <a:moveTo>
                    <a:pt x="1796" y="819"/>
                  </a:moveTo>
                  <a:cubicBezTo>
                    <a:pt x="1891" y="819"/>
                    <a:pt x="1922" y="882"/>
                    <a:pt x="1922" y="945"/>
                  </a:cubicBezTo>
                  <a:lnTo>
                    <a:pt x="1922" y="1638"/>
                  </a:lnTo>
                  <a:lnTo>
                    <a:pt x="820" y="1638"/>
                  </a:lnTo>
                  <a:lnTo>
                    <a:pt x="820" y="945"/>
                  </a:lnTo>
                  <a:cubicBezTo>
                    <a:pt x="820" y="851"/>
                    <a:pt x="883" y="819"/>
                    <a:pt x="977" y="819"/>
                  </a:cubicBezTo>
                  <a:close/>
                  <a:moveTo>
                    <a:pt x="977" y="0"/>
                  </a:moveTo>
                  <a:cubicBezTo>
                    <a:pt x="410" y="0"/>
                    <a:pt x="1" y="410"/>
                    <a:pt x="1" y="945"/>
                  </a:cubicBezTo>
                  <a:lnTo>
                    <a:pt x="1" y="6333"/>
                  </a:lnTo>
                  <a:lnTo>
                    <a:pt x="2741" y="6333"/>
                  </a:lnTo>
                  <a:lnTo>
                    <a:pt x="2741" y="945"/>
                  </a:lnTo>
                  <a:cubicBezTo>
                    <a:pt x="2741" y="410"/>
                    <a:pt x="2300" y="0"/>
                    <a:pt x="179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5" name="Google Shape;1325;p44"/>
          <p:cNvSpPr txBox="1">
            <a:spLocks noGrp="1"/>
          </p:cNvSpPr>
          <p:nvPr>
            <p:ph type="subTitle" idx="1"/>
          </p:nvPr>
        </p:nvSpPr>
        <p:spPr>
          <a:xfrm>
            <a:off x="715446" y="1226225"/>
            <a:ext cx="7713108" cy="235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en-GB" dirty="0">
                <a:latin typeface="OpenDyslexicAlta" panose="00000500000000000000" pitchFamily="50" charset="0"/>
              </a:rPr>
              <a:t>Listening to your child read</a:t>
            </a:r>
            <a:br>
              <a:rPr lang="en-GB" dirty="0">
                <a:latin typeface="OpenDyslexicAlta" panose="00000500000000000000" pitchFamily="50" charset="0"/>
              </a:rPr>
            </a:br>
            <a:endParaRPr lang="en-GB" dirty="0">
              <a:latin typeface="OpenDyslexicAlta" panose="00000500000000000000" pitchFamily="50" charset="0"/>
            </a:endParaRPr>
          </a:p>
          <a:p>
            <a:pPr marL="0" lvl="0" indent="0"/>
            <a:r>
              <a:rPr lang="en-GB" dirty="0">
                <a:latin typeface="OpenDyslexicAlta" panose="00000500000000000000" pitchFamily="50" charset="0"/>
              </a:rPr>
              <a:t>Developing an enjoyment and love of reading</a:t>
            </a:r>
            <a:br>
              <a:rPr lang="en-GB" dirty="0">
                <a:latin typeface="OpenDyslexicAlta" panose="00000500000000000000" pitchFamily="50" charset="0"/>
              </a:rPr>
            </a:br>
            <a:endParaRPr lang="en-GB" dirty="0">
              <a:latin typeface="OpenDyslexicAlta" panose="00000500000000000000" pitchFamily="50" charset="0"/>
            </a:endParaRPr>
          </a:p>
          <a:p>
            <a:pPr marL="0" lvl="0" indent="0"/>
            <a:r>
              <a:rPr lang="en-GB" dirty="0">
                <a:latin typeface="OpenDyslexicAlta" panose="00000500000000000000" pitchFamily="50" charset="0"/>
              </a:rPr>
              <a:t>Reading to your child and sharing stories</a:t>
            </a:r>
            <a:br>
              <a:rPr lang="en-GB" dirty="0">
                <a:latin typeface="OpenDyslexicAlta" panose="00000500000000000000" pitchFamily="50" charset="0"/>
              </a:rPr>
            </a:br>
            <a:endParaRPr lang="en-GB" dirty="0">
              <a:latin typeface="OpenDyslexicAlta" panose="00000500000000000000" pitchFamily="50" charset="0"/>
            </a:endParaRPr>
          </a:p>
          <a:p>
            <a:pPr marL="0" lvl="0" indent="0"/>
            <a:r>
              <a:rPr lang="en-GB" dirty="0">
                <a:latin typeface="OpenDyslexicAlta" panose="00000500000000000000" pitchFamily="50" charset="0"/>
              </a:rPr>
              <a:t>Read a little at a time but often, rather than rarely but for long periods of time</a:t>
            </a:r>
            <a:br>
              <a:rPr lang="en-GB" dirty="0">
                <a:latin typeface="OpenDyslexicAlta" panose="00000500000000000000" pitchFamily="50" charset="0"/>
              </a:rPr>
            </a:br>
            <a:br>
              <a:rPr lang="en-GB" dirty="0">
                <a:latin typeface="OpenDyslexicAlta" panose="00000500000000000000" pitchFamily="50" charset="0"/>
              </a:rPr>
            </a:br>
            <a:r>
              <a:rPr lang="en-GB" dirty="0">
                <a:latin typeface="OpenDyslexicAlta" panose="00000500000000000000" pitchFamily="50" charset="0"/>
              </a:rPr>
              <a:t>Talk about the story before, during and afterwards</a:t>
            </a:r>
            <a:br>
              <a:rPr lang="en-GB" dirty="0">
                <a:latin typeface="OpenDyslexicAlta" panose="00000500000000000000" pitchFamily="50" charset="0"/>
              </a:rPr>
            </a:br>
            <a:endParaRPr lang="en-GB" dirty="0">
              <a:latin typeface="OpenDyslexicAlta" panose="00000500000000000000" pitchFamily="50" charset="0"/>
            </a:endParaRPr>
          </a:p>
          <a:p>
            <a:pPr marL="0" lvl="0" indent="0"/>
            <a:r>
              <a:rPr lang="en-GB" dirty="0">
                <a:latin typeface="OpenDyslexicAlta" panose="00000500000000000000" pitchFamily="50" charset="0"/>
              </a:rPr>
              <a:t>Look up definitions of words together</a:t>
            </a:r>
          </a:p>
          <a:p>
            <a:pPr marL="0" lvl="0" indent="0"/>
            <a:endParaRPr lang="en-GB" dirty="0">
              <a:latin typeface="OpenDyslexicAlta" panose="00000500000000000000" pitchFamily="50" charset="0"/>
            </a:endParaRPr>
          </a:p>
          <a:p>
            <a:pPr marL="0" lvl="0" indent="0"/>
            <a:r>
              <a:rPr lang="en-GB" dirty="0">
                <a:latin typeface="OpenDyslexicAlta" panose="00000500000000000000" pitchFamily="50" charset="0"/>
              </a:rPr>
              <a:t>Reading can involve fiction, non-fiction, poetry, newspapers, magazines, graphic novels etc.</a:t>
            </a:r>
            <a:br>
              <a:rPr lang="en-GB" dirty="0">
                <a:latin typeface="OpenDyslexicAlta" panose="00000500000000000000" pitchFamily="50" charset="0"/>
              </a:rPr>
            </a:br>
            <a:endParaRPr lang="en-GB" dirty="0">
              <a:latin typeface="OpenDyslexicAlta" panose="00000500000000000000" pitchFamily="50" charset="0"/>
            </a:endParaRPr>
          </a:p>
          <a:p>
            <a:pPr marL="0" lvl="0" indent="0"/>
            <a:r>
              <a:rPr lang="en-GB" dirty="0">
                <a:latin typeface="OpenDyslexicAlta" panose="00000500000000000000" pitchFamily="50" charset="0"/>
              </a:rPr>
              <a:t>Visit your local library</a:t>
            </a:r>
          </a:p>
          <a:p>
            <a:pPr marL="0" lvl="0" indent="0"/>
            <a:endParaRPr lang="en-GB" dirty="0"/>
          </a:p>
        </p:txBody>
      </p:sp>
      <p:sp>
        <p:nvSpPr>
          <p:cNvPr id="1323" name="Google Shape;1323;p44"/>
          <p:cNvSpPr txBox="1">
            <a:spLocks noGrp="1"/>
          </p:cNvSpPr>
          <p:nvPr>
            <p:ph type="title"/>
          </p:nvPr>
        </p:nvSpPr>
        <p:spPr>
          <a:xfrm>
            <a:off x="648250" y="507815"/>
            <a:ext cx="79017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tx1"/>
                </a:solidFill>
                <a:latin typeface="OpenDyslexicAlta" panose="00000500000000000000" pitchFamily="50" charset="0"/>
              </a:rPr>
              <a:t>Helping Your Child With Reading</a:t>
            </a:r>
            <a:endParaRPr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6408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5" name="Google Shape;1325;p44"/>
          <p:cNvSpPr txBox="1">
            <a:spLocks noGrp="1"/>
          </p:cNvSpPr>
          <p:nvPr>
            <p:ph type="subTitle" idx="1"/>
          </p:nvPr>
        </p:nvSpPr>
        <p:spPr>
          <a:xfrm>
            <a:off x="715446" y="1226225"/>
            <a:ext cx="7713108" cy="310122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en-GB" dirty="0">
                <a:latin typeface="OpenDyslexicAlta" panose="00000500000000000000" pitchFamily="50" charset="0"/>
              </a:rPr>
              <a:t>Practise and learn weekly spelling lists</a:t>
            </a:r>
          </a:p>
          <a:p>
            <a:pPr marL="0" lvl="0" indent="0"/>
            <a:endParaRPr lang="en-GB" dirty="0">
              <a:latin typeface="OpenDyslexicAlta" panose="00000500000000000000" pitchFamily="50" charset="0"/>
            </a:endParaRPr>
          </a:p>
          <a:p>
            <a:pPr marL="0" lvl="0" indent="0"/>
            <a:r>
              <a:rPr lang="en-GB" dirty="0">
                <a:latin typeface="OpenDyslexicAlta" panose="00000500000000000000" pitchFamily="50" charset="0"/>
              </a:rPr>
              <a:t>Encourage opportunities for writing e.g. letters, shopping lists, notes or reminders, stories or poems</a:t>
            </a:r>
          </a:p>
          <a:p>
            <a:pPr marL="0" lvl="0" indent="0"/>
            <a:endParaRPr lang="en-GB" dirty="0">
              <a:latin typeface="OpenDyslexicAlta" panose="00000500000000000000" pitchFamily="50" charset="0"/>
            </a:endParaRPr>
          </a:p>
          <a:p>
            <a:pPr marL="0" lvl="0" indent="0"/>
            <a:r>
              <a:rPr lang="en-GB" dirty="0">
                <a:latin typeface="OpenDyslexicAlta" panose="00000500000000000000" pitchFamily="50" charset="0"/>
              </a:rPr>
              <a:t>Write together</a:t>
            </a:r>
          </a:p>
          <a:p>
            <a:pPr marL="0" lvl="0" indent="0"/>
            <a:endParaRPr lang="en-GB" dirty="0">
              <a:latin typeface="OpenDyslexicAlta" panose="00000500000000000000" pitchFamily="50" charset="0"/>
            </a:endParaRPr>
          </a:p>
          <a:p>
            <a:pPr marL="0" lvl="0" indent="0"/>
            <a:r>
              <a:rPr lang="en-GB" dirty="0">
                <a:latin typeface="OpenDyslexicAlta" panose="00000500000000000000" pitchFamily="50" charset="0"/>
              </a:rPr>
              <a:t>Encourage use of a dictionary to check spelling and a thesaurus to find synonyms</a:t>
            </a:r>
          </a:p>
          <a:p>
            <a:pPr marL="0" lvl="0" indent="0"/>
            <a:endParaRPr lang="en-GB" dirty="0">
              <a:latin typeface="OpenDyslexicAlta" panose="00000500000000000000" pitchFamily="50" charset="0"/>
            </a:endParaRPr>
          </a:p>
          <a:p>
            <a:pPr marL="0" lvl="0" indent="0"/>
            <a:r>
              <a:rPr lang="en-GB" dirty="0">
                <a:latin typeface="OpenDyslexicAlta" panose="00000500000000000000" pitchFamily="50" charset="0"/>
              </a:rPr>
              <a:t>Allow your child to use a computer for word processing, which will allow for editing and correction</a:t>
            </a:r>
          </a:p>
          <a:p>
            <a:pPr marL="0" lvl="0" indent="0"/>
            <a:endParaRPr lang="en-GB" dirty="0">
              <a:latin typeface="OpenDyslexicAlta" panose="00000500000000000000" pitchFamily="50" charset="0"/>
            </a:endParaRPr>
          </a:p>
          <a:p>
            <a:pPr marL="0" lvl="0" indent="0"/>
            <a:r>
              <a:rPr lang="en-GB" dirty="0">
                <a:latin typeface="OpenDyslexicAlta" panose="00000500000000000000" pitchFamily="50" charset="0"/>
              </a:rPr>
              <a:t>Remember that good readers become good writers</a:t>
            </a:r>
            <a:br>
              <a:rPr lang="en-GB" dirty="0"/>
            </a:br>
            <a:endParaRPr lang="en-GB" dirty="0"/>
          </a:p>
        </p:txBody>
      </p:sp>
      <p:sp>
        <p:nvSpPr>
          <p:cNvPr id="1323" name="Google Shape;1323;p44"/>
          <p:cNvSpPr txBox="1">
            <a:spLocks noGrp="1"/>
          </p:cNvSpPr>
          <p:nvPr>
            <p:ph type="title"/>
          </p:nvPr>
        </p:nvSpPr>
        <p:spPr>
          <a:xfrm>
            <a:off x="648250" y="507815"/>
            <a:ext cx="79017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tx1"/>
                </a:solidFill>
                <a:latin typeface="OpenDyslexicAlta" panose="00000500000000000000" pitchFamily="50" charset="0"/>
              </a:rPr>
              <a:t>Helping Your Child With Writing</a:t>
            </a:r>
            <a:endParaRPr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81542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5" name="Google Shape;1325;p44"/>
          <p:cNvSpPr txBox="1">
            <a:spLocks noGrp="1"/>
          </p:cNvSpPr>
          <p:nvPr>
            <p:ph type="subTitle" idx="1"/>
          </p:nvPr>
        </p:nvSpPr>
        <p:spPr>
          <a:xfrm>
            <a:off x="715446" y="1226224"/>
            <a:ext cx="7713108" cy="322853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en-GB" dirty="0">
                <a:latin typeface="OpenDyslexicAlta" panose="00000500000000000000" pitchFamily="50" charset="0"/>
              </a:rPr>
              <a:t>Play times tables games</a:t>
            </a:r>
            <a:br>
              <a:rPr lang="en-GB" dirty="0">
                <a:latin typeface="OpenDyslexicAlta" panose="00000500000000000000" pitchFamily="50" charset="0"/>
              </a:rPr>
            </a:br>
            <a:endParaRPr lang="en-GB" dirty="0">
              <a:latin typeface="OpenDyslexicAlta" panose="00000500000000000000" pitchFamily="50" charset="0"/>
            </a:endParaRPr>
          </a:p>
          <a:p>
            <a:pPr marL="0" lvl="0" indent="0"/>
            <a:r>
              <a:rPr lang="en-GB" dirty="0">
                <a:latin typeface="OpenDyslexicAlta" panose="00000500000000000000" pitchFamily="50" charset="0"/>
              </a:rPr>
              <a:t>Play mental maths games including counting in different amounts, forwards and backwards</a:t>
            </a:r>
            <a:br>
              <a:rPr lang="en-GB" dirty="0">
                <a:latin typeface="OpenDyslexicAlta" panose="00000500000000000000" pitchFamily="50" charset="0"/>
              </a:rPr>
            </a:br>
            <a:endParaRPr lang="en-GB" dirty="0">
              <a:latin typeface="OpenDyslexicAlta" panose="00000500000000000000" pitchFamily="50" charset="0"/>
            </a:endParaRPr>
          </a:p>
          <a:p>
            <a:pPr marL="0" lvl="0" indent="0"/>
            <a:r>
              <a:rPr lang="en-GB" dirty="0">
                <a:latin typeface="OpenDyslexicAlta" panose="00000500000000000000" pitchFamily="50" charset="0"/>
              </a:rPr>
              <a:t>Encourage opportunities for telling the time</a:t>
            </a:r>
            <a:br>
              <a:rPr lang="en-GB" dirty="0">
                <a:latin typeface="OpenDyslexicAlta" panose="00000500000000000000" pitchFamily="50" charset="0"/>
              </a:rPr>
            </a:br>
            <a:endParaRPr lang="en-GB" dirty="0">
              <a:latin typeface="OpenDyslexicAlta" panose="00000500000000000000" pitchFamily="50" charset="0"/>
            </a:endParaRPr>
          </a:p>
          <a:p>
            <a:pPr marL="0" lvl="0" indent="0"/>
            <a:r>
              <a:rPr lang="en-GB" dirty="0">
                <a:latin typeface="OpenDyslexicAlta" panose="00000500000000000000" pitchFamily="50" charset="0"/>
              </a:rPr>
              <a:t>Encourage opportunities for counting coins and money, including amounts and change</a:t>
            </a:r>
            <a:br>
              <a:rPr lang="en-GB" dirty="0">
                <a:latin typeface="OpenDyslexicAlta" panose="00000500000000000000" pitchFamily="50" charset="0"/>
              </a:rPr>
            </a:br>
            <a:endParaRPr lang="en-GB" dirty="0">
              <a:latin typeface="OpenDyslexicAlta" panose="00000500000000000000" pitchFamily="50" charset="0"/>
            </a:endParaRPr>
          </a:p>
          <a:p>
            <a:pPr marL="0" lvl="0" indent="0"/>
            <a:r>
              <a:rPr lang="en-GB" dirty="0">
                <a:latin typeface="OpenDyslexicAlta" panose="00000500000000000000" pitchFamily="50" charset="0"/>
              </a:rPr>
              <a:t>Identify, weigh or measure  quantities and amounts in the kitchen or in recipes</a:t>
            </a:r>
            <a:br>
              <a:rPr lang="en-GB" dirty="0">
                <a:latin typeface="OpenDyslexicAlta" panose="00000500000000000000" pitchFamily="50" charset="0"/>
              </a:rPr>
            </a:br>
            <a:endParaRPr lang="en-GB" dirty="0">
              <a:latin typeface="OpenDyslexicAlta" panose="00000500000000000000" pitchFamily="50" charset="0"/>
            </a:endParaRPr>
          </a:p>
          <a:p>
            <a:pPr marL="0" lvl="0" indent="0"/>
            <a:r>
              <a:rPr lang="en-GB" dirty="0">
                <a:latin typeface="OpenDyslexicAlta" panose="00000500000000000000" pitchFamily="50" charset="0"/>
              </a:rPr>
              <a:t>Play games involving numbers or logic, such as dominoes, card games, darts, draughts or chess</a:t>
            </a:r>
          </a:p>
          <a:p>
            <a:pPr marL="0" lvl="0" indent="0"/>
            <a:endParaRPr lang="en-GB" dirty="0">
              <a:latin typeface="OpenDyslexicAlta" panose="00000500000000000000" pitchFamily="50" charset="0"/>
            </a:endParaRPr>
          </a:p>
          <a:p>
            <a:pPr marL="0" lvl="0" indent="0"/>
            <a:r>
              <a:rPr lang="en-GB" dirty="0">
                <a:latin typeface="OpenDyslexicAlta" panose="00000500000000000000" pitchFamily="50" charset="0"/>
              </a:rPr>
              <a:t>Encourage your child to show their working out when doing arithmetic calculations and ask them to explain how they came to an answer. </a:t>
            </a:r>
          </a:p>
          <a:p>
            <a:pPr marL="0" lvl="0" indent="0"/>
            <a:endParaRPr lang="en-GB" dirty="0"/>
          </a:p>
          <a:p>
            <a:pPr marL="0" lvl="0" indent="0"/>
            <a:endParaRPr lang="en-GB" dirty="0"/>
          </a:p>
        </p:txBody>
      </p:sp>
      <p:sp>
        <p:nvSpPr>
          <p:cNvPr id="1323" name="Google Shape;1323;p44"/>
          <p:cNvSpPr txBox="1">
            <a:spLocks noGrp="1"/>
          </p:cNvSpPr>
          <p:nvPr>
            <p:ph type="title"/>
          </p:nvPr>
        </p:nvSpPr>
        <p:spPr>
          <a:xfrm>
            <a:off x="648250" y="507815"/>
            <a:ext cx="79017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tx1"/>
                </a:solidFill>
                <a:latin typeface="OpenDyslexicAlta" panose="00000500000000000000" pitchFamily="50" charset="0"/>
              </a:rPr>
              <a:t>Helping Your Child With Maths</a:t>
            </a:r>
            <a:endParaRPr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57419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" name="Google Shape;1413;p48"/>
          <p:cNvSpPr txBox="1">
            <a:spLocks noGrp="1"/>
          </p:cNvSpPr>
          <p:nvPr>
            <p:ph type="title"/>
          </p:nvPr>
        </p:nvSpPr>
        <p:spPr>
          <a:xfrm>
            <a:off x="376624" y="238277"/>
            <a:ext cx="7975957" cy="75001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dirty="0">
                <a:latin typeface="OpenDyslexicAlta" panose="00000500000000000000" pitchFamily="50" charset="0"/>
              </a:rPr>
              <a:t>Autumn Term</a:t>
            </a:r>
            <a:endParaRPr sz="2800" b="1" dirty="0">
              <a:latin typeface="OpenDyslexicAlta" panose="00000500000000000000" pitchFamily="50" charset="0"/>
            </a:endParaRPr>
          </a:p>
        </p:txBody>
      </p:sp>
      <p:sp>
        <p:nvSpPr>
          <p:cNvPr id="1415" name="Google Shape;1415;p48"/>
          <p:cNvSpPr txBox="1">
            <a:spLocks noGrp="1"/>
          </p:cNvSpPr>
          <p:nvPr>
            <p:ph type="subTitle" idx="1"/>
          </p:nvPr>
        </p:nvSpPr>
        <p:spPr>
          <a:xfrm>
            <a:off x="3331393" y="798734"/>
            <a:ext cx="2049600" cy="5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Science</a:t>
            </a:r>
            <a:endParaRPr dirty="0"/>
          </a:p>
        </p:txBody>
      </p:sp>
      <p:sp>
        <p:nvSpPr>
          <p:cNvPr id="1416" name="Google Shape;1416;p48"/>
          <p:cNvSpPr txBox="1">
            <a:spLocks noGrp="1"/>
          </p:cNvSpPr>
          <p:nvPr>
            <p:ph type="subTitle" idx="2"/>
          </p:nvPr>
        </p:nvSpPr>
        <p:spPr>
          <a:xfrm>
            <a:off x="3297830" y="1142734"/>
            <a:ext cx="204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highlight>
                  <a:srgbClr val="FFFFFF"/>
                </a:highlight>
              </a:rPr>
              <a:t>Materials: mixtures and separation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highlight>
                  <a:srgbClr val="FFFFFF"/>
                </a:highlight>
              </a:rPr>
              <a:t>Properties and changes </a:t>
            </a:r>
            <a:br>
              <a:rPr lang="en-GB" dirty="0"/>
            </a:br>
            <a:endParaRPr dirty="0"/>
          </a:p>
        </p:txBody>
      </p:sp>
      <p:sp>
        <p:nvSpPr>
          <p:cNvPr id="1414" name="Google Shape;1414;p48"/>
          <p:cNvSpPr txBox="1">
            <a:spLocks noGrp="1"/>
          </p:cNvSpPr>
          <p:nvPr>
            <p:ph type="subTitle" idx="3"/>
          </p:nvPr>
        </p:nvSpPr>
        <p:spPr>
          <a:xfrm>
            <a:off x="1302788" y="1758758"/>
            <a:ext cx="2049600" cy="5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RE</a:t>
            </a:r>
            <a:endParaRPr dirty="0"/>
          </a:p>
        </p:txBody>
      </p:sp>
      <p:sp>
        <p:nvSpPr>
          <p:cNvPr id="1417" name="Google Shape;1417;p48"/>
          <p:cNvSpPr txBox="1">
            <a:spLocks noGrp="1"/>
          </p:cNvSpPr>
          <p:nvPr>
            <p:ph type="subTitle" idx="4"/>
          </p:nvPr>
        </p:nvSpPr>
        <p:spPr>
          <a:xfrm>
            <a:off x="1334489" y="2090351"/>
            <a:ext cx="204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highlight>
                  <a:srgbClr val="FFFFFF"/>
                </a:highlight>
              </a:rPr>
              <a:t>Creation &amp; Covenant</a:t>
            </a:r>
            <a:br>
              <a:rPr lang="en-GB" dirty="0">
                <a:highlight>
                  <a:srgbClr val="FFFFFF"/>
                </a:highlight>
              </a:rPr>
            </a:br>
            <a:r>
              <a:rPr lang="en-GB" dirty="0">
                <a:highlight>
                  <a:srgbClr val="FFFFFF"/>
                </a:highlight>
              </a:rPr>
              <a:t>Prophecy &amp; Promise</a:t>
            </a:r>
            <a:endParaRPr dirty="0">
              <a:highlight>
                <a:srgbClr val="FFFFFF"/>
              </a:highlight>
            </a:endParaRPr>
          </a:p>
        </p:txBody>
      </p:sp>
      <p:sp>
        <p:nvSpPr>
          <p:cNvPr id="1418" name="Google Shape;1418;p48"/>
          <p:cNvSpPr txBox="1">
            <a:spLocks noGrp="1"/>
          </p:cNvSpPr>
          <p:nvPr>
            <p:ph type="subTitle" idx="5"/>
          </p:nvPr>
        </p:nvSpPr>
        <p:spPr>
          <a:xfrm>
            <a:off x="3297830" y="2213446"/>
            <a:ext cx="2049600" cy="5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History</a:t>
            </a:r>
            <a:endParaRPr dirty="0"/>
          </a:p>
        </p:txBody>
      </p:sp>
      <p:sp>
        <p:nvSpPr>
          <p:cNvPr id="1419" name="Google Shape;1419;p48"/>
          <p:cNvSpPr txBox="1">
            <a:spLocks noGrp="1"/>
          </p:cNvSpPr>
          <p:nvPr>
            <p:ph type="subTitle" idx="6"/>
          </p:nvPr>
        </p:nvSpPr>
        <p:spPr>
          <a:xfrm>
            <a:off x="3331393" y="2585438"/>
            <a:ext cx="204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highlight>
                  <a:srgbClr val="FFFFFF"/>
                </a:highlight>
              </a:rPr>
              <a:t>What is the legacy of the ancient Greek civilization?</a:t>
            </a:r>
            <a:endParaRPr dirty="0">
              <a:highlight>
                <a:srgbClr val="FFFFFF"/>
              </a:highlight>
            </a:endParaRPr>
          </a:p>
        </p:txBody>
      </p:sp>
      <p:sp>
        <p:nvSpPr>
          <p:cNvPr id="1420" name="Google Shape;1420;p48"/>
          <p:cNvSpPr txBox="1">
            <a:spLocks noGrp="1"/>
          </p:cNvSpPr>
          <p:nvPr>
            <p:ph type="subTitle" idx="7"/>
          </p:nvPr>
        </p:nvSpPr>
        <p:spPr>
          <a:xfrm>
            <a:off x="1334489" y="3047277"/>
            <a:ext cx="2049600" cy="5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Geography</a:t>
            </a:r>
            <a:endParaRPr dirty="0"/>
          </a:p>
        </p:txBody>
      </p:sp>
      <p:sp>
        <p:nvSpPr>
          <p:cNvPr id="1421" name="Google Shape;1421;p48"/>
          <p:cNvSpPr txBox="1">
            <a:spLocks noGrp="1"/>
          </p:cNvSpPr>
          <p:nvPr>
            <p:ph type="subTitle" idx="8"/>
          </p:nvPr>
        </p:nvSpPr>
        <p:spPr>
          <a:xfrm>
            <a:off x="1314297" y="3366229"/>
            <a:ext cx="204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highlight>
                  <a:srgbClr val="FFFFFF"/>
                </a:highlight>
              </a:rPr>
              <a:t>What is life like in the Alps?</a:t>
            </a:r>
            <a:endParaRPr dirty="0">
              <a:highlight>
                <a:srgbClr val="FFFFFF"/>
              </a:highlight>
            </a:endParaRPr>
          </a:p>
        </p:txBody>
      </p:sp>
      <p:grpSp>
        <p:nvGrpSpPr>
          <p:cNvPr id="1448" name="Google Shape;1448;p48"/>
          <p:cNvGrpSpPr/>
          <p:nvPr/>
        </p:nvGrpSpPr>
        <p:grpSpPr>
          <a:xfrm rot="10800000" flipH="1">
            <a:off x="-908234" y="201472"/>
            <a:ext cx="10007157" cy="4999031"/>
            <a:chOff x="-326516" y="796"/>
            <a:chExt cx="9470384" cy="5142679"/>
          </a:xfrm>
        </p:grpSpPr>
        <p:sp>
          <p:nvSpPr>
            <p:cNvPr id="1449" name="Google Shape;1449;p48"/>
            <p:cNvSpPr/>
            <p:nvPr/>
          </p:nvSpPr>
          <p:spPr>
            <a:xfrm>
              <a:off x="6605861" y="3322487"/>
              <a:ext cx="2538007" cy="1820988"/>
            </a:xfrm>
            <a:custGeom>
              <a:avLst/>
              <a:gdLst/>
              <a:ahLst/>
              <a:cxnLst/>
              <a:rect l="l" t="t" r="r" b="b"/>
              <a:pathLst>
                <a:path w="24213" h="20593" extrusionOk="0">
                  <a:moveTo>
                    <a:pt x="23614" y="0"/>
                  </a:moveTo>
                  <a:cubicBezTo>
                    <a:pt x="14949" y="0"/>
                    <a:pt x="6606" y="5690"/>
                    <a:pt x="2513" y="13167"/>
                  </a:cubicBezTo>
                  <a:cubicBezTo>
                    <a:pt x="1833" y="14404"/>
                    <a:pt x="1266" y="15698"/>
                    <a:pt x="829" y="17038"/>
                  </a:cubicBezTo>
                  <a:cubicBezTo>
                    <a:pt x="438" y="18192"/>
                    <a:pt x="159" y="19383"/>
                    <a:pt x="0" y="20592"/>
                  </a:cubicBezTo>
                  <a:lnTo>
                    <a:pt x="24212" y="20592"/>
                  </a:lnTo>
                  <a:lnTo>
                    <a:pt x="24212" y="9"/>
                  </a:lnTo>
                  <a:cubicBezTo>
                    <a:pt x="24013" y="3"/>
                    <a:pt x="23813" y="0"/>
                    <a:pt x="2361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0" name="Google Shape;1450;p48"/>
            <p:cNvSpPr/>
            <p:nvPr/>
          </p:nvSpPr>
          <p:spPr>
            <a:xfrm>
              <a:off x="6729754" y="4374754"/>
              <a:ext cx="2414109" cy="768718"/>
            </a:xfrm>
            <a:custGeom>
              <a:avLst/>
              <a:gdLst/>
              <a:ahLst/>
              <a:cxnLst/>
              <a:rect l="l" t="t" r="r" b="b"/>
              <a:pathLst>
                <a:path w="23031" h="19487" extrusionOk="0">
                  <a:moveTo>
                    <a:pt x="22131" y="0"/>
                  </a:moveTo>
                  <a:cubicBezTo>
                    <a:pt x="14020" y="0"/>
                    <a:pt x="6212" y="5327"/>
                    <a:pt x="2373" y="12331"/>
                  </a:cubicBezTo>
                  <a:cubicBezTo>
                    <a:pt x="1740" y="13484"/>
                    <a:pt x="1210" y="14703"/>
                    <a:pt x="800" y="15950"/>
                  </a:cubicBezTo>
                  <a:cubicBezTo>
                    <a:pt x="410" y="17104"/>
                    <a:pt x="140" y="18286"/>
                    <a:pt x="0" y="19486"/>
                  </a:cubicBezTo>
                  <a:lnTo>
                    <a:pt x="23030" y="19486"/>
                  </a:lnTo>
                  <a:lnTo>
                    <a:pt x="23030" y="20"/>
                  </a:lnTo>
                  <a:lnTo>
                    <a:pt x="22984" y="20"/>
                  </a:lnTo>
                  <a:cubicBezTo>
                    <a:pt x="22699" y="7"/>
                    <a:pt x="22415" y="0"/>
                    <a:pt x="2213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1" name="Google Shape;1451;p48"/>
            <p:cNvSpPr/>
            <p:nvPr/>
          </p:nvSpPr>
          <p:spPr>
            <a:xfrm>
              <a:off x="6900396" y="3555398"/>
              <a:ext cx="2243462" cy="1588069"/>
            </a:xfrm>
            <a:custGeom>
              <a:avLst/>
              <a:gdLst/>
              <a:ahLst/>
              <a:cxnLst/>
              <a:rect l="l" t="t" r="r" b="b"/>
              <a:pathLst>
                <a:path w="21403" h="17959" extrusionOk="0">
                  <a:moveTo>
                    <a:pt x="20091" y="0"/>
                  </a:moveTo>
                  <a:cubicBezTo>
                    <a:pt x="12734" y="0"/>
                    <a:pt x="5658" y="4836"/>
                    <a:pt x="2178" y="11175"/>
                  </a:cubicBezTo>
                  <a:cubicBezTo>
                    <a:pt x="1601" y="12226"/>
                    <a:pt x="1126" y="13324"/>
                    <a:pt x="754" y="14460"/>
                  </a:cubicBezTo>
                  <a:cubicBezTo>
                    <a:pt x="363" y="15595"/>
                    <a:pt x="112" y="16767"/>
                    <a:pt x="1" y="17958"/>
                  </a:cubicBezTo>
                  <a:lnTo>
                    <a:pt x="21402" y="17958"/>
                  </a:lnTo>
                  <a:lnTo>
                    <a:pt x="21402" y="55"/>
                  </a:lnTo>
                  <a:cubicBezTo>
                    <a:pt x="21225" y="37"/>
                    <a:pt x="21039" y="27"/>
                    <a:pt x="20863" y="18"/>
                  </a:cubicBezTo>
                  <a:cubicBezTo>
                    <a:pt x="20605" y="6"/>
                    <a:pt x="20348" y="0"/>
                    <a:pt x="2009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2" name="Google Shape;1452;p48"/>
            <p:cNvSpPr/>
            <p:nvPr/>
          </p:nvSpPr>
          <p:spPr>
            <a:xfrm>
              <a:off x="7034980" y="3660005"/>
              <a:ext cx="2108874" cy="1483460"/>
            </a:xfrm>
            <a:custGeom>
              <a:avLst/>
              <a:gdLst/>
              <a:ahLst/>
              <a:cxnLst/>
              <a:rect l="l" t="t" r="r" b="b"/>
              <a:pathLst>
                <a:path w="20119" h="16776" extrusionOk="0">
                  <a:moveTo>
                    <a:pt x="18486" y="0"/>
                  </a:moveTo>
                  <a:cubicBezTo>
                    <a:pt x="11721" y="0"/>
                    <a:pt x="5202" y="4445"/>
                    <a:pt x="2011" y="10280"/>
                  </a:cubicBezTo>
                  <a:cubicBezTo>
                    <a:pt x="1480" y="11248"/>
                    <a:pt x="1043" y="12253"/>
                    <a:pt x="698" y="13304"/>
                  </a:cubicBezTo>
                  <a:cubicBezTo>
                    <a:pt x="317" y="14421"/>
                    <a:pt x="75" y="15594"/>
                    <a:pt x="1" y="16775"/>
                  </a:cubicBezTo>
                  <a:lnTo>
                    <a:pt x="20118" y="16775"/>
                  </a:lnTo>
                  <a:lnTo>
                    <a:pt x="20118" y="91"/>
                  </a:lnTo>
                  <a:cubicBezTo>
                    <a:pt x="19811" y="54"/>
                    <a:pt x="19504" y="35"/>
                    <a:pt x="19197" y="17"/>
                  </a:cubicBezTo>
                  <a:cubicBezTo>
                    <a:pt x="18960" y="6"/>
                    <a:pt x="18723" y="0"/>
                    <a:pt x="1848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4" name="Google Shape;1454;p48"/>
            <p:cNvSpPr/>
            <p:nvPr/>
          </p:nvSpPr>
          <p:spPr>
            <a:xfrm>
              <a:off x="7296393" y="3829163"/>
              <a:ext cx="1847453" cy="1314298"/>
            </a:xfrm>
            <a:custGeom>
              <a:avLst/>
              <a:gdLst/>
              <a:ahLst/>
              <a:cxnLst/>
              <a:rect l="l" t="t" r="r" b="b"/>
              <a:pathLst>
                <a:path w="17625" h="14863" extrusionOk="0">
                  <a:moveTo>
                    <a:pt x="16110" y="0"/>
                  </a:moveTo>
                  <a:cubicBezTo>
                    <a:pt x="13016" y="0"/>
                    <a:pt x="9791" y="1769"/>
                    <a:pt x="7314" y="3799"/>
                  </a:cubicBezTo>
                  <a:cubicBezTo>
                    <a:pt x="4886" y="5790"/>
                    <a:pt x="2838" y="8386"/>
                    <a:pt x="1322" y="11308"/>
                  </a:cubicBezTo>
                  <a:cubicBezTo>
                    <a:pt x="745" y="12424"/>
                    <a:pt x="233" y="13606"/>
                    <a:pt x="0" y="14862"/>
                  </a:cubicBezTo>
                  <a:lnTo>
                    <a:pt x="17624" y="14862"/>
                  </a:lnTo>
                  <a:lnTo>
                    <a:pt x="17624" y="151"/>
                  </a:lnTo>
                  <a:cubicBezTo>
                    <a:pt x="17126" y="48"/>
                    <a:pt x="16620" y="0"/>
                    <a:pt x="1611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455" name="Google Shape;1455;p48"/>
            <p:cNvSpPr/>
            <p:nvPr/>
          </p:nvSpPr>
          <p:spPr>
            <a:xfrm>
              <a:off x="7450474" y="3954107"/>
              <a:ext cx="1693367" cy="1189350"/>
            </a:xfrm>
            <a:custGeom>
              <a:avLst/>
              <a:gdLst/>
              <a:ahLst/>
              <a:cxnLst/>
              <a:rect l="l" t="t" r="r" b="b"/>
              <a:pathLst>
                <a:path w="16155" h="13450" extrusionOk="0">
                  <a:moveTo>
                    <a:pt x="14190" y="0"/>
                  </a:moveTo>
                  <a:cubicBezTo>
                    <a:pt x="11480" y="0"/>
                    <a:pt x="8653" y="1556"/>
                    <a:pt x="6486" y="3335"/>
                  </a:cubicBezTo>
                  <a:cubicBezTo>
                    <a:pt x="4355" y="5084"/>
                    <a:pt x="2559" y="7354"/>
                    <a:pt x="1229" y="9913"/>
                  </a:cubicBezTo>
                  <a:cubicBezTo>
                    <a:pt x="689" y="10955"/>
                    <a:pt x="224" y="12053"/>
                    <a:pt x="38" y="13235"/>
                  </a:cubicBezTo>
                  <a:cubicBezTo>
                    <a:pt x="19" y="13300"/>
                    <a:pt x="10" y="13375"/>
                    <a:pt x="1" y="13449"/>
                  </a:cubicBezTo>
                  <a:lnTo>
                    <a:pt x="16154" y="13449"/>
                  </a:lnTo>
                  <a:lnTo>
                    <a:pt x="16154" y="301"/>
                  </a:lnTo>
                  <a:cubicBezTo>
                    <a:pt x="15514" y="94"/>
                    <a:pt x="14856" y="0"/>
                    <a:pt x="141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6" name="Google Shape;1456;p48"/>
            <p:cNvSpPr/>
            <p:nvPr/>
          </p:nvSpPr>
          <p:spPr>
            <a:xfrm>
              <a:off x="7640716" y="4103546"/>
              <a:ext cx="1503119" cy="1039907"/>
            </a:xfrm>
            <a:custGeom>
              <a:avLst/>
              <a:gdLst/>
              <a:ahLst/>
              <a:cxnLst/>
              <a:rect l="l" t="t" r="r" b="b"/>
              <a:pathLst>
                <a:path w="14340" h="11760" extrusionOk="0">
                  <a:moveTo>
                    <a:pt x="11840" y="1"/>
                  </a:moveTo>
                  <a:cubicBezTo>
                    <a:pt x="9584" y="1"/>
                    <a:pt x="7234" y="1288"/>
                    <a:pt x="5434" y="2771"/>
                  </a:cubicBezTo>
                  <a:cubicBezTo>
                    <a:pt x="3620" y="4287"/>
                    <a:pt x="2140" y="6148"/>
                    <a:pt x="1061" y="8251"/>
                  </a:cubicBezTo>
                  <a:cubicBezTo>
                    <a:pt x="614" y="9107"/>
                    <a:pt x="223" y="10029"/>
                    <a:pt x="65" y="11006"/>
                  </a:cubicBezTo>
                  <a:cubicBezTo>
                    <a:pt x="28" y="11257"/>
                    <a:pt x="9" y="11508"/>
                    <a:pt x="0" y="11759"/>
                  </a:cubicBezTo>
                  <a:lnTo>
                    <a:pt x="14339" y="11759"/>
                  </a:lnTo>
                  <a:lnTo>
                    <a:pt x="14339" y="621"/>
                  </a:lnTo>
                  <a:cubicBezTo>
                    <a:pt x="13544" y="187"/>
                    <a:pt x="12699" y="1"/>
                    <a:pt x="1184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7" name="Google Shape;1457;p48"/>
            <p:cNvSpPr/>
            <p:nvPr/>
          </p:nvSpPr>
          <p:spPr>
            <a:xfrm>
              <a:off x="7883576" y="4275798"/>
              <a:ext cx="1260251" cy="867651"/>
            </a:xfrm>
            <a:custGeom>
              <a:avLst/>
              <a:gdLst/>
              <a:ahLst/>
              <a:cxnLst/>
              <a:rect l="l" t="t" r="r" b="b"/>
              <a:pathLst>
                <a:path w="12023" h="9812" extrusionOk="0">
                  <a:moveTo>
                    <a:pt x="9795" y="1"/>
                  </a:moveTo>
                  <a:cubicBezTo>
                    <a:pt x="7930" y="1"/>
                    <a:pt x="5981" y="1070"/>
                    <a:pt x="4485" y="2302"/>
                  </a:cubicBezTo>
                  <a:cubicBezTo>
                    <a:pt x="2987" y="3549"/>
                    <a:pt x="1759" y="5094"/>
                    <a:pt x="875" y="6834"/>
                  </a:cubicBezTo>
                  <a:cubicBezTo>
                    <a:pt x="503" y="7541"/>
                    <a:pt x="177" y="8304"/>
                    <a:pt x="47" y="9113"/>
                  </a:cubicBezTo>
                  <a:cubicBezTo>
                    <a:pt x="9" y="9346"/>
                    <a:pt x="0" y="9579"/>
                    <a:pt x="0" y="9811"/>
                  </a:cubicBezTo>
                  <a:lnTo>
                    <a:pt x="12022" y="9811"/>
                  </a:lnTo>
                  <a:lnTo>
                    <a:pt x="12022" y="609"/>
                  </a:lnTo>
                  <a:cubicBezTo>
                    <a:pt x="11319" y="182"/>
                    <a:pt x="10564" y="1"/>
                    <a:pt x="979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8" name="Google Shape;1458;p48"/>
            <p:cNvSpPr/>
            <p:nvPr/>
          </p:nvSpPr>
          <p:spPr>
            <a:xfrm>
              <a:off x="8085453" y="4416748"/>
              <a:ext cx="1058368" cy="726697"/>
            </a:xfrm>
            <a:custGeom>
              <a:avLst/>
              <a:gdLst/>
              <a:ahLst/>
              <a:cxnLst/>
              <a:rect l="l" t="t" r="r" b="b"/>
              <a:pathLst>
                <a:path w="10097" h="8218" extrusionOk="0">
                  <a:moveTo>
                    <a:pt x="7591" y="0"/>
                  </a:moveTo>
                  <a:cubicBezTo>
                    <a:pt x="6147" y="0"/>
                    <a:pt x="4641" y="825"/>
                    <a:pt x="3490" y="1769"/>
                  </a:cubicBezTo>
                  <a:cubicBezTo>
                    <a:pt x="2336" y="2737"/>
                    <a:pt x="1387" y="3928"/>
                    <a:pt x="698" y="5268"/>
                  </a:cubicBezTo>
                  <a:cubicBezTo>
                    <a:pt x="391" y="5817"/>
                    <a:pt x="177" y="6412"/>
                    <a:pt x="65" y="7036"/>
                  </a:cubicBezTo>
                  <a:cubicBezTo>
                    <a:pt x="0" y="7426"/>
                    <a:pt x="10" y="7826"/>
                    <a:pt x="93" y="8217"/>
                  </a:cubicBezTo>
                  <a:lnTo>
                    <a:pt x="10096" y="8217"/>
                  </a:lnTo>
                  <a:lnTo>
                    <a:pt x="10096" y="1117"/>
                  </a:lnTo>
                  <a:cubicBezTo>
                    <a:pt x="9994" y="1006"/>
                    <a:pt x="9873" y="894"/>
                    <a:pt x="9761" y="792"/>
                  </a:cubicBezTo>
                  <a:cubicBezTo>
                    <a:pt x="9096" y="229"/>
                    <a:pt x="8352" y="0"/>
                    <a:pt x="759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9" name="Google Shape;1459;p48"/>
            <p:cNvSpPr/>
            <p:nvPr/>
          </p:nvSpPr>
          <p:spPr>
            <a:xfrm>
              <a:off x="8269721" y="4559820"/>
              <a:ext cx="858476" cy="583622"/>
            </a:xfrm>
            <a:custGeom>
              <a:avLst/>
              <a:gdLst/>
              <a:ahLst/>
              <a:cxnLst/>
              <a:rect l="l" t="t" r="r" b="b"/>
              <a:pathLst>
                <a:path w="8190" h="6600" extrusionOk="0">
                  <a:moveTo>
                    <a:pt x="5320" y="1"/>
                  </a:moveTo>
                  <a:cubicBezTo>
                    <a:pt x="4313" y="1"/>
                    <a:pt x="3266" y="578"/>
                    <a:pt x="2467" y="1230"/>
                  </a:cubicBezTo>
                  <a:cubicBezTo>
                    <a:pt x="1657" y="1909"/>
                    <a:pt x="997" y="2738"/>
                    <a:pt x="522" y="3677"/>
                  </a:cubicBezTo>
                  <a:cubicBezTo>
                    <a:pt x="308" y="4059"/>
                    <a:pt x="159" y="4468"/>
                    <a:pt x="85" y="4906"/>
                  </a:cubicBezTo>
                  <a:cubicBezTo>
                    <a:pt x="1" y="5334"/>
                    <a:pt x="66" y="5780"/>
                    <a:pt x="271" y="6171"/>
                  </a:cubicBezTo>
                  <a:cubicBezTo>
                    <a:pt x="373" y="6339"/>
                    <a:pt x="503" y="6478"/>
                    <a:pt x="662" y="6599"/>
                  </a:cubicBezTo>
                  <a:lnTo>
                    <a:pt x="6701" y="6599"/>
                  </a:lnTo>
                  <a:cubicBezTo>
                    <a:pt x="7203" y="6227"/>
                    <a:pt x="7594" y="5734"/>
                    <a:pt x="7845" y="5166"/>
                  </a:cubicBezTo>
                  <a:cubicBezTo>
                    <a:pt x="8106" y="4515"/>
                    <a:pt x="8189" y="3808"/>
                    <a:pt x="8087" y="3110"/>
                  </a:cubicBezTo>
                  <a:cubicBezTo>
                    <a:pt x="8059" y="2831"/>
                    <a:pt x="7994" y="2561"/>
                    <a:pt x="7910" y="2291"/>
                  </a:cubicBezTo>
                  <a:cubicBezTo>
                    <a:pt x="7696" y="1612"/>
                    <a:pt x="7333" y="988"/>
                    <a:pt x="6831" y="551"/>
                  </a:cubicBezTo>
                  <a:cubicBezTo>
                    <a:pt x="6366" y="160"/>
                    <a:pt x="5848" y="1"/>
                    <a:pt x="532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0" name="Google Shape;1460;p48"/>
            <p:cNvSpPr/>
            <p:nvPr/>
          </p:nvSpPr>
          <p:spPr>
            <a:xfrm>
              <a:off x="-326516" y="796"/>
              <a:ext cx="2371238" cy="957316"/>
            </a:xfrm>
            <a:custGeom>
              <a:avLst/>
              <a:gdLst/>
              <a:ahLst/>
              <a:cxnLst/>
              <a:rect l="l" t="t" r="r" b="b"/>
              <a:pathLst>
                <a:path w="22622" h="10826" extrusionOk="0">
                  <a:moveTo>
                    <a:pt x="810" y="0"/>
                  </a:moveTo>
                  <a:cubicBezTo>
                    <a:pt x="1" y="1015"/>
                    <a:pt x="1043" y="2494"/>
                    <a:pt x="1443" y="3629"/>
                  </a:cubicBezTo>
                  <a:cubicBezTo>
                    <a:pt x="1824" y="4709"/>
                    <a:pt x="1899" y="5881"/>
                    <a:pt x="1648" y="6998"/>
                  </a:cubicBezTo>
                  <a:cubicBezTo>
                    <a:pt x="1452" y="7891"/>
                    <a:pt x="1061" y="8868"/>
                    <a:pt x="1517" y="9678"/>
                  </a:cubicBezTo>
                  <a:cubicBezTo>
                    <a:pt x="2029" y="10562"/>
                    <a:pt x="3267" y="10739"/>
                    <a:pt x="4327" y="10776"/>
                  </a:cubicBezTo>
                  <a:cubicBezTo>
                    <a:pt x="5129" y="10808"/>
                    <a:pt x="5932" y="10825"/>
                    <a:pt x="6735" y="10825"/>
                  </a:cubicBezTo>
                  <a:cubicBezTo>
                    <a:pt x="10794" y="10825"/>
                    <a:pt x="14860" y="10384"/>
                    <a:pt x="18713" y="9203"/>
                  </a:cubicBezTo>
                  <a:cubicBezTo>
                    <a:pt x="19886" y="8850"/>
                    <a:pt x="21105" y="8375"/>
                    <a:pt x="21830" y="7426"/>
                  </a:cubicBezTo>
                  <a:cubicBezTo>
                    <a:pt x="22482" y="6561"/>
                    <a:pt x="22621" y="5435"/>
                    <a:pt x="22621" y="4374"/>
                  </a:cubicBezTo>
                  <a:cubicBezTo>
                    <a:pt x="22621" y="3406"/>
                    <a:pt x="22519" y="2438"/>
                    <a:pt x="22323" y="1489"/>
                  </a:cubicBezTo>
                  <a:cubicBezTo>
                    <a:pt x="22258" y="1154"/>
                    <a:pt x="22175" y="819"/>
                    <a:pt x="22082" y="484"/>
                  </a:cubicBezTo>
                  <a:cubicBezTo>
                    <a:pt x="22035" y="326"/>
                    <a:pt x="21989" y="159"/>
                    <a:pt x="2192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1" name="Google Shape;1461;p48"/>
            <p:cNvSpPr/>
            <p:nvPr/>
          </p:nvSpPr>
          <p:spPr>
            <a:xfrm>
              <a:off x="-108078" y="796"/>
              <a:ext cx="1912860" cy="841034"/>
            </a:xfrm>
            <a:custGeom>
              <a:avLst/>
              <a:gdLst/>
              <a:ahLst/>
              <a:cxnLst/>
              <a:rect l="l" t="t" r="r" b="b"/>
              <a:pathLst>
                <a:path w="18249" h="9511" extrusionOk="0">
                  <a:moveTo>
                    <a:pt x="4049" y="0"/>
                  </a:moveTo>
                  <a:cubicBezTo>
                    <a:pt x="3630" y="56"/>
                    <a:pt x="3202" y="112"/>
                    <a:pt x="2783" y="177"/>
                  </a:cubicBezTo>
                  <a:cubicBezTo>
                    <a:pt x="2318" y="242"/>
                    <a:pt x="1853" y="326"/>
                    <a:pt x="1453" y="540"/>
                  </a:cubicBezTo>
                  <a:cubicBezTo>
                    <a:pt x="1" y="1303"/>
                    <a:pt x="1080" y="2745"/>
                    <a:pt x="1462" y="3806"/>
                  </a:cubicBezTo>
                  <a:cubicBezTo>
                    <a:pt x="1760" y="4662"/>
                    <a:pt x="1815" y="5593"/>
                    <a:pt x="1620" y="6477"/>
                  </a:cubicBezTo>
                  <a:cubicBezTo>
                    <a:pt x="1462" y="7193"/>
                    <a:pt x="1155" y="7966"/>
                    <a:pt x="1518" y="8598"/>
                  </a:cubicBezTo>
                  <a:cubicBezTo>
                    <a:pt x="1918" y="9306"/>
                    <a:pt x="2904" y="9445"/>
                    <a:pt x="3742" y="9473"/>
                  </a:cubicBezTo>
                  <a:cubicBezTo>
                    <a:pt x="4372" y="9497"/>
                    <a:pt x="5005" y="9511"/>
                    <a:pt x="5637" y="9511"/>
                  </a:cubicBezTo>
                  <a:cubicBezTo>
                    <a:pt x="8864" y="9511"/>
                    <a:pt x="12092" y="9168"/>
                    <a:pt x="15150" y="8226"/>
                  </a:cubicBezTo>
                  <a:cubicBezTo>
                    <a:pt x="16080" y="7947"/>
                    <a:pt x="17048" y="7566"/>
                    <a:pt x="17615" y="6812"/>
                  </a:cubicBezTo>
                  <a:cubicBezTo>
                    <a:pt x="18137" y="6133"/>
                    <a:pt x="18248" y="5239"/>
                    <a:pt x="18248" y="4392"/>
                  </a:cubicBezTo>
                  <a:cubicBezTo>
                    <a:pt x="18248" y="3629"/>
                    <a:pt x="18174" y="2857"/>
                    <a:pt x="18016" y="2113"/>
                  </a:cubicBezTo>
                  <a:cubicBezTo>
                    <a:pt x="17960" y="1843"/>
                    <a:pt x="17895" y="1573"/>
                    <a:pt x="17820" y="1312"/>
                  </a:cubicBezTo>
                  <a:cubicBezTo>
                    <a:pt x="17681" y="829"/>
                    <a:pt x="17494" y="326"/>
                    <a:pt x="1709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2" name="Google Shape;1462;p48"/>
            <p:cNvSpPr/>
            <p:nvPr/>
          </p:nvSpPr>
          <p:spPr>
            <a:xfrm>
              <a:off x="143587" y="64904"/>
              <a:ext cx="1427019" cy="665329"/>
            </a:xfrm>
            <a:custGeom>
              <a:avLst/>
              <a:gdLst/>
              <a:ahLst/>
              <a:cxnLst/>
              <a:rect l="l" t="t" r="r" b="b"/>
              <a:pathLst>
                <a:path w="13614" h="7524" extrusionOk="0">
                  <a:moveTo>
                    <a:pt x="9287" y="0"/>
                  </a:moveTo>
                  <a:cubicBezTo>
                    <a:pt x="6873" y="0"/>
                    <a:pt x="4460" y="182"/>
                    <a:pt x="2076" y="541"/>
                  </a:cubicBezTo>
                  <a:cubicBezTo>
                    <a:pt x="1731" y="578"/>
                    <a:pt x="1396" y="671"/>
                    <a:pt x="1080" y="820"/>
                  </a:cubicBezTo>
                  <a:cubicBezTo>
                    <a:pt x="1" y="1388"/>
                    <a:pt x="810" y="2458"/>
                    <a:pt x="1080" y="3258"/>
                  </a:cubicBezTo>
                  <a:cubicBezTo>
                    <a:pt x="1303" y="3900"/>
                    <a:pt x="1350" y="4589"/>
                    <a:pt x="1201" y="5259"/>
                  </a:cubicBezTo>
                  <a:cubicBezTo>
                    <a:pt x="1080" y="5789"/>
                    <a:pt x="847" y="6366"/>
                    <a:pt x="1117" y="6841"/>
                  </a:cubicBezTo>
                  <a:cubicBezTo>
                    <a:pt x="1424" y="7362"/>
                    <a:pt x="2159" y="7464"/>
                    <a:pt x="2783" y="7492"/>
                  </a:cubicBezTo>
                  <a:cubicBezTo>
                    <a:pt x="3267" y="7512"/>
                    <a:pt x="3752" y="7523"/>
                    <a:pt x="4237" y="7523"/>
                  </a:cubicBezTo>
                  <a:cubicBezTo>
                    <a:pt x="6634" y="7523"/>
                    <a:pt x="9030" y="7258"/>
                    <a:pt x="11297" y="6561"/>
                  </a:cubicBezTo>
                  <a:cubicBezTo>
                    <a:pt x="11995" y="6347"/>
                    <a:pt x="12721" y="6068"/>
                    <a:pt x="13149" y="5510"/>
                  </a:cubicBezTo>
                  <a:cubicBezTo>
                    <a:pt x="13540" y="4998"/>
                    <a:pt x="13614" y="4328"/>
                    <a:pt x="13614" y="3695"/>
                  </a:cubicBezTo>
                  <a:cubicBezTo>
                    <a:pt x="13614" y="3128"/>
                    <a:pt x="13567" y="2551"/>
                    <a:pt x="13456" y="1993"/>
                  </a:cubicBezTo>
                  <a:cubicBezTo>
                    <a:pt x="13409" y="1788"/>
                    <a:pt x="13363" y="1592"/>
                    <a:pt x="13307" y="1388"/>
                  </a:cubicBezTo>
                  <a:cubicBezTo>
                    <a:pt x="13205" y="1025"/>
                    <a:pt x="13065" y="643"/>
                    <a:pt x="12758" y="401"/>
                  </a:cubicBezTo>
                  <a:cubicBezTo>
                    <a:pt x="12395" y="113"/>
                    <a:pt x="11893" y="76"/>
                    <a:pt x="11427" y="48"/>
                  </a:cubicBezTo>
                  <a:cubicBezTo>
                    <a:pt x="10714" y="16"/>
                    <a:pt x="10001" y="0"/>
                    <a:pt x="928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2" name="Google Shape;1414;p48">
            <a:extLst>
              <a:ext uri="{FF2B5EF4-FFF2-40B4-BE49-F238E27FC236}">
                <a16:creationId xmlns:a16="http://schemas.microsoft.com/office/drawing/2014/main" id="{85604410-6256-4916-B11E-E35402611A06}"/>
              </a:ext>
            </a:extLst>
          </p:cNvPr>
          <p:cNvSpPr txBox="1">
            <a:spLocks/>
          </p:cNvSpPr>
          <p:nvPr/>
        </p:nvSpPr>
        <p:spPr>
          <a:xfrm>
            <a:off x="5323767" y="947519"/>
            <a:ext cx="2049600" cy="5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500" b="0" i="0" u="none" strike="noStrike" cap="none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1pPr>
            <a:lvl2pPr marL="914400" marR="0" lvl="1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2pPr>
            <a:lvl3pPr marL="1371600" marR="0" lvl="2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3pPr>
            <a:lvl4pPr marL="1828800" marR="0" lvl="3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4pPr>
            <a:lvl5pPr marL="2286000" marR="0" lvl="4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5pPr>
            <a:lvl6pPr marL="2743200" marR="0" lvl="5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6pPr>
            <a:lvl7pPr marL="3200400" marR="0" lvl="6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7pPr>
            <a:lvl8pPr marL="3657600" marR="0" lvl="7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8pPr>
            <a:lvl9pPr marL="4114800" marR="0" lvl="8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9pPr>
          </a:lstStyle>
          <a:p>
            <a:pPr marL="0" indent="0"/>
            <a:r>
              <a:rPr lang="en-GB" dirty="0"/>
              <a:t>Art</a:t>
            </a:r>
          </a:p>
        </p:txBody>
      </p:sp>
      <p:sp>
        <p:nvSpPr>
          <p:cNvPr id="53" name="Google Shape;1416;p48">
            <a:extLst>
              <a:ext uri="{FF2B5EF4-FFF2-40B4-BE49-F238E27FC236}">
                <a16:creationId xmlns:a16="http://schemas.microsoft.com/office/drawing/2014/main" id="{5FD5BA70-F775-4530-A7C3-5FC0CBEAC64D}"/>
              </a:ext>
            </a:extLst>
          </p:cNvPr>
          <p:cNvSpPr txBox="1">
            <a:spLocks/>
          </p:cNvSpPr>
          <p:nvPr/>
        </p:nvSpPr>
        <p:spPr>
          <a:xfrm>
            <a:off x="5134974" y="1338147"/>
            <a:ext cx="2303641" cy="62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marL="914400" marR="0" lvl="1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2pPr>
            <a:lvl3pPr marL="1371600" marR="0" lvl="2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3pPr>
            <a:lvl4pPr marL="1828800" marR="0" lvl="3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4pPr>
            <a:lvl5pPr marL="2286000" marR="0" lvl="4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5pPr>
            <a:lvl6pPr marL="2743200" marR="0" lvl="5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6pPr>
            <a:lvl7pPr marL="3200400" marR="0" lvl="6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7pPr>
            <a:lvl8pPr marL="3657600" marR="0" lvl="7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8pPr>
            <a:lvl9pPr marL="4114800" marR="0" lvl="8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9pPr>
          </a:lstStyle>
          <a:p>
            <a:pPr marL="0" indent="0"/>
            <a:r>
              <a:rPr lang="en-GB" dirty="0">
                <a:highlight>
                  <a:srgbClr val="FFFFFF"/>
                </a:highlight>
              </a:rPr>
              <a:t>Drawing: depth, emotion and movement</a:t>
            </a:r>
            <a:br>
              <a:rPr lang="en-GB" dirty="0"/>
            </a:br>
            <a:endParaRPr lang="en-GB" dirty="0"/>
          </a:p>
        </p:txBody>
      </p:sp>
      <p:sp>
        <p:nvSpPr>
          <p:cNvPr id="54" name="Google Shape;1418;p48">
            <a:extLst>
              <a:ext uri="{FF2B5EF4-FFF2-40B4-BE49-F238E27FC236}">
                <a16:creationId xmlns:a16="http://schemas.microsoft.com/office/drawing/2014/main" id="{EBDF23E0-C0F2-44F4-A3C0-5E7D383229BA}"/>
              </a:ext>
            </a:extLst>
          </p:cNvPr>
          <p:cNvSpPr txBox="1">
            <a:spLocks/>
          </p:cNvSpPr>
          <p:nvPr/>
        </p:nvSpPr>
        <p:spPr>
          <a:xfrm>
            <a:off x="5385970" y="2454008"/>
            <a:ext cx="2049600" cy="5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500" b="0" i="0" u="none" strike="noStrike" cap="none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1pPr>
            <a:lvl2pPr marL="914400" marR="0" lvl="1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2pPr>
            <a:lvl3pPr marL="1371600" marR="0" lvl="2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3pPr>
            <a:lvl4pPr marL="1828800" marR="0" lvl="3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4pPr>
            <a:lvl5pPr marL="2286000" marR="0" lvl="4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5pPr>
            <a:lvl6pPr marL="2743200" marR="0" lvl="5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6pPr>
            <a:lvl7pPr marL="3200400" marR="0" lvl="6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7pPr>
            <a:lvl8pPr marL="3657600" marR="0" lvl="7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8pPr>
            <a:lvl9pPr marL="4114800" marR="0" lvl="8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9pPr>
          </a:lstStyle>
          <a:p>
            <a:pPr marL="0" indent="0"/>
            <a:r>
              <a:rPr lang="en-GB" dirty="0"/>
              <a:t>DT</a:t>
            </a:r>
          </a:p>
        </p:txBody>
      </p:sp>
      <p:sp>
        <p:nvSpPr>
          <p:cNvPr id="55" name="Google Shape;1419;p48">
            <a:extLst>
              <a:ext uri="{FF2B5EF4-FFF2-40B4-BE49-F238E27FC236}">
                <a16:creationId xmlns:a16="http://schemas.microsoft.com/office/drawing/2014/main" id="{C4997052-3DF0-480D-83B7-AE1ADD4F70AD}"/>
              </a:ext>
            </a:extLst>
          </p:cNvPr>
          <p:cNvSpPr txBox="1">
            <a:spLocks/>
          </p:cNvSpPr>
          <p:nvPr/>
        </p:nvSpPr>
        <p:spPr>
          <a:xfrm>
            <a:off x="5445072" y="2794608"/>
            <a:ext cx="2049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marL="914400" marR="0" lvl="1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2pPr>
            <a:lvl3pPr marL="1371600" marR="0" lvl="2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3pPr>
            <a:lvl4pPr marL="1828800" marR="0" lvl="3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4pPr>
            <a:lvl5pPr marL="2286000" marR="0" lvl="4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5pPr>
            <a:lvl6pPr marL="2743200" marR="0" lvl="5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6pPr>
            <a:lvl7pPr marL="3200400" marR="0" lvl="6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7pPr>
            <a:lvl8pPr marL="3657600" marR="0" lvl="7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8pPr>
            <a:lvl9pPr marL="4114800" marR="0" lvl="8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9pPr>
          </a:lstStyle>
          <a:p>
            <a:pPr marL="0" indent="0"/>
            <a:r>
              <a:rPr lang="en-GB" dirty="0">
                <a:highlight>
                  <a:srgbClr val="FFFFFF"/>
                </a:highlight>
              </a:rPr>
              <a:t>Mechanical Systems – Making pop up books</a:t>
            </a:r>
            <a:br>
              <a:rPr lang="en-GB" dirty="0"/>
            </a:br>
            <a:endParaRPr lang="en-GB" dirty="0"/>
          </a:p>
        </p:txBody>
      </p:sp>
      <p:sp>
        <p:nvSpPr>
          <p:cNvPr id="56" name="Google Shape;1418;p48">
            <a:extLst>
              <a:ext uri="{FF2B5EF4-FFF2-40B4-BE49-F238E27FC236}">
                <a16:creationId xmlns:a16="http://schemas.microsoft.com/office/drawing/2014/main" id="{0ADCB836-D27E-4947-BE2D-5F5269E96CD2}"/>
              </a:ext>
            </a:extLst>
          </p:cNvPr>
          <p:cNvSpPr txBox="1">
            <a:spLocks/>
          </p:cNvSpPr>
          <p:nvPr/>
        </p:nvSpPr>
        <p:spPr>
          <a:xfrm>
            <a:off x="3277268" y="3757190"/>
            <a:ext cx="2049600" cy="5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500" b="0" i="0" u="none" strike="noStrike" cap="none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1pPr>
            <a:lvl2pPr marL="914400" marR="0" lvl="1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2pPr>
            <a:lvl3pPr marL="1371600" marR="0" lvl="2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3pPr>
            <a:lvl4pPr marL="1828800" marR="0" lvl="3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4pPr>
            <a:lvl5pPr marL="2286000" marR="0" lvl="4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5pPr>
            <a:lvl6pPr marL="2743200" marR="0" lvl="5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6pPr>
            <a:lvl7pPr marL="3200400" marR="0" lvl="6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7pPr>
            <a:lvl8pPr marL="3657600" marR="0" lvl="7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8pPr>
            <a:lvl9pPr marL="4114800" marR="0" lvl="8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9pPr>
          </a:lstStyle>
          <a:p>
            <a:pPr marL="0" indent="0"/>
            <a:r>
              <a:rPr lang="en-GB" dirty="0"/>
              <a:t>PE</a:t>
            </a:r>
          </a:p>
        </p:txBody>
      </p:sp>
      <p:sp>
        <p:nvSpPr>
          <p:cNvPr id="57" name="Google Shape;1419;p48">
            <a:extLst>
              <a:ext uri="{FF2B5EF4-FFF2-40B4-BE49-F238E27FC236}">
                <a16:creationId xmlns:a16="http://schemas.microsoft.com/office/drawing/2014/main" id="{097E86D4-96B3-4B4C-BA20-D2F3C8D1A8F1}"/>
              </a:ext>
            </a:extLst>
          </p:cNvPr>
          <p:cNvSpPr txBox="1">
            <a:spLocks/>
          </p:cNvSpPr>
          <p:nvPr/>
        </p:nvSpPr>
        <p:spPr>
          <a:xfrm>
            <a:off x="3286013" y="4075359"/>
            <a:ext cx="2049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marL="914400" marR="0" lvl="1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2pPr>
            <a:lvl3pPr marL="1371600" marR="0" lvl="2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3pPr>
            <a:lvl4pPr marL="1828800" marR="0" lvl="3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4pPr>
            <a:lvl5pPr marL="2286000" marR="0" lvl="4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5pPr>
            <a:lvl6pPr marL="2743200" marR="0" lvl="5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6pPr>
            <a:lvl7pPr marL="3200400" marR="0" lvl="6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7pPr>
            <a:lvl8pPr marL="3657600" marR="0" lvl="7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8pPr>
            <a:lvl9pPr marL="4114800" marR="0" lvl="8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9pPr>
          </a:lstStyle>
          <a:p>
            <a:pPr marL="0" indent="0"/>
            <a:r>
              <a:rPr lang="en-GB" dirty="0">
                <a:highlight>
                  <a:srgbClr val="FFFFFF"/>
                </a:highlight>
              </a:rPr>
              <a:t>Dance/Gymnastics</a:t>
            </a:r>
          </a:p>
          <a:p>
            <a:pPr marL="0" indent="0"/>
            <a:r>
              <a:rPr lang="en-GB" dirty="0">
                <a:highlight>
                  <a:srgbClr val="FFFFFF"/>
                </a:highlight>
              </a:rPr>
              <a:t>Swimming</a:t>
            </a:r>
          </a:p>
          <a:p>
            <a:pPr marL="0" indent="0"/>
            <a:r>
              <a:rPr lang="en-GB" dirty="0">
                <a:highlight>
                  <a:srgbClr val="FFFFFF"/>
                </a:highlight>
              </a:rPr>
              <a:t>Ball skills</a:t>
            </a:r>
          </a:p>
        </p:txBody>
      </p:sp>
      <p:sp>
        <p:nvSpPr>
          <p:cNvPr id="58" name="Google Shape;1418;p48">
            <a:extLst>
              <a:ext uri="{FF2B5EF4-FFF2-40B4-BE49-F238E27FC236}">
                <a16:creationId xmlns:a16="http://schemas.microsoft.com/office/drawing/2014/main" id="{1D79620D-8F25-49E2-9774-A92F0FD402E4}"/>
              </a:ext>
            </a:extLst>
          </p:cNvPr>
          <p:cNvSpPr txBox="1">
            <a:spLocks/>
          </p:cNvSpPr>
          <p:nvPr/>
        </p:nvSpPr>
        <p:spPr>
          <a:xfrm>
            <a:off x="5445072" y="3754565"/>
            <a:ext cx="2049600" cy="5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500" b="0" i="0" u="none" strike="noStrike" cap="none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1pPr>
            <a:lvl2pPr marL="914400" marR="0" lvl="1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2pPr>
            <a:lvl3pPr marL="1371600" marR="0" lvl="2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3pPr>
            <a:lvl4pPr marL="1828800" marR="0" lvl="3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4pPr>
            <a:lvl5pPr marL="2286000" marR="0" lvl="4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5pPr>
            <a:lvl6pPr marL="2743200" marR="0" lvl="5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6pPr>
            <a:lvl7pPr marL="3200400" marR="0" lvl="6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7pPr>
            <a:lvl8pPr marL="3657600" marR="0" lvl="7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8pPr>
            <a:lvl9pPr marL="4114800" marR="0" lvl="8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9pPr>
          </a:lstStyle>
          <a:p>
            <a:pPr marL="0" indent="0"/>
            <a:r>
              <a:rPr lang="en-GB" dirty="0"/>
              <a:t>Computing</a:t>
            </a:r>
          </a:p>
        </p:txBody>
      </p:sp>
      <p:sp>
        <p:nvSpPr>
          <p:cNvPr id="59" name="Google Shape;1419;p48">
            <a:extLst>
              <a:ext uri="{FF2B5EF4-FFF2-40B4-BE49-F238E27FC236}">
                <a16:creationId xmlns:a16="http://schemas.microsoft.com/office/drawing/2014/main" id="{89ABE25A-8A9B-4F35-B530-0E72504EA2FA}"/>
              </a:ext>
            </a:extLst>
          </p:cNvPr>
          <p:cNvSpPr txBox="1">
            <a:spLocks/>
          </p:cNvSpPr>
          <p:nvPr/>
        </p:nvSpPr>
        <p:spPr>
          <a:xfrm>
            <a:off x="5055127" y="4017459"/>
            <a:ext cx="2927447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marL="914400" marR="0" lvl="1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2pPr>
            <a:lvl3pPr marL="1371600" marR="0" lvl="2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3pPr>
            <a:lvl4pPr marL="1828800" marR="0" lvl="3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4pPr>
            <a:lvl5pPr marL="2286000" marR="0" lvl="4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5pPr>
            <a:lvl6pPr marL="2743200" marR="0" lvl="5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6pPr>
            <a:lvl7pPr marL="3200400" marR="0" lvl="6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7pPr>
            <a:lvl8pPr marL="3657600" marR="0" lvl="7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8pPr>
            <a:lvl9pPr marL="4114800" marR="0" lvl="8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9pPr>
          </a:lstStyle>
          <a:p>
            <a:pPr marL="0" indent="0"/>
            <a:r>
              <a:rPr lang="en-GB" dirty="0"/>
              <a:t>eSafety</a:t>
            </a:r>
            <a:br>
              <a:rPr lang="en-GB" dirty="0"/>
            </a:br>
            <a:r>
              <a:rPr lang="en-GB" dirty="0">
                <a:highlight>
                  <a:srgbClr val="FFFFFF"/>
                </a:highlight>
              </a:rPr>
              <a:t>Search engines and Scratch coding using sound blocks</a:t>
            </a:r>
          </a:p>
        </p:txBody>
      </p:sp>
      <p:grpSp>
        <p:nvGrpSpPr>
          <p:cNvPr id="60" name="Google Shape;6549;p86">
            <a:extLst>
              <a:ext uri="{FF2B5EF4-FFF2-40B4-BE49-F238E27FC236}">
                <a16:creationId xmlns:a16="http://schemas.microsoft.com/office/drawing/2014/main" id="{E5C60214-08B9-4752-9A74-764E55649E74}"/>
              </a:ext>
            </a:extLst>
          </p:cNvPr>
          <p:cNvGrpSpPr/>
          <p:nvPr/>
        </p:nvGrpSpPr>
        <p:grpSpPr>
          <a:xfrm>
            <a:off x="4649607" y="3736929"/>
            <a:ext cx="338566" cy="338373"/>
            <a:chOff x="5643000" y="2621375"/>
            <a:chExt cx="480850" cy="480575"/>
          </a:xfrm>
        </p:grpSpPr>
        <p:sp>
          <p:nvSpPr>
            <p:cNvPr id="61" name="Google Shape;6550;p86">
              <a:extLst>
                <a:ext uri="{FF2B5EF4-FFF2-40B4-BE49-F238E27FC236}">
                  <a16:creationId xmlns:a16="http://schemas.microsoft.com/office/drawing/2014/main" id="{8E9AF936-DA41-4F61-BF0D-B9B8AD4E607B}"/>
                </a:ext>
              </a:extLst>
            </p:cNvPr>
            <p:cNvSpPr/>
            <p:nvPr/>
          </p:nvSpPr>
          <p:spPr>
            <a:xfrm>
              <a:off x="5837150" y="2812950"/>
              <a:ext cx="92625" cy="88125"/>
            </a:xfrm>
            <a:custGeom>
              <a:avLst/>
              <a:gdLst/>
              <a:ahLst/>
              <a:cxnLst/>
              <a:rect l="l" t="t" r="r" b="b"/>
              <a:pathLst>
                <a:path w="3705" h="3525" extrusionOk="0">
                  <a:moveTo>
                    <a:pt x="1853" y="1"/>
                  </a:moveTo>
                  <a:lnTo>
                    <a:pt x="1" y="1347"/>
                  </a:lnTo>
                  <a:lnTo>
                    <a:pt x="706" y="3524"/>
                  </a:lnTo>
                  <a:lnTo>
                    <a:pt x="2997" y="3524"/>
                  </a:lnTo>
                  <a:lnTo>
                    <a:pt x="3705" y="1347"/>
                  </a:lnTo>
                  <a:lnTo>
                    <a:pt x="1853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62" name="Google Shape;6551;p86">
              <a:extLst>
                <a:ext uri="{FF2B5EF4-FFF2-40B4-BE49-F238E27FC236}">
                  <a16:creationId xmlns:a16="http://schemas.microsoft.com/office/drawing/2014/main" id="{6D0AE86E-20EF-4C02-B096-A65F2F6718B7}"/>
                </a:ext>
              </a:extLst>
            </p:cNvPr>
            <p:cNvSpPr/>
            <p:nvPr/>
          </p:nvSpPr>
          <p:spPr>
            <a:xfrm>
              <a:off x="5643000" y="2631975"/>
              <a:ext cx="480850" cy="469975"/>
            </a:xfrm>
            <a:custGeom>
              <a:avLst/>
              <a:gdLst/>
              <a:ahLst/>
              <a:cxnLst/>
              <a:rect l="l" t="t" r="r" b="b"/>
              <a:pathLst>
                <a:path w="19234" h="18799" extrusionOk="0">
                  <a:moveTo>
                    <a:pt x="9617" y="5978"/>
                  </a:moveTo>
                  <a:cubicBezTo>
                    <a:pt x="9734" y="5978"/>
                    <a:pt x="9851" y="6014"/>
                    <a:pt x="9950" y="6087"/>
                  </a:cubicBezTo>
                  <a:lnTo>
                    <a:pt x="12464" y="7914"/>
                  </a:lnTo>
                  <a:cubicBezTo>
                    <a:pt x="12663" y="8059"/>
                    <a:pt x="12745" y="8312"/>
                    <a:pt x="12669" y="8547"/>
                  </a:cubicBezTo>
                  <a:lnTo>
                    <a:pt x="11709" y="11504"/>
                  </a:lnTo>
                  <a:cubicBezTo>
                    <a:pt x="11633" y="11736"/>
                    <a:pt x="11417" y="11892"/>
                    <a:pt x="11173" y="11892"/>
                  </a:cubicBezTo>
                  <a:lnTo>
                    <a:pt x="8062" y="11892"/>
                  </a:lnTo>
                  <a:cubicBezTo>
                    <a:pt x="7818" y="11892"/>
                    <a:pt x="7601" y="11736"/>
                    <a:pt x="7526" y="11504"/>
                  </a:cubicBezTo>
                  <a:lnTo>
                    <a:pt x="6565" y="8547"/>
                  </a:lnTo>
                  <a:cubicBezTo>
                    <a:pt x="6490" y="8312"/>
                    <a:pt x="6571" y="8059"/>
                    <a:pt x="6770" y="7914"/>
                  </a:cubicBezTo>
                  <a:lnTo>
                    <a:pt x="9285" y="6087"/>
                  </a:lnTo>
                  <a:cubicBezTo>
                    <a:pt x="9384" y="6014"/>
                    <a:pt x="9501" y="5978"/>
                    <a:pt x="9617" y="5978"/>
                  </a:cubicBezTo>
                  <a:close/>
                  <a:moveTo>
                    <a:pt x="6785" y="1"/>
                  </a:moveTo>
                  <a:lnTo>
                    <a:pt x="6785" y="1"/>
                  </a:lnTo>
                  <a:cubicBezTo>
                    <a:pt x="5289" y="462"/>
                    <a:pt x="3928" y="1284"/>
                    <a:pt x="2822" y="2395"/>
                  </a:cubicBezTo>
                  <a:cubicBezTo>
                    <a:pt x="2431" y="2783"/>
                    <a:pt x="2076" y="3208"/>
                    <a:pt x="1756" y="3656"/>
                  </a:cubicBezTo>
                  <a:lnTo>
                    <a:pt x="3072" y="3834"/>
                  </a:lnTo>
                  <a:cubicBezTo>
                    <a:pt x="3289" y="3864"/>
                    <a:pt x="3467" y="4015"/>
                    <a:pt x="3533" y="4220"/>
                  </a:cubicBezTo>
                  <a:lnTo>
                    <a:pt x="4497" y="7177"/>
                  </a:lnTo>
                  <a:cubicBezTo>
                    <a:pt x="4572" y="7408"/>
                    <a:pt x="4488" y="7664"/>
                    <a:pt x="4289" y="7809"/>
                  </a:cubicBezTo>
                  <a:lnTo>
                    <a:pt x="1775" y="9637"/>
                  </a:lnTo>
                  <a:cubicBezTo>
                    <a:pt x="1677" y="9708"/>
                    <a:pt x="1560" y="9743"/>
                    <a:pt x="1444" y="9743"/>
                  </a:cubicBezTo>
                  <a:cubicBezTo>
                    <a:pt x="1351" y="9743"/>
                    <a:pt x="1259" y="9721"/>
                    <a:pt x="1175" y="9676"/>
                  </a:cubicBezTo>
                  <a:lnTo>
                    <a:pt x="7" y="9047"/>
                  </a:lnTo>
                  <a:cubicBezTo>
                    <a:pt x="7" y="9092"/>
                    <a:pt x="7" y="9140"/>
                    <a:pt x="7" y="9188"/>
                  </a:cubicBezTo>
                  <a:cubicBezTo>
                    <a:pt x="1" y="11269"/>
                    <a:pt x="675" y="13292"/>
                    <a:pt x="1925" y="14955"/>
                  </a:cubicBezTo>
                  <a:lnTo>
                    <a:pt x="2500" y="13756"/>
                  </a:lnTo>
                  <a:cubicBezTo>
                    <a:pt x="2594" y="13560"/>
                    <a:pt x="2792" y="13437"/>
                    <a:pt x="3009" y="13437"/>
                  </a:cubicBezTo>
                  <a:lnTo>
                    <a:pt x="6120" y="13437"/>
                  </a:lnTo>
                  <a:cubicBezTo>
                    <a:pt x="6364" y="13437"/>
                    <a:pt x="6580" y="13594"/>
                    <a:pt x="6656" y="13828"/>
                  </a:cubicBezTo>
                  <a:lnTo>
                    <a:pt x="7616" y="16786"/>
                  </a:lnTo>
                  <a:cubicBezTo>
                    <a:pt x="7683" y="16990"/>
                    <a:pt x="7625" y="17216"/>
                    <a:pt x="7469" y="17367"/>
                  </a:cubicBezTo>
                  <a:lnTo>
                    <a:pt x="6508" y="18288"/>
                  </a:lnTo>
                  <a:cubicBezTo>
                    <a:pt x="7515" y="18628"/>
                    <a:pt x="8566" y="18799"/>
                    <a:pt x="9616" y="18799"/>
                  </a:cubicBezTo>
                  <a:cubicBezTo>
                    <a:pt x="10667" y="18799"/>
                    <a:pt x="11718" y="18628"/>
                    <a:pt x="12726" y="18288"/>
                  </a:cubicBezTo>
                  <a:lnTo>
                    <a:pt x="11763" y="17367"/>
                  </a:lnTo>
                  <a:cubicBezTo>
                    <a:pt x="11606" y="17216"/>
                    <a:pt x="11549" y="16990"/>
                    <a:pt x="11615" y="16786"/>
                  </a:cubicBezTo>
                  <a:lnTo>
                    <a:pt x="12576" y="13828"/>
                  </a:lnTo>
                  <a:cubicBezTo>
                    <a:pt x="12651" y="13594"/>
                    <a:pt x="12868" y="13437"/>
                    <a:pt x="13115" y="13437"/>
                  </a:cubicBezTo>
                  <a:lnTo>
                    <a:pt x="16223" y="13437"/>
                  </a:lnTo>
                  <a:cubicBezTo>
                    <a:pt x="16439" y="13437"/>
                    <a:pt x="16638" y="13560"/>
                    <a:pt x="16731" y="13756"/>
                  </a:cubicBezTo>
                  <a:lnTo>
                    <a:pt x="17307" y="14955"/>
                  </a:lnTo>
                  <a:cubicBezTo>
                    <a:pt x="18559" y="13292"/>
                    <a:pt x="19234" y="11269"/>
                    <a:pt x="19228" y="9188"/>
                  </a:cubicBezTo>
                  <a:cubicBezTo>
                    <a:pt x="19228" y="9140"/>
                    <a:pt x="19228" y="9092"/>
                    <a:pt x="19225" y="9044"/>
                  </a:cubicBezTo>
                  <a:lnTo>
                    <a:pt x="18059" y="9673"/>
                  </a:lnTo>
                  <a:cubicBezTo>
                    <a:pt x="17975" y="9719"/>
                    <a:pt x="17883" y="9742"/>
                    <a:pt x="17791" y="9742"/>
                  </a:cubicBezTo>
                  <a:cubicBezTo>
                    <a:pt x="17674" y="9742"/>
                    <a:pt x="17557" y="9705"/>
                    <a:pt x="17457" y="9634"/>
                  </a:cubicBezTo>
                  <a:lnTo>
                    <a:pt x="14943" y="7806"/>
                  </a:lnTo>
                  <a:cubicBezTo>
                    <a:pt x="14744" y="7661"/>
                    <a:pt x="14663" y="7408"/>
                    <a:pt x="14738" y="7174"/>
                  </a:cubicBezTo>
                  <a:lnTo>
                    <a:pt x="15702" y="4220"/>
                  </a:lnTo>
                  <a:cubicBezTo>
                    <a:pt x="15768" y="4012"/>
                    <a:pt x="15945" y="3864"/>
                    <a:pt x="16162" y="3834"/>
                  </a:cubicBezTo>
                  <a:lnTo>
                    <a:pt x="17478" y="3656"/>
                  </a:lnTo>
                  <a:cubicBezTo>
                    <a:pt x="17162" y="3208"/>
                    <a:pt x="16804" y="2783"/>
                    <a:pt x="16415" y="2395"/>
                  </a:cubicBezTo>
                  <a:cubicBezTo>
                    <a:pt x="15307" y="1284"/>
                    <a:pt x="13946" y="462"/>
                    <a:pt x="12449" y="1"/>
                  </a:cubicBezTo>
                  <a:lnTo>
                    <a:pt x="12449" y="1"/>
                  </a:lnTo>
                  <a:lnTo>
                    <a:pt x="12690" y="1311"/>
                  </a:lnTo>
                  <a:cubicBezTo>
                    <a:pt x="12726" y="1524"/>
                    <a:pt x="12642" y="1741"/>
                    <a:pt x="12464" y="1868"/>
                  </a:cubicBezTo>
                  <a:lnTo>
                    <a:pt x="9950" y="3696"/>
                  </a:lnTo>
                  <a:cubicBezTo>
                    <a:pt x="9851" y="3768"/>
                    <a:pt x="9734" y="3804"/>
                    <a:pt x="9618" y="3804"/>
                  </a:cubicBezTo>
                  <a:cubicBezTo>
                    <a:pt x="9501" y="3804"/>
                    <a:pt x="9385" y="3768"/>
                    <a:pt x="9288" y="3696"/>
                  </a:cubicBezTo>
                  <a:lnTo>
                    <a:pt x="6770" y="1868"/>
                  </a:lnTo>
                  <a:cubicBezTo>
                    <a:pt x="6596" y="1741"/>
                    <a:pt x="6508" y="1524"/>
                    <a:pt x="6547" y="1311"/>
                  </a:cubicBezTo>
                  <a:lnTo>
                    <a:pt x="6785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63" name="Google Shape;6552;p86">
              <a:extLst>
                <a:ext uri="{FF2B5EF4-FFF2-40B4-BE49-F238E27FC236}">
                  <a16:creationId xmlns:a16="http://schemas.microsoft.com/office/drawing/2014/main" id="{5C692A0A-4266-4A4D-84E9-FFDEFD7A887A}"/>
                </a:ext>
              </a:extLst>
            </p:cNvPr>
            <p:cNvSpPr/>
            <p:nvPr/>
          </p:nvSpPr>
          <p:spPr>
            <a:xfrm>
              <a:off x="6041550" y="2749725"/>
              <a:ext cx="79750" cy="95025"/>
            </a:xfrm>
            <a:custGeom>
              <a:avLst/>
              <a:gdLst/>
              <a:ahLst/>
              <a:cxnLst/>
              <a:rect l="l" t="t" r="r" b="b"/>
              <a:pathLst>
                <a:path w="3190" h="3801" extrusionOk="0">
                  <a:moveTo>
                    <a:pt x="2184" y="0"/>
                  </a:moveTo>
                  <a:lnTo>
                    <a:pt x="723" y="196"/>
                  </a:lnTo>
                  <a:lnTo>
                    <a:pt x="0" y="2424"/>
                  </a:lnTo>
                  <a:lnTo>
                    <a:pt x="1895" y="3801"/>
                  </a:lnTo>
                  <a:lnTo>
                    <a:pt x="3189" y="3102"/>
                  </a:lnTo>
                  <a:cubicBezTo>
                    <a:pt x="3036" y="2018"/>
                    <a:pt x="2696" y="967"/>
                    <a:pt x="218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64" name="Google Shape;6553;p86">
              <a:extLst>
                <a:ext uri="{FF2B5EF4-FFF2-40B4-BE49-F238E27FC236}">
                  <a16:creationId xmlns:a16="http://schemas.microsoft.com/office/drawing/2014/main" id="{37643880-27DF-4AA7-B544-E92C7887D3D1}"/>
                </a:ext>
              </a:extLst>
            </p:cNvPr>
            <p:cNvSpPr/>
            <p:nvPr/>
          </p:nvSpPr>
          <p:spPr>
            <a:xfrm>
              <a:off x="5963025" y="2996125"/>
              <a:ext cx="92625" cy="81175"/>
            </a:xfrm>
            <a:custGeom>
              <a:avLst/>
              <a:gdLst/>
              <a:ahLst/>
              <a:cxnLst/>
              <a:rect l="l" t="t" r="r" b="b"/>
              <a:pathLst>
                <a:path w="3705" h="3247" extrusionOk="0">
                  <a:moveTo>
                    <a:pt x="723" y="0"/>
                  </a:moveTo>
                  <a:lnTo>
                    <a:pt x="1" y="2229"/>
                  </a:lnTo>
                  <a:lnTo>
                    <a:pt x="1067" y="3246"/>
                  </a:lnTo>
                  <a:cubicBezTo>
                    <a:pt x="2009" y="2780"/>
                    <a:pt x="2870" y="2162"/>
                    <a:pt x="3614" y="1416"/>
                  </a:cubicBezTo>
                  <a:cubicBezTo>
                    <a:pt x="3644" y="1388"/>
                    <a:pt x="3674" y="1355"/>
                    <a:pt x="3705" y="1325"/>
                  </a:cubicBezTo>
                  <a:lnTo>
                    <a:pt x="306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65" name="Google Shape;6554;p86">
              <a:extLst>
                <a:ext uri="{FF2B5EF4-FFF2-40B4-BE49-F238E27FC236}">
                  <a16:creationId xmlns:a16="http://schemas.microsoft.com/office/drawing/2014/main" id="{60B9EC10-BF67-452E-B6B5-782F16902687}"/>
                </a:ext>
              </a:extLst>
            </p:cNvPr>
            <p:cNvSpPr/>
            <p:nvPr/>
          </p:nvSpPr>
          <p:spPr>
            <a:xfrm>
              <a:off x="5711225" y="2996200"/>
              <a:ext cx="92600" cy="81100"/>
            </a:xfrm>
            <a:custGeom>
              <a:avLst/>
              <a:gdLst/>
              <a:ahLst/>
              <a:cxnLst/>
              <a:rect l="l" t="t" r="r" b="b"/>
              <a:pathLst>
                <a:path w="3704" h="3244" extrusionOk="0">
                  <a:moveTo>
                    <a:pt x="635" y="0"/>
                  </a:moveTo>
                  <a:lnTo>
                    <a:pt x="0" y="1322"/>
                  </a:lnTo>
                  <a:cubicBezTo>
                    <a:pt x="30" y="1355"/>
                    <a:pt x="60" y="1385"/>
                    <a:pt x="93" y="1416"/>
                  </a:cubicBezTo>
                  <a:cubicBezTo>
                    <a:pt x="834" y="2162"/>
                    <a:pt x="1695" y="2780"/>
                    <a:pt x="2638" y="3243"/>
                  </a:cubicBezTo>
                  <a:lnTo>
                    <a:pt x="3704" y="2229"/>
                  </a:lnTo>
                  <a:lnTo>
                    <a:pt x="298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66" name="Google Shape;6555;p86">
              <a:extLst>
                <a:ext uri="{FF2B5EF4-FFF2-40B4-BE49-F238E27FC236}">
                  <a16:creationId xmlns:a16="http://schemas.microsoft.com/office/drawing/2014/main" id="{3450C964-CCC9-4375-B2FD-8AD0E565A324}"/>
                </a:ext>
              </a:extLst>
            </p:cNvPr>
            <p:cNvSpPr/>
            <p:nvPr/>
          </p:nvSpPr>
          <p:spPr>
            <a:xfrm>
              <a:off x="5645575" y="2749725"/>
              <a:ext cx="79825" cy="95100"/>
            </a:xfrm>
            <a:custGeom>
              <a:avLst/>
              <a:gdLst/>
              <a:ahLst/>
              <a:cxnLst/>
              <a:rect l="l" t="t" r="r" b="b"/>
              <a:pathLst>
                <a:path w="3193" h="3804" extrusionOk="0">
                  <a:moveTo>
                    <a:pt x="1009" y="0"/>
                  </a:moveTo>
                  <a:cubicBezTo>
                    <a:pt x="497" y="967"/>
                    <a:pt x="154" y="2018"/>
                    <a:pt x="0" y="3105"/>
                  </a:cubicBezTo>
                  <a:lnTo>
                    <a:pt x="1295" y="3804"/>
                  </a:lnTo>
                  <a:lnTo>
                    <a:pt x="3192" y="2424"/>
                  </a:lnTo>
                  <a:lnTo>
                    <a:pt x="2467" y="196"/>
                  </a:lnTo>
                  <a:lnTo>
                    <a:pt x="100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67" name="Google Shape;6556;p86">
              <a:extLst>
                <a:ext uri="{FF2B5EF4-FFF2-40B4-BE49-F238E27FC236}">
                  <a16:creationId xmlns:a16="http://schemas.microsoft.com/office/drawing/2014/main" id="{19FAF224-8210-4B26-A2AF-DB140EA6BD16}"/>
                </a:ext>
              </a:extLst>
            </p:cNvPr>
            <p:cNvSpPr/>
            <p:nvPr/>
          </p:nvSpPr>
          <p:spPr>
            <a:xfrm>
              <a:off x="5836025" y="2621375"/>
              <a:ext cx="94800" cy="74100"/>
            </a:xfrm>
            <a:custGeom>
              <a:avLst/>
              <a:gdLst/>
              <a:ahLst/>
              <a:cxnLst/>
              <a:rect l="l" t="t" r="r" b="b"/>
              <a:pathLst>
                <a:path w="3792" h="2964" extrusionOk="0">
                  <a:moveTo>
                    <a:pt x="1897" y="1"/>
                  </a:moveTo>
                  <a:cubicBezTo>
                    <a:pt x="1351" y="1"/>
                    <a:pt x="805" y="47"/>
                    <a:pt x="266" y="139"/>
                  </a:cubicBezTo>
                  <a:lnTo>
                    <a:pt x="1" y="1587"/>
                  </a:lnTo>
                  <a:lnTo>
                    <a:pt x="1898" y="2963"/>
                  </a:lnTo>
                  <a:lnTo>
                    <a:pt x="3792" y="1587"/>
                  </a:lnTo>
                  <a:lnTo>
                    <a:pt x="3530" y="139"/>
                  </a:lnTo>
                  <a:cubicBezTo>
                    <a:pt x="2989" y="47"/>
                    <a:pt x="2443" y="1"/>
                    <a:pt x="189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68" name="Google Shape;6869;p87">
            <a:extLst>
              <a:ext uri="{FF2B5EF4-FFF2-40B4-BE49-F238E27FC236}">
                <a16:creationId xmlns:a16="http://schemas.microsoft.com/office/drawing/2014/main" id="{29FF40A1-8ABD-491D-BE03-5C8ADCD732AB}"/>
              </a:ext>
            </a:extLst>
          </p:cNvPr>
          <p:cNvSpPr/>
          <p:nvPr/>
        </p:nvSpPr>
        <p:spPr>
          <a:xfrm>
            <a:off x="5647388" y="968007"/>
            <a:ext cx="383790" cy="370266"/>
          </a:xfrm>
          <a:custGeom>
            <a:avLst/>
            <a:gdLst/>
            <a:ahLst/>
            <a:cxnLst/>
            <a:rect l="l" t="t" r="r" b="b"/>
            <a:pathLst>
              <a:path w="13139" h="12676" extrusionOk="0">
                <a:moveTo>
                  <a:pt x="7184" y="1702"/>
                </a:moveTo>
                <a:cubicBezTo>
                  <a:pt x="7909" y="1702"/>
                  <a:pt x="8444" y="2237"/>
                  <a:pt x="8444" y="2962"/>
                </a:cubicBezTo>
                <a:cubicBezTo>
                  <a:pt x="8444" y="3623"/>
                  <a:pt x="7877" y="4222"/>
                  <a:pt x="7184" y="4222"/>
                </a:cubicBezTo>
                <a:cubicBezTo>
                  <a:pt x="6491" y="4222"/>
                  <a:pt x="5955" y="3655"/>
                  <a:pt x="5955" y="2962"/>
                </a:cubicBezTo>
                <a:cubicBezTo>
                  <a:pt x="5955" y="2237"/>
                  <a:pt x="6491" y="1702"/>
                  <a:pt x="7184" y="1702"/>
                </a:cubicBezTo>
                <a:close/>
                <a:moveTo>
                  <a:pt x="3813" y="2521"/>
                </a:moveTo>
                <a:cubicBezTo>
                  <a:pt x="4506" y="2521"/>
                  <a:pt x="5073" y="3056"/>
                  <a:pt x="5073" y="3781"/>
                </a:cubicBezTo>
                <a:cubicBezTo>
                  <a:pt x="5073" y="4474"/>
                  <a:pt x="4506" y="5041"/>
                  <a:pt x="3813" y="5041"/>
                </a:cubicBezTo>
                <a:cubicBezTo>
                  <a:pt x="3088" y="5041"/>
                  <a:pt x="2553" y="4474"/>
                  <a:pt x="2553" y="3781"/>
                </a:cubicBezTo>
                <a:cubicBezTo>
                  <a:pt x="2521" y="3056"/>
                  <a:pt x="3088" y="2521"/>
                  <a:pt x="3813" y="2521"/>
                </a:cubicBezTo>
                <a:close/>
                <a:moveTo>
                  <a:pt x="2931" y="5892"/>
                </a:moveTo>
                <a:cubicBezTo>
                  <a:pt x="3656" y="5892"/>
                  <a:pt x="4191" y="6459"/>
                  <a:pt x="4191" y="7152"/>
                </a:cubicBezTo>
                <a:cubicBezTo>
                  <a:pt x="4191" y="7877"/>
                  <a:pt x="3656" y="8412"/>
                  <a:pt x="2931" y="8412"/>
                </a:cubicBezTo>
                <a:cubicBezTo>
                  <a:pt x="2238" y="8412"/>
                  <a:pt x="1671" y="7877"/>
                  <a:pt x="1671" y="7152"/>
                </a:cubicBezTo>
                <a:cubicBezTo>
                  <a:pt x="1671" y="6459"/>
                  <a:pt x="2238" y="5892"/>
                  <a:pt x="2931" y="5892"/>
                </a:cubicBezTo>
                <a:close/>
                <a:moveTo>
                  <a:pt x="5514" y="8475"/>
                </a:moveTo>
                <a:cubicBezTo>
                  <a:pt x="6207" y="8475"/>
                  <a:pt x="6775" y="9011"/>
                  <a:pt x="6775" y="9735"/>
                </a:cubicBezTo>
                <a:cubicBezTo>
                  <a:pt x="6775" y="10397"/>
                  <a:pt x="6176" y="10996"/>
                  <a:pt x="5514" y="10996"/>
                </a:cubicBezTo>
                <a:cubicBezTo>
                  <a:pt x="4790" y="10996"/>
                  <a:pt x="4254" y="10429"/>
                  <a:pt x="4254" y="9735"/>
                </a:cubicBezTo>
                <a:cubicBezTo>
                  <a:pt x="4254" y="9011"/>
                  <a:pt x="4790" y="8475"/>
                  <a:pt x="5514" y="8475"/>
                </a:cubicBezTo>
                <a:close/>
                <a:moveTo>
                  <a:pt x="6333" y="0"/>
                </a:moveTo>
                <a:cubicBezTo>
                  <a:pt x="2836" y="0"/>
                  <a:pt x="1" y="2836"/>
                  <a:pt x="1" y="6333"/>
                </a:cubicBezTo>
                <a:cubicBezTo>
                  <a:pt x="1" y="9420"/>
                  <a:pt x="2143" y="11878"/>
                  <a:pt x="4916" y="12508"/>
                </a:cubicBezTo>
                <a:cubicBezTo>
                  <a:pt x="5408" y="12621"/>
                  <a:pt x="5838" y="12675"/>
                  <a:pt x="6211" y="12675"/>
                </a:cubicBezTo>
                <a:cubicBezTo>
                  <a:pt x="7914" y="12675"/>
                  <a:pt x="8444" y="11545"/>
                  <a:pt x="8444" y="9735"/>
                </a:cubicBezTo>
                <a:cubicBezTo>
                  <a:pt x="8444" y="9011"/>
                  <a:pt x="9011" y="8475"/>
                  <a:pt x="9705" y="8475"/>
                </a:cubicBezTo>
                <a:cubicBezTo>
                  <a:pt x="11878" y="8475"/>
                  <a:pt x="13139" y="7719"/>
                  <a:pt x="12508" y="4915"/>
                </a:cubicBezTo>
                <a:cubicBezTo>
                  <a:pt x="11878" y="2206"/>
                  <a:pt x="9452" y="0"/>
                  <a:pt x="6333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69" name="Google Shape;6848;p87">
            <a:extLst>
              <a:ext uri="{FF2B5EF4-FFF2-40B4-BE49-F238E27FC236}">
                <a16:creationId xmlns:a16="http://schemas.microsoft.com/office/drawing/2014/main" id="{08E25B34-0972-41F2-9014-55BEDCB9234A}"/>
              </a:ext>
            </a:extLst>
          </p:cNvPr>
          <p:cNvGrpSpPr/>
          <p:nvPr/>
        </p:nvGrpSpPr>
        <p:grpSpPr>
          <a:xfrm>
            <a:off x="3393662" y="731993"/>
            <a:ext cx="337522" cy="370909"/>
            <a:chOff x="-39998250" y="3605325"/>
            <a:chExt cx="288875" cy="317450"/>
          </a:xfrm>
        </p:grpSpPr>
        <p:sp>
          <p:nvSpPr>
            <p:cNvPr id="70" name="Google Shape;6849;p87">
              <a:extLst>
                <a:ext uri="{FF2B5EF4-FFF2-40B4-BE49-F238E27FC236}">
                  <a16:creationId xmlns:a16="http://schemas.microsoft.com/office/drawing/2014/main" id="{CBC5DF84-0C92-4FAB-A477-9D3283D81B2E}"/>
                </a:ext>
              </a:extLst>
            </p:cNvPr>
            <p:cNvSpPr/>
            <p:nvPr/>
          </p:nvSpPr>
          <p:spPr>
            <a:xfrm>
              <a:off x="-39998250" y="3799600"/>
              <a:ext cx="288875" cy="123175"/>
            </a:xfrm>
            <a:custGeom>
              <a:avLst/>
              <a:gdLst/>
              <a:ahLst/>
              <a:cxnLst/>
              <a:rect l="l" t="t" r="r" b="b"/>
              <a:pathLst>
                <a:path w="11555" h="4927" extrusionOk="0">
                  <a:moveTo>
                    <a:pt x="3679" y="2028"/>
                  </a:moveTo>
                  <a:cubicBezTo>
                    <a:pt x="3931" y="2028"/>
                    <a:pt x="4088" y="2217"/>
                    <a:pt x="4088" y="2469"/>
                  </a:cubicBezTo>
                  <a:cubicBezTo>
                    <a:pt x="4088" y="2721"/>
                    <a:pt x="3868" y="2878"/>
                    <a:pt x="3679" y="2878"/>
                  </a:cubicBezTo>
                  <a:cubicBezTo>
                    <a:pt x="3458" y="2878"/>
                    <a:pt x="3238" y="2658"/>
                    <a:pt x="3238" y="2469"/>
                  </a:cubicBezTo>
                  <a:cubicBezTo>
                    <a:pt x="3238" y="2185"/>
                    <a:pt x="3458" y="2028"/>
                    <a:pt x="3679" y="2028"/>
                  </a:cubicBezTo>
                  <a:close/>
                  <a:moveTo>
                    <a:pt x="7806" y="1618"/>
                  </a:moveTo>
                  <a:cubicBezTo>
                    <a:pt x="8278" y="1618"/>
                    <a:pt x="8656" y="1965"/>
                    <a:pt x="8656" y="2437"/>
                  </a:cubicBezTo>
                  <a:cubicBezTo>
                    <a:pt x="8656" y="2910"/>
                    <a:pt x="8278" y="3256"/>
                    <a:pt x="7806" y="3256"/>
                  </a:cubicBezTo>
                  <a:cubicBezTo>
                    <a:pt x="7333" y="3256"/>
                    <a:pt x="6987" y="2910"/>
                    <a:pt x="6987" y="2437"/>
                  </a:cubicBezTo>
                  <a:cubicBezTo>
                    <a:pt x="6987" y="1965"/>
                    <a:pt x="7333" y="1618"/>
                    <a:pt x="7806" y="1618"/>
                  </a:cubicBezTo>
                  <a:close/>
                  <a:moveTo>
                    <a:pt x="5348" y="2878"/>
                  </a:moveTo>
                  <a:cubicBezTo>
                    <a:pt x="5569" y="2878"/>
                    <a:pt x="5758" y="3067"/>
                    <a:pt x="5758" y="3256"/>
                  </a:cubicBezTo>
                  <a:cubicBezTo>
                    <a:pt x="5758" y="3509"/>
                    <a:pt x="5569" y="3698"/>
                    <a:pt x="5348" y="3698"/>
                  </a:cubicBezTo>
                  <a:cubicBezTo>
                    <a:pt x="5096" y="3698"/>
                    <a:pt x="4907" y="3509"/>
                    <a:pt x="4907" y="3256"/>
                  </a:cubicBezTo>
                  <a:cubicBezTo>
                    <a:pt x="4907" y="3004"/>
                    <a:pt x="5096" y="2878"/>
                    <a:pt x="5348" y="2878"/>
                  </a:cubicBezTo>
                  <a:close/>
                  <a:moveTo>
                    <a:pt x="8249" y="1"/>
                  </a:moveTo>
                  <a:cubicBezTo>
                    <a:pt x="6319" y="1"/>
                    <a:pt x="5400" y="1530"/>
                    <a:pt x="3381" y="1530"/>
                  </a:cubicBezTo>
                  <a:cubicBezTo>
                    <a:pt x="2909" y="1530"/>
                    <a:pt x="2377" y="1447"/>
                    <a:pt x="1757" y="1240"/>
                  </a:cubicBezTo>
                  <a:lnTo>
                    <a:pt x="560" y="2973"/>
                  </a:lnTo>
                  <a:cubicBezTo>
                    <a:pt x="0" y="3812"/>
                    <a:pt x="544" y="4927"/>
                    <a:pt x="1557" y="4927"/>
                  </a:cubicBezTo>
                  <a:cubicBezTo>
                    <a:pt x="1571" y="4927"/>
                    <a:pt x="1585" y="4927"/>
                    <a:pt x="1599" y="4926"/>
                  </a:cubicBezTo>
                  <a:lnTo>
                    <a:pt x="9980" y="4926"/>
                  </a:lnTo>
                  <a:cubicBezTo>
                    <a:pt x="10956" y="4926"/>
                    <a:pt x="11555" y="3761"/>
                    <a:pt x="11019" y="2941"/>
                  </a:cubicBezTo>
                  <a:lnTo>
                    <a:pt x="9003" y="75"/>
                  </a:lnTo>
                  <a:cubicBezTo>
                    <a:pt x="8734" y="24"/>
                    <a:pt x="8484" y="1"/>
                    <a:pt x="824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6850;p87">
              <a:extLst>
                <a:ext uri="{FF2B5EF4-FFF2-40B4-BE49-F238E27FC236}">
                  <a16:creationId xmlns:a16="http://schemas.microsoft.com/office/drawing/2014/main" id="{6A48766C-3443-4358-B100-B39FDFFD8984}"/>
                </a:ext>
              </a:extLst>
            </p:cNvPr>
            <p:cNvSpPr/>
            <p:nvPr/>
          </p:nvSpPr>
          <p:spPr>
            <a:xfrm>
              <a:off x="-39940950" y="3605325"/>
              <a:ext cx="160700" cy="212050"/>
            </a:xfrm>
            <a:custGeom>
              <a:avLst/>
              <a:gdLst/>
              <a:ahLst/>
              <a:cxnLst/>
              <a:rect l="l" t="t" r="r" b="b"/>
              <a:pathLst>
                <a:path w="6428" h="8482" extrusionOk="0">
                  <a:moveTo>
                    <a:pt x="1891" y="1"/>
                  </a:moveTo>
                  <a:cubicBezTo>
                    <a:pt x="1229" y="1"/>
                    <a:pt x="694" y="568"/>
                    <a:pt x="694" y="1261"/>
                  </a:cubicBezTo>
                  <a:cubicBezTo>
                    <a:pt x="694" y="1828"/>
                    <a:pt x="1040" y="2238"/>
                    <a:pt x="1513" y="2395"/>
                  </a:cubicBezTo>
                  <a:lnTo>
                    <a:pt x="1513" y="5829"/>
                  </a:lnTo>
                  <a:cubicBezTo>
                    <a:pt x="1481" y="6459"/>
                    <a:pt x="1072" y="6774"/>
                    <a:pt x="0" y="8318"/>
                  </a:cubicBezTo>
                  <a:cubicBezTo>
                    <a:pt x="441" y="8433"/>
                    <a:pt x="822" y="8482"/>
                    <a:pt x="1162" y="8482"/>
                  </a:cubicBezTo>
                  <a:cubicBezTo>
                    <a:pt x="3061" y="8482"/>
                    <a:pt x="3671" y="6963"/>
                    <a:pt x="6049" y="6963"/>
                  </a:cubicBezTo>
                  <a:lnTo>
                    <a:pt x="6112" y="6963"/>
                  </a:lnTo>
                  <a:cubicBezTo>
                    <a:pt x="5829" y="6585"/>
                    <a:pt x="5608" y="6333"/>
                    <a:pt x="5608" y="5861"/>
                  </a:cubicBezTo>
                  <a:lnTo>
                    <a:pt x="5608" y="2458"/>
                  </a:lnTo>
                  <a:cubicBezTo>
                    <a:pt x="6081" y="2301"/>
                    <a:pt x="6427" y="1828"/>
                    <a:pt x="6427" y="1261"/>
                  </a:cubicBezTo>
                  <a:cubicBezTo>
                    <a:pt x="6427" y="599"/>
                    <a:pt x="5892" y="1"/>
                    <a:pt x="519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2" name="Google Shape;6815;p87">
            <a:extLst>
              <a:ext uri="{FF2B5EF4-FFF2-40B4-BE49-F238E27FC236}">
                <a16:creationId xmlns:a16="http://schemas.microsoft.com/office/drawing/2014/main" id="{CC103AF2-2375-46AE-A366-8FBEB6C8B4BE}"/>
              </a:ext>
            </a:extLst>
          </p:cNvPr>
          <p:cNvGrpSpPr/>
          <p:nvPr/>
        </p:nvGrpSpPr>
        <p:grpSpPr>
          <a:xfrm>
            <a:off x="4818890" y="2188761"/>
            <a:ext cx="363548" cy="369974"/>
            <a:chOff x="-40372575" y="3604550"/>
            <a:chExt cx="311150" cy="316650"/>
          </a:xfrm>
        </p:grpSpPr>
        <p:sp>
          <p:nvSpPr>
            <p:cNvPr id="73" name="Google Shape;6816;p87">
              <a:extLst>
                <a:ext uri="{FF2B5EF4-FFF2-40B4-BE49-F238E27FC236}">
                  <a16:creationId xmlns:a16="http://schemas.microsoft.com/office/drawing/2014/main" id="{9A5418DA-16D2-464D-9799-8765AD992C70}"/>
                </a:ext>
              </a:extLst>
            </p:cNvPr>
            <p:cNvSpPr/>
            <p:nvPr/>
          </p:nvSpPr>
          <p:spPr>
            <a:xfrm>
              <a:off x="-40372575" y="3604550"/>
              <a:ext cx="311150" cy="134475"/>
            </a:xfrm>
            <a:custGeom>
              <a:avLst/>
              <a:gdLst/>
              <a:ahLst/>
              <a:cxnLst/>
              <a:rect l="l" t="t" r="r" b="b"/>
              <a:pathLst>
                <a:path w="12446" h="5379" extrusionOk="0">
                  <a:moveTo>
                    <a:pt x="3088" y="0"/>
                  </a:moveTo>
                  <a:cubicBezTo>
                    <a:pt x="1639" y="0"/>
                    <a:pt x="316" y="1008"/>
                    <a:pt x="95" y="2489"/>
                  </a:cubicBezTo>
                  <a:cubicBezTo>
                    <a:pt x="1" y="3214"/>
                    <a:pt x="190" y="3938"/>
                    <a:pt x="568" y="4506"/>
                  </a:cubicBezTo>
                  <a:cubicBezTo>
                    <a:pt x="962" y="5071"/>
                    <a:pt x="1607" y="5366"/>
                    <a:pt x="2240" y="5366"/>
                  </a:cubicBezTo>
                  <a:cubicBezTo>
                    <a:pt x="2772" y="5366"/>
                    <a:pt x="3296" y="5157"/>
                    <a:pt x="3655" y="4726"/>
                  </a:cubicBezTo>
                  <a:cubicBezTo>
                    <a:pt x="4569" y="3655"/>
                    <a:pt x="3844" y="2489"/>
                    <a:pt x="2836" y="2489"/>
                  </a:cubicBezTo>
                  <a:cubicBezTo>
                    <a:pt x="2584" y="2489"/>
                    <a:pt x="2427" y="2678"/>
                    <a:pt x="2427" y="2899"/>
                  </a:cubicBezTo>
                  <a:cubicBezTo>
                    <a:pt x="2427" y="3151"/>
                    <a:pt x="2616" y="3308"/>
                    <a:pt x="2836" y="3340"/>
                  </a:cubicBezTo>
                  <a:cubicBezTo>
                    <a:pt x="3057" y="3340"/>
                    <a:pt x="3214" y="3529"/>
                    <a:pt x="3214" y="3749"/>
                  </a:cubicBezTo>
                  <a:cubicBezTo>
                    <a:pt x="3214" y="3970"/>
                    <a:pt x="3025" y="4127"/>
                    <a:pt x="2836" y="4127"/>
                  </a:cubicBezTo>
                  <a:cubicBezTo>
                    <a:pt x="2049" y="4127"/>
                    <a:pt x="1450" y="3434"/>
                    <a:pt x="1608" y="2584"/>
                  </a:cubicBezTo>
                  <a:cubicBezTo>
                    <a:pt x="1754" y="1999"/>
                    <a:pt x="2279" y="1632"/>
                    <a:pt x="2882" y="1632"/>
                  </a:cubicBezTo>
                  <a:cubicBezTo>
                    <a:pt x="2930" y="1632"/>
                    <a:pt x="2977" y="1634"/>
                    <a:pt x="3025" y="1639"/>
                  </a:cubicBezTo>
                  <a:cubicBezTo>
                    <a:pt x="3624" y="1733"/>
                    <a:pt x="4128" y="2048"/>
                    <a:pt x="4474" y="2489"/>
                  </a:cubicBezTo>
                  <a:lnTo>
                    <a:pt x="7908" y="2489"/>
                  </a:lnTo>
                  <a:cubicBezTo>
                    <a:pt x="8255" y="2017"/>
                    <a:pt x="8759" y="1702"/>
                    <a:pt x="9358" y="1639"/>
                  </a:cubicBezTo>
                  <a:cubicBezTo>
                    <a:pt x="9406" y="1634"/>
                    <a:pt x="9453" y="1632"/>
                    <a:pt x="9501" y="1632"/>
                  </a:cubicBezTo>
                  <a:cubicBezTo>
                    <a:pt x="10104" y="1632"/>
                    <a:pt x="10629" y="1999"/>
                    <a:pt x="10775" y="2584"/>
                  </a:cubicBezTo>
                  <a:cubicBezTo>
                    <a:pt x="10964" y="3434"/>
                    <a:pt x="10334" y="4127"/>
                    <a:pt x="9547" y="4127"/>
                  </a:cubicBezTo>
                  <a:cubicBezTo>
                    <a:pt x="9326" y="4127"/>
                    <a:pt x="9137" y="3938"/>
                    <a:pt x="9137" y="3749"/>
                  </a:cubicBezTo>
                  <a:cubicBezTo>
                    <a:pt x="9137" y="3497"/>
                    <a:pt x="9326" y="3340"/>
                    <a:pt x="9547" y="3340"/>
                  </a:cubicBezTo>
                  <a:cubicBezTo>
                    <a:pt x="9799" y="3340"/>
                    <a:pt x="9956" y="3151"/>
                    <a:pt x="9956" y="2899"/>
                  </a:cubicBezTo>
                  <a:cubicBezTo>
                    <a:pt x="9956" y="2678"/>
                    <a:pt x="9767" y="2521"/>
                    <a:pt x="9547" y="2489"/>
                  </a:cubicBezTo>
                  <a:cubicBezTo>
                    <a:pt x="8539" y="2489"/>
                    <a:pt x="7814" y="3686"/>
                    <a:pt x="8728" y="4726"/>
                  </a:cubicBezTo>
                  <a:cubicBezTo>
                    <a:pt x="9099" y="5169"/>
                    <a:pt x="9626" y="5379"/>
                    <a:pt x="10158" y="5379"/>
                  </a:cubicBezTo>
                  <a:cubicBezTo>
                    <a:pt x="10800" y="5379"/>
                    <a:pt x="11451" y="5074"/>
                    <a:pt x="11847" y="4506"/>
                  </a:cubicBezTo>
                  <a:cubicBezTo>
                    <a:pt x="12225" y="3970"/>
                    <a:pt x="12445" y="3277"/>
                    <a:pt x="12319" y="2489"/>
                  </a:cubicBezTo>
                  <a:cubicBezTo>
                    <a:pt x="12130" y="1008"/>
                    <a:pt x="10775" y="0"/>
                    <a:pt x="932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6817;p87">
              <a:extLst>
                <a:ext uri="{FF2B5EF4-FFF2-40B4-BE49-F238E27FC236}">
                  <a16:creationId xmlns:a16="http://schemas.microsoft.com/office/drawing/2014/main" id="{93BD78CC-DFF5-47D7-B18C-BF88D7F1DF2F}"/>
                </a:ext>
              </a:extLst>
            </p:cNvPr>
            <p:cNvSpPr/>
            <p:nvPr/>
          </p:nvSpPr>
          <p:spPr>
            <a:xfrm>
              <a:off x="-40312700" y="3730575"/>
              <a:ext cx="185100" cy="190625"/>
            </a:xfrm>
            <a:custGeom>
              <a:avLst/>
              <a:gdLst/>
              <a:ahLst/>
              <a:cxnLst/>
              <a:rect l="l" t="t" r="r" b="b"/>
              <a:pathLst>
                <a:path w="7404" h="7625" extrusionOk="0">
                  <a:moveTo>
                    <a:pt x="2426" y="0"/>
                  </a:moveTo>
                  <a:lnTo>
                    <a:pt x="2426" y="5639"/>
                  </a:lnTo>
                  <a:cubicBezTo>
                    <a:pt x="2426" y="5860"/>
                    <a:pt x="2237" y="6017"/>
                    <a:pt x="2048" y="6017"/>
                  </a:cubicBezTo>
                  <a:cubicBezTo>
                    <a:pt x="1796" y="6017"/>
                    <a:pt x="1638" y="5828"/>
                    <a:pt x="1638" y="5639"/>
                  </a:cubicBezTo>
                  <a:lnTo>
                    <a:pt x="1638" y="473"/>
                  </a:lnTo>
                  <a:cubicBezTo>
                    <a:pt x="1229" y="851"/>
                    <a:pt x="630" y="1103"/>
                    <a:pt x="0" y="1134"/>
                  </a:cubicBezTo>
                  <a:lnTo>
                    <a:pt x="0" y="7246"/>
                  </a:lnTo>
                  <a:cubicBezTo>
                    <a:pt x="0" y="7467"/>
                    <a:pt x="189" y="7624"/>
                    <a:pt x="378" y="7624"/>
                  </a:cubicBezTo>
                  <a:lnTo>
                    <a:pt x="6994" y="7624"/>
                  </a:lnTo>
                  <a:cubicBezTo>
                    <a:pt x="7246" y="7624"/>
                    <a:pt x="7404" y="7435"/>
                    <a:pt x="7404" y="7246"/>
                  </a:cubicBezTo>
                  <a:lnTo>
                    <a:pt x="7404" y="1134"/>
                  </a:lnTo>
                  <a:cubicBezTo>
                    <a:pt x="6774" y="1071"/>
                    <a:pt x="6175" y="788"/>
                    <a:pt x="5734" y="315"/>
                  </a:cubicBezTo>
                  <a:lnTo>
                    <a:pt x="5734" y="5639"/>
                  </a:lnTo>
                  <a:cubicBezTo>
                    <a:pt x="5734" y="5860"/>
                    <a:pt x="5545" y="6017"/>
                    <a:pt x="5324" y="6017"/>
                  </a:cubicBezTo>
                  <a:cubicBezTo>
                    <a:pt x="5072" y="6017"/>
                    <a:pt x="4915" y="5828"/>
                    <a:pt x="4915" y="5639"/>
                  </a:cubicBezTo>
                  <a:lnTo>
                    <a:pt x="4915" y="0"/>
                  </a:lnTo>
                  <a:lnTo>
                    <a:pt x="4096" y="0"/>
                  </a:lnTo>
                  <a:lnTo>
                    <a:pt x="4096" y="5639"/>
                  </a:lnTo>
                  <a:cubicBezTo>
                    <a:pt x="4096" y="5860"/>
                    <a:pt x="3907" y="6017"/>
                    <a:pt x="3686" y="6017"/>
                  </a:cubicBezTo>
                  <a:cubicBezTo>
                    <a:pt x="3466" y="6017"/>
                    <a:pt x="3277" y="5828"/>
                    <a:pt x="3277" y="5639"/>
                  </a:cubicBezTo>
                  <a:lnTo>
                    <a:pt x="3277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6818;p87">
              <a:extLst>
                <a:ext uri="{FF2B5EF4-FFF2-40B4-BE49-F238E27FC236}">
                  <a16:creationId xmlns:a16="http://schemas.microsoft.com/office/drawing/2014/main" id="{3495B536-C135-4FA8-A17C-65F43A5254D6}"/>
                </a:ext>
              </a:extLst>
            </p:cNvPr>
            <p:cNvSpPr/>
            <p:nvPr/>
          </p:nvSpPr>
          <p:spPr>
            <a:xfrm>
              <a:off x="-40250475" y="3688025"/>
              <a:ext cx="66950" cy="20500"/>
            </a:xfrm>
            <a:custGeom>
              <a:avLst/>
              <a:gdLst/>
              <a:ahLst/>
              <a:cxnLst/>
              <a:rect l="l" t="t" r="r" b="b"/>
              <a:pathLst>
                <a:path w="2678" h="820" extrusionOk="0">
                  <a:moveTo>
                    <a:pt x="0" y="1"/>
                  </a:moveTo>
                  <a:cubicBezTo>
                    <a:pt x="32" y="127"/>
                    <a:pt x="32" y="284"/>
                    <a:pt x="32" y="379"/>
                  </a:cubicBezTo>
                  <a:cubicBezTo>
                    <a:pt x="32" y="536"/>
                    <a:pt x="32" y="662"/>
                    <a:pt x="0" y="788"/>
                  </a:cubicBezTo>
                  <a:lnTo>
                    <a:pt x="2666" y="788"/>
                  </a:lnTo>
                  <a:cubicBezTo>
                    <a:pt x="2615" y="649"/>
                    <a:pt x="2615" y="555"/>
                    <a:pt x="2615" y="379"/>
                  </a:cubicBezTo>
                  <a:cubicBezTo>
                    <a:pt x="2615" y="284"/>
                    <a:pt x="2615" y="127"/>
                    <a:pt x="2678" y="1"/>
                  </a:cubicBezTo>
                  <a:close/>
                  <a:moveTo>
                    <a:pt x="2666" y="788"/>
                  </a:moveTo>
                  <a:cubicBezTo>
                    <a:pt x="2670" y="799"/>
                    <a:pt x="2674" y="809"/>
                    <a:pt x="2678" y="820"/>
                  </a:cubicBezTo>
                  <a:lnTo>
                    <a:pt x="2678" y="788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6" name="Google Shape;6764;p87">
            <a:extLst>
              <a:ext uri="{FF2B5EF4-FFF2-40B4-BE49-F238E27FC236}">
                <a16:creationId xmlns:a16="http://schemas.microsoft.com/office/drawing/2014/main" id="{E80E8A90-08DA-44F8-9382-5DF49EE07EE0}"/>
              </a:ext>
            </a:extLst>
          </p:cNvPr>
          <p:cNvSpPr/>
          <p:nvPr/>
        </p:nvSpPr>
        <p:spPr>
          <a:xfrm>
            <a:off x="6754051" y="2350485"/>
            <a:ext cx="369974" cy="368601"/>
          </a:xfrm>
          <a:custGeom>
            <a:avLst/>
            <a:gdLst/>
            <a:ahLst/>
            <a:cxnLst/>
            <a:rect l="l" t="t" r="r" b="b"/>
            <a:pathLst>
              <a:path w="12666" h="12619" extrusionOk="0">
                <a:moveTo>
                  <a:pt x="9294" y="1"/>
                </a:moveTo>
                <a:cubicBezTo>
                  <a:pt x="9192" y="1"/>
                  <a:pt x="9089" y="40"/>
                  <a:pt x="9011" y="119"/>
                </a:cubicBezTo>
                <a:lnTo>
                  <a:pt x="7593" y="1537"/>
                </a:lnTo>
                <a:lnTo>
                  <a:pt x="9011" y="2954"/>
                </a:lnTo>
                <a:cubicBezTo>
                  <a:pt x="9168" y="3112"/>
                  <a:pt x="9168" y="3395"/>
                  <a:pt x="9011" y="3553"/>
                </a:cubicBezTo>
                <a:cubicBezTo>
                  <a:pt x="8932" y="3632"/>
                  <a:pt x="8822" y="3671"/>
                  <a:pt x="8711" y="3671"/>
                </a:cubicBezTo>
                <a:cubicBezTo>
                  <a:pt x="8601" y="3671"/>
                  <a:pt x="8491" y="3632"/>
                  <a:pt x="8412" y="3553"/>
                </a:cubicBezTo>
                <a:lnTo>
                  <a:pt x="6994" y="2135"/>
                </a:lnTo>
                <a:lnTo>
                  <a:pt x="5923" y="3206"/>
                </a:lnTo>
                <a:lnTo>
                  <a:pt x="7341" y="4624"/>
                </a:lnTo>
                <a:cubicBezTo>
                  <a:pt x="7498" y="4782"/>
                  <a:pt x="7498" y="5034"/>
                  <a:pt x="7341" y="5191"/>
                </a:cubicBezTo>
                <a:cubicBezTo>
                  <a:pt x="7262" y="5270"/>
                  <a:pt x="7160" y="5309"/>
                  <a:pt x="7053" y="5309"/>
                </a:cubicBezTo>
                <a:cubicBezTo>
                  <a:pt x="6947" y="5309"/>
                  <a:pt x="6837" y="5270"/>
                  <a:pt x="6742" y="5191"/>
                </a:cubicBezTo>
                <a:lnTo>
                  <a:pt x="5356" y="3773"/>
                </a:lnTo>
                <a:lnTo>
                  <a:pt x="4285" y="4845"/>
                </a:lnTo>
                <a:lnTo>
                  <a:pt x="5703" y="6262"/>
                </a:lnTo>
                <a:cubicBezTo>
                  <a:pt x="5860" y="6420"/>
                  <a:pt x="5860" y="6703"/>
                  <a:pt x="5703" y="6861"/>
                </a:cubicBezTo>
                <a:cubicBezTo>
                  <a:pt x="5624" y="6940"/>
                  <a:pt x="5514" y="6979"/>
                  <a:pt x="5403" y="6979"/>
                </a:cubicBezTo>
                <a:cubicBezTo>
                  <a:pt x="5293" y="6979"/>
                  <a:pt x="5183" y="6940"/>
                  <a:pt x="5104" y="6861"/>
                </a:cubicBezTo>
                <a:lnTo>
                  <a:pt x="3686" y="5443"/>
                </a:lnTo>
                <a:lnTo>
                  <a:pt x="2615" y="6514"/>
                </a:lnTo>
                <a:lnTo>
                  <a:pt x="4096" y="7932"/>
                </a:lnTo>
                <a:cubicBezTo>
                  <a:pt x="4253" y="8090"/>
                  <a:pt x="4253" y="8373"/>
                  <a:pt x="4096" y="8499"/>
                </a:cubicBezTo>
                <a:cubicBezTo>
                  <a:pt x="4017" y="8578"/>
                  <a:pt x="3907" y="8617"/>
                  <a:pt x="3797" y="8617"/>
                </a:cubicBezTo>
                <a:cubicBezTo>
                  <a:pt x="3686" y="8617"/>
                  <a:pt x="3576" y="8578"/>
                  <a:pt x="3497" y="8499"/>
                </a:cubicBezTo>
                <a:lnTo>
                  <a:pt x="2048" y="7081"/>
                </a:lnTo>
                <a:lnTo>
                  <a:pt x="158" y="8972"/>
                </a:lnTo>
                <a:cubicBezTo>
                  <a:pt x="0" y="9129"/>
                  <a:pt x="0" y="9413"/>
                  <a:pt x="158" y="9570"/>
                </a:cubicBezTo>
                <a:lnTo>
                  <a:pt x="3056" y="12500"/>
                </a:lnTo>
                <a:cubicBezTo>
                  <a:pt x="3135" y="12579"/>
                  <a:pt x="3245" y="12618"/>
                  <a:pt x="3356" y="12618"/>
                </a:cubicBezTo>
                <a:cubicBezTo>
                  <a:pt x="3466" y="12618"/>
                  <a:pt x="3576" y="12579"/>
                  <a:pt x="3655" y="12500"/>
                </a:cubicBezTo>
                <a:lnTo>
                  <a:pt x="12508" y="3616"/>
                </a:lnTo>
                <a:cubicBezTo>
                  <a:pt x="12665" y="3458"/>
                  <a:pt x="12665" y="3206"/>
                  <a:pt x="12508" y="3049"/>
                </a:cubicBezTo>
                <a:lnTo>
                  <a:pt x="9578" y="119"/>
                </a:lnTo>
                <a:cubicBezTo>
                  <a:pt x="9499" y="40"/>
                  <a:pt x="9397" y="1"/>
                  <a:pt x="9294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77" name="Google Shape;8275;p90">
            <a:extLst>
              <a:ext uri="{FF2B5EF4-FFF2-40B4-BE49-F238E27FC236}">
                <a16:creationId xmlns:a16="http://schemas.microsoft.com/office/drawing/2014/main" id="{45015C3A-61D6-4616-BB86-6EA0BB6C1EE9}"/>
              </a:ext>
            </a:extLst>
          </p:cNvPr>
          <p:cNvGrpSpPr/>
          <p:nvPr/>
        </p:nvGrpSpPr>
        <p:grpSpPr>
          <a:xfrm>
            <a:off x="7257941" y="3754565"/>
            <a:ext cx="355258" cy="355288"/>
            <a:chOff x="-44924250" y="3206000"/>
            <a:chExt cx="300100" cy="300125"/>
          </a:xfrm>
        </p:grpSpPr>
        <p:sp>
          <p:nvSpPr>
            <p:cNvPr id="78" name="Google Shape;8276;p90">
              <a:extLst>
                <a:ext uri="{FF2B5EF4-FFF2-40B4-BE49-F238E27FC236}">
                  <a16:creationId xmlns:a16="http://schemas.microsoft.com/office/drawing/2014/main" id="{E7507F74-E8E6-467A-A093-89D4E1246817}"/>
                </a:ext>
              </a:extLst>
            </p:cNvPr>
            <p:cNvSpPr/>
            <p:nvPr/>
          </p:nvSpPr>
          <p:spPr>
            <a:xfrm>
              <a:off x="-44747025" y="3365100"/>
              <a:ext cx="122875" cy="87450"/>
            </a:xfrm>
            <a:custGeom>
              <a:avLst/>
              <a:gdLst/>
              <a:ahLst/>
              <a:cxnLst/>
              <a:rect l="l" t="t" r="r" b="b"/>
              <a:pathLst>
                <a:path w="4915" h="3498" extrusionOk="0">
                  <a:moveTo>
                    <a:pt x="0" y="1"/>
                  </a:moveTo>
                  <a:lnTo>
                    <a:pt x="0" y="3498"/>
                  </a:lnTo>
                  <a:lnTo>
                    <a:pt x="4915" y="3498"/>
                  </a:lnTo>
                  <a:lnTo>
                    <a:pt x="4915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8277;p90">
              <a:extLst>
                <a:ext uri="{FF2B5EF4-FFF2-40B4-BE49-F238E27FC236}">
                  <a16:creationId xmlns:a16="http://schemas.microsoft.com/office/drawing/2014/main" id="{BD5C12D4-6A2A-4791-8B30-BAC521514216}"/>
                </a:ext>
              </a:extLst>
            </p:cNvPr>
            <p:cNvSpPr/>
            <p:nvPr/>
          </p:nvSpPr>
          <p:spPr>
            <a:xfrm>
              <a:off x="-44747025" y="3470650"/>
              <a:ext cx="122875" cy="35475"/>
            </a:xfrm>
            <a:custGeom>
              <a:avLst/>
              <a:gdLst/>
              <a:ahLst/>
              <a:cxnLst/>
              <a:rect l="l" t="t" r="r" b="b"/>
              <a:pathLst>
                <a:path w="4915" h="1419" extrusionOk="0">
                  <a:moveTo>
                    <a:pt x="0" y="0"/>
                  </a:moveTo>
                  <a:lnTo>
                    <a:pt x="0" y="347"/>
                  </a:lnTo>
                  <a:cubicBezTo>
                    <a:pt x="0" y="946"/>
                    <a:pt x="473" y="1418"/>
                    <a:pt x="1071" y="1418"/>
                  </a:cubicBezTo>
                  <a:lnTo>
                    <a:pt x="3875" y="1418"/>
                  </a:lnTo>
                  <a:cubicBezTo>
                    <a:pt x="4442" y="1418"/>
                    <a:pt x="4915" y="946"/>
                    <a:pt x="4915" y="347"/>
                  </a:cubicBezTo>
                  <a:lnTo>
                    <a:pt x="4915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8278;p90">
              <a:extLst>
                <a:ext uri="{FF2B5EF4-FFF2-40B4-BE49-F238E27FC236}">
                  <a16:creationId xmlns:a16="http://schemas.microsoft.com/office/drawing/2014/main" id="{B32EEA27-2168-492F-9927-132155A42DC4}"/>
                </a:ext>
              </a:extLst>
            </p:cNvPr>
            <p:cNvSpPr/>
            <p:nvPr/>
          </p:nvSpPr>
          <p:spPr>
            <a:xfrm>
              <a:off x="-44747025" y="3313125"/>
              <a:ext cx="122875" cy="35475"/>
            </a:xfrm>
            <a:custGeom>
              <a:avLst/>
              <a:gdLst/>
              <a:ahLst/>
              <a:cxnLst/>
              <a:rect l="l" t="t" r="r" b="b"/>
              <a:pathLst>
                <a:path w="4915" h="1419" extrusionOk="0"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lnTo>
                    <a:pt x="0" y="1418"/>
                  </a:lnTo>
                  <a:lnTo>
                    <a:pt x="4915" y="1418"/>
                  </a:lnTo>
                  <a:lnTo>
                    <a:pt x="4915" y="1072"/>
                  </a:lnTo>
                  <a:cubicBezTo>
                    <a:pt x="4915" y="473"/>
                    <a:pt x="4442" y="1"/>
                    <a:pt x="387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8279;p90">
              <a:extLst>
                <a:ext uri="{FF2B5EF4-FFF2-40B4-BE49-F238E27FC236}">
                  <a16:creationId xmlns:a16="http://schemas.microsoft.com/office/drawing/2014/main" id="{EF5D4BBC-5197-4455-8A15-24D68DD557D7}"/>
                </a:ext>
              </a:extLst>
            </p:cNvPr>
            <p:cNvSpPr/>
            <p:nvPr/>
          </p:nvSpPr>
          <p:spPr>
            <a:xfrm>
              <a:off x="-44924250" y="3384000"/>
              <a:ext cx="159125" cy="69350"/>
            </a:xfrm>
            <a:custGeom>
              <a:avLst/>
              <a:gdLst/>
              <a:ahLst/>
              <a:cxnLst/>
              <a:rect l="l" t="t" r="r" b="b"/>
              <a:pathLst>
                <a:path w="6365" h="2774" extrusionOk="0">
                  <a:moveTo>
                    <a:pt x="1" y="1"/>
                  </a:moveTo>
                  <a:lnTo>
                    <a:pt x="1" y="316"/>
                  </a:lnTo>
                  <a:lnTo>
                    <a:pt x="32" y="316"/>
                  </a:lnTo>
                  <a:cubicBezTo>
                    <a:pt x="32" y="915"/>
                    <a:pt x="505" y="1387"/>
                    <a:pt x="1103" y="1387"/>
                  </a:cubicBezTo>
                  <a:lnTo>
                    <a:pt x="4254" y="1387"/>
                  </a:lnTo>
                  <a:lnTo>
                    <a:pt x="4254" y="2080"/>
                  </a:lnTo>
                  <a:lnTo>
                    <a:pt x="3183" y="2080"/>
                  </a:lnTo>
                  <a:cubicBezTo>
                    <a:pt x="2994" y="2080"/>
                    <a:pt x="2836" y="2238"/>
                    <a:pt x="2836" y="2427"/>
                  </a:cubicBezTo>
                  <a:cubicBezTo>
                    <a:pt x="2836" y="2647"/>
                    <a:pt x="2994" y="2773"/>
                    <a:pt x="3183" y="2773"/>
                  </a:cubicBezTo>
                  <a:lnTo>
                    <a:pt x="6365" y="2773"/>
                  </a:lnTo>
                  <a:lnTo>
                    <a:pt x="6365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80;p90">
              <a:extLst>
                <a:ext uri="{FF2B5EF4-FFF2-40B4-BE49-F238E27FC236}">
                  <a16:creationId xmlns:a16="http://schemas.microsoft.com/office/drawing/2014/main" id="{E495F3FE-1C51-40EB-B5EA-CE79287B5205}"/>
                </a:ext>
              </a:extLst>
            </p:cNvPr>
            <p:cNvSpPr/>
            <p:nvPr/>
          </p:nvSpPr>
          <p:spPr>
            <a:xfrm>
              <a:off x="-44924250" y="3206000"/>
              <a:ext cx="264675" cy="159125"/>
            </a:xfrm>
            <a:custGeom>
              <a:avLst/>
              <a:gdLst/>
              <a:ahLst/>
              <a:cxnLst/>
              <a:rect l="l" t="t" r="r" b="b"/>
              <a:pathLst>
                <a:path w="10587" h="6365" extrusionOk="0">
                  <a:moveTo>
                    <a:pt x="1072" y="1"/>
                  </a:moveTo>
                  <a:cubicBezTo>
                    <a:pt x="473" y="1"/>
                    <a:pt x="1" y="473"/>
                    <a:pt x="1" y="1041"/>
                  </a:cubicBezTo>
                  <a:lnTo>
                    <a:pt x="1" y="6365"/>
                  </a:lnTo>
                  <a:lnTo>
                    <a:pt x="6365" y="6365"/>
                  </a:lnTo>
                  <a:lnTo>
                    <a:pt x="6365" y="5357"/>
                  </a:lnTo>
                  <a:cubicBezTo>
                    <a:pt x="6365" y="4349"/>
                    <a:pt x="7152" y="3561"/>
                    <a:pt x="8160" y="3561"/>
                  </a:cubicBezTo>
                  <a:lnTo>
                    <a:pt x="10586" y="3561"/>
                  </a:lnTo>
                  <a:lnTo>
                    <a:pt x="10586" y="1041"/>
                  </a:lnTo>
                  <a:cubicBezTo>
                    <a:pt x="10586" y="473"/>
                    <a:pt x="10114" y="1"/>
                    <a:pt x="95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3" name="Google Shape;8826;p91">
            <a:extLst>
              <a:ext uri="{FF2B5EF4-FFF2-40B4-BE49-F238E27FC236}">
                <a16:creationId xmlns:a16="http://schemas.microsoft.com/office/drawing/2014/main" id="{EC5D5079-028C-4C77-8F6A-FFF1E4FAA518}"/>
              </a:ext>
            </a:extLst>
          </p:cNvPr>
          <p:cNvGrpSpPr/>
          <p:nvPr/>
        </p:nvGrpSpPr>
        <p:grpSpPr>
          <a:xfrm>
            <a:off x="1526033" y="1686968"/>
            <a:ext cx="453980" cy="422540"/>
            <a:chOff x="-21322300" y="4077125"/>
            <a:chExt cx="307200" cy="285925"/>
          </a:xfrm>
        </p:grpSpPr>
        <p:sp>
          <p:nvSpPr>
            <p:cNvPr id="84" name="Google Shape;8827;p91">
              <a:extLst>
                <a:ext uri="{FF2B5EF4-FFF2-40B4-BE49-F238E27FC236}">
                  <a16:creationId xmlns:a16="http://schemas.microsoft.com/office/drawing/2014/main" id="{A0AFE7FA-12D0-463B-A9B8-6969126501BC}"/>
                </a:ext>
              </a:extLst>
            </p:cNvPr>
            <p:cNvSpPr/>
            <p:nvPr/>
          </p:nvSpPr>
          <p:spPr>
            <a:xfrm>
              <a:off x="-21177375" y="4077125"/>
              <a:ext cx="17350" cy="52800"/>
            </a:xfrm>
            <a:custGeom>
              <a:avLst/>
              <a:gdLst/>
              <a:ahLst/>
              <a:cxnLst/>
              <a:rect l="l" t="t" r="r" b="b"/>
              <a:pathLst>
                <a:path w="694" h="2112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64"/>
                  </a:lnTo>
                  <a:cubicBezTo>
                    <a:pt x="0" y="1953"/>
                    <a:pt x="158" y="2111"/>
                    <a:pt x="347" y="2111"/>
                  </a:cubicBezTo>
                  <a:cubicBezTo>
                    <a:pt x="536" y="2111"/>
                    <a:pt x="693" y="1953"/>
                    <a:pt x="693" y="1764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8828;p91">
              <a:extLst>
                <a:ext uri="{FF2B5EF4-FFF2-40B4-BE49-F238E27FC236}">
                  <a16:creationId xmlns:a16="http://schemas.microsoft.com/office/drawing/2014/main" id="{A89D221F-C3B1-4519-89CB-52B3D15962CF}"/>
                </a:ext>
              </a:extLst>
            </p:cNvPr>
            <p:cNvSpPr/>
            <p:nvPr/>
          </p:nvSpPr>
          <p:spPr>
            <a:xfrm>
              <a:off x="-21279775" y="4117475"/>
              <a:ext cx="46500" cy="44525"/>
            </a:xfrm>
            <a:custGeom>
              <a:avLst/>
              <a:gdLst/>
              <a:ahLst/>
              <a:cxnLst/>
              <a:rect l="l" t="t" r="r" b="b"/>
              <a:pathLst>
                <a:path w="1860" h="1781" extrusionOk="0">
                  <a:moveTo>
                    <a:pt x="410" y="1"/>
                  </a:moveTo>
                  <a:cubicBezTo>
                    <a:pt x="323" y="1"/>
                    <a:pt x="237" y="40"/>
                    <a:pt x="158" y="119"/>
                  </a:cubicBezTo>
                  <a:cubicBezTo>
                    <a:pt x="0" y="276"/>
                    <a:pt x="0" y="466"/>
                    <a:pt x="158" y="623"/>
                  </a:cubicBezTo>
                  <a:lnTo>
                    <a:pt x="1166" y="1663"/>
                  </a:lnTo>
                  <a:cubicBezTo>
                    <a:pt x="1261" y="1741"/>
                    <a:pt x="1355" y="1781"/>
                    <a:pt x="1446" y="1781"/>
                  </a:cubicBezTo>
                  <a:cubicBezTo>
                    <a:pt x="1536" y="1781"/>
                    <a:pt x="1623" y="1741"/>
                    <a:pt x="1702" y="1663"/>
                  </a:cubicBezTo>
                  <a:cubicBezTo>
                    <a:pt x="1859" y="1505"/>
                    <a:pt x="1859" y="1285"/>
                    <a:pt x="1702" y="1127"/>
                  </a:cubicBezTo>
                  <a:lnTo>
                    <a:pt x="662" y="119"/>
                  </a:lnTo>
                  <a:cubicBezTo>
                    <a:pt x="583" y="40"/>
                    <a:pt x="497" y="1"/>
                    <a:pt x="41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8829;p91">
              <a:extLst>
                <a:ext uri="{FF2B5EF4-FFF2-40B4-BE49-F238E27FC236}">
                  <a16:creationId xmlns:a16="http://schemas.microsoft.com/office/drawing/2014/main" id="{A7E48305-7967-43EE-B528-AE4D5B3679BC}"/>
                </a:ext>
              </a:extLst>
            </p:cNvPr>
            <p:cNvSpPr/>
            <p:nvPr/>
          </p:nvSpPr>
          <p:spPr>
            <a:xfrm>
              <a:off x="-21103350" y="4117475"/>
              <a:ext cx="45700" cy="44525"/>
            </a:xfrm>
            <a:custGeom>
              <a:avLst/>
              <a:gdLst/>
              <a:ahLst/>
              <a:cxnLst/>
              <a:rect l="l" t="t" r="r" b="b"/>
              <a:pathLst>
                <a:path w="1828" h="1781" extrusionOk="0">
                  <a:moveTo>
                    <a:pt x="1418" y="1"/>
                  </a:moveTo>
                  <a:cubicBezTo>
                    <a:pt x="1332" y="1"/>
                    <a:pt x="1245" y="40"/>
                    <a:pt x="1166" y="119"/>
                  </a:cubicBezTo>
                  <a:lnTo>
                    <a:pt x="158" y="1127"/>
                  </a:lnTo>
                  <a:cubicBezTo>
                    <a:pt x="1" y="1285"/>
                    <a:pt x="1" y="1474"/>
                    <a:pt x="158" y="1663"/>
                  </a:cubicBezTo>
                  <a:cubicBezTo>
                    <a:pt x="237" y="1741"/>
                    <a:pt x="331" y="1781"/>
                    <a:pt x="422" y="1781"/>
                  </a:cubicBezTo>
                  <a:cubicBezTo>
                    <a:pt x="513" y="1781"/>
                    <a:pt x="599" y="1741"/>
                    <a:pt x="662" y="1663"/>
                  </a:cubicBezTo>
                  <a:lnTo>
                    <a:pt x="1670" y="623"/>
                  </a:lnTo>
                  <a:cubicBezTo>
                    <a:pt x="1828" y="466"/>
                    <a:pt x="1828" y="276"/>
                    <a:pt x="1670" y="119"/>
                  </a:cubicBezTo>
                  <a:cubicBezTo>
                    <a:pt x="1592" y="40"/>
                    <a:pt x="1505" y="1"/>
                    <a:pt x="141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830;p91">
              <a:extLst>
                <a:ext uri="{FF2B5EF4-FFF2-40B4-BE49-F238E27FC236}">
                  <a16:creationId xmlns:a16="http://schemas.microsoft.com/office/drawing/2014/main" id="{423B7250-FB99-450C-A812-C71E52DD9F26}"/>
                </a:ext>
              </a:extLst>
            </p:cNvPr>
            <p:cNvSpPr/>
            <p:nvPr/>
          </p:nvSpPr>
          <p:spPr>
            <a:xfrm>
              <a:off x="-21137225" y="4103750"/>
              <a:ext cx="27600" cy="34975"/>
            </a:xfrm>
            <a:custGeom>
              <a:avLst/>
              <a:gdLst/>
              <a:ahLst/>
              <a:cxnLst/>
              <a:rect l="l" t="t" r="r" b="b"/>
              <a:pathLst>
                <a:path w="1104" h="1399" extrusionOk="0">
                  <a:moveTo>
                    <a:pt x="670" y="1"/>
                  </a:moveTo>
                  <a:cubicBezTo>
                    <a:pt x="536" y="1"/>
                    <a:pt x="417" y="89"/>
                    <a:pt x="347" y="227"/>
                  </a:cubicBezTo>
                  <a:lnTo>
                    <a:pt x="95" y="888"/>
                  </a:lnTo>
                  <a:cubicBezTo>
                    <a:pt x="1" y="1109"/>
                    <a:pt x="127" y="1298"/>
                    <a:pt x="284" y="1361"/>
                  </a:cubicBezTo>
                  <a:cubicBezTo>
                    <a:pt x="335" y="1386"/>
                    <a:pt x="386" y="1398"/>
                    <a:pt x="435" y="1398"/>
                  </a:cubicBezTo>
                  <a:cubicBezTo>
                    <a:pt x="568" y="1398"/>
                    <a:pt x="688" y="1310"/>
                    <a:pt x="757" y="1172"/>
                  </a:cubicBezTo>
                  <a:lnTo>
                    <a:pt x="1041" y="510"/>
                  </a:lnTo>
                  <a:cubicBezTo>
                    <a:pt x="1104" y="321"/>
                    <a:pt x="1041" y="101"/>
                    <a:pt x="820" y="38"/>
                  </a:cubicBezTo>
                  <a:cubicBezTo>
                    <a:pt x="769" y="13"/>
                    <a:pt x="719" y="1"/>
                    <a:pt x="67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31;p91">
              <a:extLst>
                <a:ext uri="{FF2B5EF4-FFF2-40B4-BE49-F238E27FC236}">
                  <a16:creationId xmlns:a16="http://schemas.microsoft.com/office/drawing/2014/main" id="{5E8F6D1F-6E11-48A6-9A5A-A2E723569E6E}"/>
                </a:ext>
              </a:extLst>
            </p:cNvPr>
            <p:cNvSpPr/>
            <p:nvPr/>
          </p:nvSpPr>
          <p:spPr>
            <a:xfrm>
              <a:off x="-21227800" y="4103750"/>
              <a:ext cx="27600" cy="34975"/>
            </a:xfrm>
            <a:custGeom>
              <a:avLst/>
              <a:gdLst/>
              <a:ahLst/>
              <a:cxnLst/>
              <a:rect l="l" t="t" r="r" b="b"/>
              <a:pathLst>
                <a:path w="1104" h="1399" extrusionOk="0">
                  <a:moveTo>
                    <a:pt x="434" y="1"/>
                  </a:moveTo>
                  <a:cubicBezTo>
                    <a:pt x="386" y="1"/>
                    <a:pt x="335" y="13"/>
                    <a:pt x="284" y="38"/>
                  </a:cubicBezTo>
                  <a:cubicBezTo>
                    <a:pt x="95" y="101"/>
                    <a:pt x="1" y="321"/>
                    <a:pt x="95" y="510"/>
                  </a:cubicBezTo>
                  <a:lnTo>
                    <a:pt x="347" y="1172"/>
                  </a:lnTo>
                  <a:cubicBezTo>
                    <a:pt x="417" y="1310"/>
                    <a:pt x="536" y="1398"/>
                    <a:pt x="670" y="1398"/>
                  </a:cubicBezTo>
                  <a:cubicBezTo>
                    <a:pt x="719" y="1398"/>
                    <a:pt x="769" y="1386"/>
                    <a:pt x="820" y="1361"/>
                  </a:cubicBezTo>
                  <a:cubicBezTo>
                    <a:pt x="1040" y="1298"/>
                    <a:pt x="1103" y="1109"/>
                    <a:pt x="1040" y="888"/>
                  </a:cubicBezTo>
                  <a:lnTo>
                    <a:pt x="757" y="227"/>
                  </a:lnTo>
                  <a:cubicBezTo>
                    <a:pt x="688" y="89"/>
                    <a:pt x="568" y="1"/>
                    <a:pt x="43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8832;p91">
              <a:extLst>
                <a:ext uri="{FF2B5EF4-FFF2-40B4-BE49-F238E27FC236}">
                  <a16:creationId xmlns:a16="http://schemas.microsoft.com/office/drawing/2014/main" id="{FBFBC5AD-901F-4662-BF9B-281D47848D50}"/>
                </a:ext>
              </a:extLst>
            </p:cNvPr>
            <p:cNvSpPr/>
            <p:nvPr/>
          </p:nvSpPr>
          <p:spPr>
            <a:xfrm>
              <a:off x="-21319950" y="4219675"/>
              <a:ext cx="53600" cy="18150"/>
            </a:xfrm>
            <a:custGeom>
              <a:avLst/>
              <a:gdLst/>
              <a:ahLst/>
              <a:cxnLst/>
              <a:rect l="l" t="t" r="r" b="b"/>
              <a:pathLst>
                <a:path w="214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97" y="725"/>
                  </a:lnTo>
                  <a:cubicBezTo>
                    <a:pt x="1986" y="725"/>
                    <a:pt x="2143" y="568"/>
                    <a:pt x="2143" y="347"/>
                  </a:cubicBezTo>
                  <a:cubicBezTo>
                    <a:pt x="2143" y="158"/>
                    <a:pt x="1986" y="1"/>
                    <a:pt x="179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8833;p91">
              <a:extLst>
                <a:ext uri="{FF2B5EF4-FFF2-40B4-BE49-F238E27FC236}">
                  <a16:creationId xmlns:a16="http://schemas.microsoft.com/office/drawing/2014/main" id="{ACEB7D30-92B6-47A6-BE8D-12BABE13116E}"/>
                </a:ext>
              </a:extLst>
            </p:cNvPr>
            <p:cNvSpPr/>
            <p:nvPr/>
          </p:nvSpPr>
          <p:spPr>
            <a:xfrm>
              <a:off x="-21070275" y="4219675"/>
              <a:ext cx="54375" cy="18150"/>
            </a:xfrm>
            <a:custGeom>
              <a:avLst/>
              <a:gdLst/>
              <a:ahLst/>
              <a:cxnLst/>
              <a:rect l="l" t="t" r="r" b="b"/>
              <a:pathLst>
                <a:path w="217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828" y="725"/>
                  </a:lnTo>
                  <a:cubicBezTo>
                    <a:pt x="2017" y="725"/>
                    <a:pt x="2175" y="568"/>
                    <a:pt x="2175" y="347"/>
                  </a:cubicBezTo>
                  <a:cubicBezTo>
                    <a:pt x="2175" y="158"/>
                    <a:pt x="2017" y="1"/>
                    <a:pt x="18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8834;p91">
              <a:extLst>
                <a:ext uri="{FF2B5EF4-FFF2-40B4-BE49-F238E27FC236}">
                  <a16:creationId xmlns:a16="http://schemas.microsoft.com/office/drawing/2014/main" id="{99A76F49-7127-4CE9-A639-284B2E80C207}"/>
                </a:ext>
              </a:extLst>
            </p:cNvPr>
            <p:cNvSpPr/>
            <p:nvPr/>
          </p:nvSpPr>
          <p:spPr>
            <a:xfrm>
              <a:off x="-21078925" y="4171825"/>
              <a:ext cx="37025" cy="25175"/>
            </a:xfrm>
            <a:custGeom>
              <a:avLst/>
              <a:gdLst/>
              <a:ahLst/>
              <a:cxnLst/>
              <a:rect l="l" t="t" r="r" b="b"/>
              <a:pathLst>
                <a:path w="1481" h="1007" extrusionOk="0">
                  <a:moveTo>
                    <a:pt x="1086" y="1"/>
                  </a:moveTo>
                  <a:cubicBezTo>
                    <a:pt x="1040" y="1"/>
                    <a:pt x="993" y="9"/>
                    <a:pt x="945" y="24"/>
                  </a:cubicBezTo>
                  <a:lnTo>
                    <a:pt x="284" y="308"/>
                  </a:lnTo>
                  <a:cubicBezTo>
                    <a:pt x="63" y="371"/>
                    <a:pt x="0" y="623"/>
                    <a:pt x="63" y="780"/>
                  </a:cubicBezTo>
                  <a:cubicBezTo>
                    <a:pt x="132" y="919"/>
                    <a:pt x="252" y="1006"/>
                    <a:pt x="386" y="1006"/>
                  </a:cubicBezTo>
                  <a:cubicBezTo>
                    <a:pt x="435" y="1006"/>
                    <a:pt x="485" y="995"/>
                    <a:pt x="536" y="969"/>
                  </a:cubicBezTo>
                  <a:lnTo>
                    <a:pt x="1229" y="686"/>
                  </a:lnTo>
                  <a:cubicBezTo>
                    <a:pt x="1418" y="623"/>
                    <a:pt x="1481" y="434"/>
                    <a:pt x="1418" y="213"/>
                  </a:cubicBezTo>
                  <a:cubicBezTo>
                    <a:pt x="1347" y="72"/>
                    <a:pt x="1223" y="1"/>
                    <a:pt x="108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8835;p91">
              <a:extLst>
                <a:ext uri="{FF2B5EF4-FFF2-40B4-BE49-F238E27FC236}">
                  <a16:creationId xmlns:a16="http://schemas.microsoft.com/office/drawing/2014/main" id="{684C1401-DBB8-4EAA-A574-848337BA1CBD}"/>
                </a:ext>
              </a:extLst>
            </p:cNvPr>
            <p:cNvSpPr/>
            <p:nvPr/>
          </p:nvSpPr>
          <p:spPr>
            <a:xfrm>
              <a:off x="-21294750" y="4172625"/>
              <a:ext cx="37850" cy="25150"/>
            </a:xfrm>
            <a:custGeom>
              <a:avLst/>
              <a:gdLst/>
              <a:ahLst/>
              <a:cxnLst/>
              <a:rect l="l" t="t" r="r" b="b"/>
              <a:pathLst>
                <a:path w="1514" h="1006" extrusionOk="0">
                  <a:moveTo>
                    <a:pt x="414" y="1"/>
                  </a:moveTo>
                  <a:cubicBezTo>
                    <a:pt x="263" y="1"/>
                    <a:pt x="143" y="77"/>
                    <a:pt x="95" y="244"/>
                  </a:cubicBezTo>
                  <a:cubicBezTo>
                    <a:pt x="1" y="402"/>
                    <a:pt x="127" y="622"/>
                    <a:pt x="284" y="717"/>
                  </a:cubicBezTo>
                  <a:lnTo>
                    <a:pt x="946" y="969"/>
                  </a:lnTo>
                  <a:cubicBezTo>
                    <a:pt x="997" y="994"/>
                    <a:pt x="1050" y="1006"/>
                    <a:pt x="1101" y="1006"/>
                  </a:cubicBezTo>
                  <a:cubicBezTo>
                    <a:pt x="1242" y="1006"/>
                    <a:pt x="1372" y="918"/>
                    <a:pt x="1419" y="780"/>
                  </a:cubicBezTo>
                  <a:cubicBezTo>
                    <a:pt x="1513" y="591"/>
                    <a:pt x="1419" y="402"/>
                    <a:pt x="1230" y="307"/>
                  </a:cubicBezTo>
                  <a:lnTo>
                    <a:pt x="568" y="24"/>
                  </a:lnTo>
                  <a:cubicBezTo>
                    <a:pt x="514" y="8"/>
                    <a:pt x="463" y="1"/>
                    <a:pt x="4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8836;p91">
              <a:extLst>
                <a:ext uri="{FF2B5EF4-FFF2-40B4-BE49-F238E27FC236}">
                  <a16:creationId xmlns:a16="http://schemas.microsoft.com/office/drawing/2014/main" id="{EC5DC17E-654C-4D4B-BF1D-62BF52222988}"/>
                </a:ext>
              </a:extLst>
            </p:cNvPr>
            <p:cNvSpPr/>
            <p:nvPr/>
          </p:nvSpPr>
          <p:spPr>
            <a:xfrm>
              <a:off x="-21321525" y="4328375"/>
              <a:ext cx="306425" cy="34675"/>
            </a:xfrm>
            <a:custGeom>
              <a:avLst/>
              <a:gdLst/>
              <a:ahLst/>
              <a:cxnLst/>
              <a:rect l="l" t="t" r="r" b="b"/>
              <a:pathLst>
                <a:path w="12257" h="1387" extrusionOk="0">
                  <a:moveTo>
                    <a:pt x="1844" y="0"/>
                  </a:moveTo>
                  <a:cubicBezTo>
                    <a:pt x="1403" y="0"/>
                    <a:pt x="962" y="126"/>
                    <a:pt x="568" y="378"/>
                  </a:cubicBezTo>
                  <a:cubicBezTo>
                    <a:pt x="473" y="410"/>
                    <a:pt x="379" y="504"/>
                    <a:pt x="284" y="536"/>
                  </a:cubicBezTo>
                  <a:cubicBezTo>
                    <a:pt x="95" y="630"/>
                    <a:pt x="1" y="819"/>
                    <a:pt x="95" y="1008"/>
                  </a:cubicBezTo>
                  <a:cubicBezTo>
                    <a:pt x="141" y="1147"/>
                    <a:pt x="272" y="1234"/>
                    <a:pt x="413" y="1234"/>
                  </a:cubicBezTo>
                  <a:cubicBezTo>
                    <a:pt x="464" y="1234"/>
                    <a:pt x="517" y="1223"/>
                    <a:pt x="568" y="1197"/>
                  </a:cubicBezTo>
                  <a:cubicBezTo>
                    <a:pt x="725" y="1166"/>
                    <a:pt x="883" y="1103"/>
                    <a:pt x="1009" y="1008"/>
                  </a:cubicBezTo>
                  <a:cubicBezTo>
                    <a:pt x="1261" y="835"/>
                    <a:pt x="1560" y="748"/>
                    <a:pt x="1863" y="748"/>
                  </a:cubicBezTo>
                  <a:cubicBezTo>
                    <a:pt x="2167" y="748"/>
                    <a:pt x="2474" y="835"/>
                    <a:pt x="2742" y="1008"/>
                  </a:cubicBezTo>
                  <a:cubicBezTo>
                    <a:pt x="3135" y="1260"/>
                    <a:pt x="3577" y="1386"/>
                    <a:pt x="4014" y="1386"/>
                  </a:cubicBezTo>
                  <a:cubicBezTo>
                    <a:pt x="4451" y="1386"/>
                    <a:pt x="4884" y="1260"/>
                    <a:pt x="5262" y="1008"/>
                  </a:cubicBezTo>
                  <a:cubicBezTo>
                    <a:pt x="5514" y="835"/>
                    <a:pt x="5813" y="748"/>
                    <a:pt x="6117" y="748"/>
                  </a:cubicBezTo>
                  <a:cubicBezTo>
                    <a:pt x="6420" y="748"/>
                    <a:pt x="6727" y="835"/>
                    <a:pt x="6995" y="1008"/>
                  </a:cubicBezTo>
                  <a:cubicBezTo>
                    <a:pt x="7389" y="1260"/>
                    <a:pt x="7830" y="1386"/>
                    <a:pt x="8267" y="1386"/>
                  </a:cubicBezTo>
                  <a:cubicBezTo>
                    <a:pt x="8704" y="1386"/>
                    <a:pt x="9137" y="1260"/>
                    <a:pt x="9515" y="1008"/>
                  </a:cubicBezTo>
                  <a:cubicBezTo>
                    <a:pt x="9767" y="835"/>
                    <a:pt x="10067" y="748"/>
                    <a:pt x="10374" y="748"/>
                  </a:cubicBezTo>
                  <a:cubicBezTo>
                    <a:pt x="10681" y="748"/>
                    <a:pt x="10996" y="835"/>
                    <a:pt x="11279" y="1008"/>
                  </a:cubicBezTo>
                  <a:cubicBezTo>
                    <a:pt x="11437" y="1103"/>
                    <a:pt x="11563" y="1166"/>
                    <a:pt x="11721" y="1260"/>
                  </a:cubicBezTo>
                  <a:cubicBezTo>
                    <a:pt x="11766" y="1276"/>
                    <a:pt x="11812" y="1284"/>
                    <a:pt x="11857" y="1284"/>
                  </a:cubicBezTo>
                  <a:cubicBezTo>
                    <a:pt x="11996" y="1284"/>
                    <a:pt x="12122" y="1207"/>
                    <a:pt x="12193" y="1040"/>
                  </a:cubicBezTo>
                  <a:cubicBezTo>
                    <a:pt x="12256" y="819"/>
                    <a:pt x="12193" y="567"/>
                    <a:pt x="11973" y="536"/>
                  </a:cubicBezTo>
                  <a:cubicBezTo>
                    <a:pt x="11878" y="504"/>
                    <a:pt x="11784" y="473"/>
                    <a:pt x="11658" y="378"/>
                  </a:cubicBezTo>
                  <a:cubicBezTo>
                    <a:pt x="11264" y="126"/>
                    <a:pt x="10823" y="0"/>
                    <a:pt x="10382" y="0"/>
                  </a:cubicBezTo>
                  <a:cubicBezTo>
                    <a:pt x="9941" y="0"/>
                    <a:pt x="9499" y="126"/>
                    <a:pt x="9106" y="378"/>
                  </a:cubicBezTo>
                  <a:cubicBezTo>
                    <a:pt x="8854" y="552"/>
                    <a:pt x="8546" y="638"/>
                    <a:pt x="8239" y="638"/>
                  </a:cubicBezTo>
                  <a:cubicBezTo>
                    <a:pt x="7932" y="638"/>
                    <a:pt x="7625" y="552"/>
                    <a:pt x="7373" y="378"/>
                  </a:cubicBezTo>
                  <a:cubicBezTo>
                    <a:pt x="6979" y="126"/>
                    <a:pt x="6538" y="0"/>
                    <a:pt x="6101" y="0"/>
                  </a:cubicBezTo>
                  <a:cubicBezTo>
                    <a:pt x="5664" y="0"/>
                    <a:pt x="5231" y="126"/>
                    <a:pt x="4852" y="378"/>
                  </a:cubicBezTo>
                  <a:cubicBezTo>
                    <a:pt x="4600" y="552"/>
                    <a:pt x="4293" y="638"/>
                    <a:pt x="3986" y="638"/>
                  </a:cubicBezTo>
                  <a:cubicBezTo>
                    <a:pt x="3679" y="638"/>
                    <a:pt x="3372" y="552"/>
                    <a:pt x="3120" y="378"/>
                  </a:cubicBezTo>
                  <a:cubicBezTo>
                    <a:pt x="2726" y="126"/>
                    <a:pt x="2285" y="0"/>
                    <a:pt x="184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8837;p91">
              <a:extLst>
                <a:ext uri="{FF2B5EF4-FFF2-40B4-BE49-F238E27FC236}">
                  <a16:creationId xmlns:a16="http://schemas.microsoft.com/office/drawing/2014/main" id="{29DE82A4-9FC6-43A5-8CB4-DF9CF23E2772}"/>
                </a:ext>
              </a:extLst>
            </p:cNvPr>
            <p:cNvSpPr/>
            <p:nvPr/>
          </p:nvSpPr>
          <p:spPr>
            <a:xfrm>
              <a:off x="-21321525" y="4292150"/>
              <a:ext cx="306425" cy="34675"/>
            </a:xfrm>
            <a:custGeom>
              <a:avLst/>
              <a:gdLst/>
              <a:ahLst/>
              <a:cxnLst/>
              <a:rect l="l" t="t" r="r" b="b"/>
              <a:pathLst>
                <a:path w="12257" h="1387" extrusionOk="0">
                  <a:moveTo>
                    <a:pt x="1844" y="0"/>
                  </a:moveTo>
                  <a:cubicBezTo>
                    <a:pt x="1403" y="0"/>
                    <a:pt x="962" y="126"/>
                    <a:pt x="568" y="378"/>
                  </a:cubicBezTo>
                  <a:cubicBezTo>
                    <a:pt x="473" y="410"/>
                    <a:pt x="379" y="504"/>
                    <a:pt x="284" y="536"/>
                  </a:cubicBezTo>
                  <a:cubicBezTo>
                    <a:pt x="95" y="599"/>
                    <a:pt x="1" y="819"/>
                    <a:pt x="95" y="1008"/>
                  </a:cubicBezTo>
                  <a:cubicBezTo>
                    <a:pt x="141" y="1147"/>
                    <a:pt x="272" y="1234"/>
                    <a:pt x="413" y="1234"/>
                  </a:cubicBezTo>
                  <a:cubicBezTo>
                    <a:pt x="464" y="1234"/>
                    <a:pt x="517" y="1223"/>
                    <a:pt x="568" y="1197"/>
                  </a:cubicBezTo>
                  <a:cubicBezTo>
                    <a:pt x="725" y="1166"/>
                    <a:pt x="883" y="1071"/>
                    <a:pt x="1009" y="1008"/>
                  </a:cubicBezTo>
                  <a:cubicBezTo>
                    <a:pt x="1261" y="835"/>
                    <a:pt x="1560" y="748"/>
                    <a:pt x="1863" y="748"/>
                  </a:cubicBezTo>
                  <a:cubicBezTo>
                    <a:pt x="2167" y="748"/>
                    <a:pt x="2474" y="835"/>
                    <a:pt x="2742" y="1008"/>
                  </a:cubicBezTo>
                  <a:cubicBezTo>
                    <a:pt x="3135" y="1260"/>
                    <a:pt x="3577" y="1386"/>
                    <a:pt x="4014" y="1386"/>
                  </a:cubicBezTo>
                  <a:cubicBezTo>
                    <a:pt x="4451" y="1386"/>
                    <a:pt x="4884" y="1260"/>
                    <a:pt x="5262" y="1008"/>
                  </a:cubicBezTo>
                  <a:cubicBezTo>
                    <a:pt x="5514" y="835"/>
                    <a:pt x="5813" y="748"/>
                    <a:pt x="6117" y="748"/>
                  </a:cubicBezTo>
                  <a:cubicBezTo>
                    <a:pt x="6420" y="748"/>
                    <a:pt x="6727" y="835"/>
                    <a:pt x="6995" y="1008"/>
                  </a:cubicBezTo>
                  <a:cubicBezTo>
                    <a:pt x="7389" y="1260"/>
                    <a:pt x="7830" y="1386"/>
                    <a:pt x="8267" y="1386"/>
                  </a:cubicBezTo>
                  <a:cubicBezTo>
                    <a:pt x="8704" y="1386"/>
                    <a:pt x="9137" y="1260"/>
                    <a:pt x="9515" y="1008"/>
                  </a:cubicBezTo>
                  <a:cubicBezTo>
                    <a:pt x="9767" y="835"/>
                    <a:pt x="10067" y="748"/>
                    <a:pt x="10374" y="748"/>
                  </a:cubicBezTo>
                  <a:cubicBezTo>
                    <a:pt x="10681" y="748"/>
                    <a:pt x="10996" y="835"/>
                    <a:pt x="11279" y="1008"/>
                  </a:cubicBezTo>
                  <a:cubicBezTo>
                    <a:pt x="11437" y="1071"/>
                    <a:pt x="11563" y="1166"/>
                    <a:pt x="11721" y="1229"/>
                  </a:cubicBezTo>
                  <a:cubicBezTo>
                    <a:pt x="11771" y="1254"/>
                    <a:pt x="11822" y="1266"/>
                    <a:pt x="11871" y="1266"/>
                  </a:cubicBezTo>
                  <a:cubicBezTo>
                    <a:pt x="12004" y="1266"/>
                    <a:pt x="12124" y="1178"/>
                    <a:pt x="12193" y="1040"/>
                  </a:cubicBezTo>
                  <a:cubicBezTo>
                    <a:pt x="12256" y="819"/>
                    <a:pt x="12193" y="599"/>
                    <a:pt x="11973" y="536"/>
                  </a:cubicBezTo>
                  <a:cubicBezTo>
                    <a:pt x="11878" y="504"/>
                    <a:pt x="11784" y="441"/>
                    <a:pt x="11658" y="378"/>
                  </a:cubicBezTo>
                  <a:cubicBezTo>
                    <a:pt x="11264" y="126"/>
                    <a:pt x="10823" y="0"/>
                    <a:pt x="10382" y="0"/>
                  </a:cubicBezTo>
                  <a:cubicBezTo>
                    <a:pt x="9941" y="0"/>
                    <a:pt x="9499" y="126"/>
                    <a:pt x="9106" y="378"/>
                  </a:cubicBezTo>
                  <a:cubicBezTo>
                    <a:pt x="8854" y="551"/>
                    <a:pt x="8546" y="638"/>
                    <a:pt x="8239" y="638"/>
                  </a:cubicBezTo>
                  <a:cubicBezTo>
                    <a:pt x="7932" y="638"/>
                    <a:pt x="7625" y="551"/>
                    <a:pt x="7373" y="378"/>
                  </a:cubicBezTo>
                  <a:cubicBezTo>
                    <a:pt x="6979" y="126"/>
                    <a:pt x="6538" y="0"/>
                    <a:pt x="6101" y="0"/>
                  </a:cubicBezTo>
                  <a:cubicBezTo>
                    <a:pt x="5664" y="0"/>
                    <a:pt x="5231" y="126"/>
                    <a:pt x="4852" y="378"/>
                  </a:cubicBezTo>
                  <a:cubicBezTo>
                    <a:pt x="4600" y="551"/>
                    <a:pt x="4293" y="638"/>
                    <a:pt x="3986" y="638"/>
                  </a:cubicBezTo>
                  <a:cubicBezTo>
                    <a:pt x="3679" y="638"/>
                    <a:pt x="3372" y="551"/>
                    <a:pt x="3120" y="378"/>
                  </a:cubicBezTo>
                  <a:cubicBezTo>
                    <a:pt x="2726" y="126"/>
                    <a:pt x="2285" y="0"/>
                    <a:pt x="184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8838;p91">
              <a:extLst>
                <a:ext uri="{FF2B5EF4-FFF2-40B4-BE49-F238E27FC236}">
                  <a16:creationId xmlns:a16="http://schemas.microsoft.com/office/drawing/2014/main" id="{62F566F3-1CE0-4653-A909-D748CF0B5509}"/>
                </a:ext>
              </a:extLst>
            </p:cNvPr>
            <p:cNvSpPr/>
            <p:nvPr/>
          </p:nvSpPr>
          <p:spPr>
            <a:xfrm>
              <a:off x="-21322300" y="4148000"/>
              <a:ext cx="307200" cy="143375"/>
            </a:xfrm>
            <a:custGeom>
              <a:avLst/>
              <a:gdLst/>
              <a:ahLst/>
              <a:cxnLst/>
              <a:rect l="l" t="t" r="r" b="b"/>
              <a:pathLst>
                <a:path w="12288" h="5735" extrusionOk="0">
                  <a:moveTo>
                    <a:pt x="6175" y="1"/>
                  </a:moveTo>
                  <a:cubicBezTo>
                    <a:pt x="4411" y="1"/>
                    <a:pt x="2962" y="1450"/>
                    <a:pt x="2962" y="3214"/>
                  </a:cubicBezTo>
                  <a:cubicBezTo>
                    <a:pt x="2962" y="3813"/>
                    <a:pt x="3151" y="4380"/>
                    <a:pt x="3434" y="4884"/>
                  </a:cubicBezTo>
                  <a:cubicBezTo>
                    <a:pt x="3308" y="4852"/>
                    <a:pt x="3245" y="4789"/>
                    <a:pt x="3119" y="4726"/>
                  </a:cubicBezTo>
                  <a:cubicBezTo>
                    <a:pt x="2725" y="4474"/>
                    <a:pt x="2284" y="4348"/>
                    <a:pt x="1843" y="4348"/>
                  </a:cubicBezTo>
                  <a:cubicBezTo>
                    <a:pt x="1402" y="4348"/>
                    <a:pt x="961" y="4474"/>
                    <a:pt x="567" y="4726"/>
                  </a:cubicBezTo>
                  <a:cubicBezTo>
                    <a:pt x="473" y="4758"/>
                    <a:pt x="347" y="4852"/>
                    <a:pt x="284" y="4884"/>
                  </a:cubicBezTo>
                  <a:cubicBezTo>
                    <a:pt x="95" y="4947"/>
                    <a:pt x="0" y="5167"/>
                    <a:pt x="95" y="5356"/>
                  </a:cubicBezTo>
                  <a:cubicBezTo>
                    <a:pt x="141" y="5495"/>
                    <a:pt x="255" y="5583"/>
                    <a:pt x="399" y="5583"/>
                  </a:cubicBezTo>
                  <a:cubicBezTo>
                    <a:pt x="451" y="5583"/>
                    <a:pt x="508" y="5571"/>
                    <a:pt x="567" y="5545"/>
                  </a:cubicBezTo>
                  <a:cubicBezTo>
                    <a:pt x="725" y="5514"/>
                    <a:pt x="882" y="5419"/>
                    <a:pt x="977" y="5356"/>
                  </a:cubicBezTo>
                  <a:cubicBezTo>
                    <a:pt x="1245" y="5183"/>
                    <a:pt x="1552" y="5097"/>
                    <a:pt x="1855" y="5097"/>
                  </a:cubicBezTo>
                  <a:cubicBezTo>
                    <a:pt x="2158" y="5097"/>
                    <a:pt x="2458" y="5183"/>
                    <a:pt x="2710" y="5356"/>
                  </a:cubicBezTo>
                  <a:cubicBezTo>
                    <a:pt x="3103" y="5608"/>
                    <a:pt x="3552" y="5735"/>
                    <a:pt x="3993" y="5735"/>
                  </a:cubicBezTo>
                  <a:cubicBezTo>
                    <a:pt x="4435" y="5735"/>
                    <a:pt x="4868" y="5608"/>
                    <a:pt x="5230" y="5356"/>
                  </a:cubicBezTo>
                  <a:cubicBezTo>
                    <a:pt x="5498" y="5183"/>
                    <a:pt x="5805" y="5097"/>
                    <a:pt x="6108" y="5097"/>
                  </a:cubicBezTo>
                  <a:cubicBezTo>
                    <a:pt x="6411" y="5097"/>
                    <a:pt x="6711" y="5183"/>
                    <a:pt x="6963" y="5356"/>
                  </a:cubicBezTo>
                  <a:cubicBezTo>
                    <a:pt x="7341" y="5608"/>
                    <a:pt x="7790" y="5735"/>
                    <a:pt x="8235" y="5735"/>
                  </a:cubicBezTo>
                  <a:cubicBezTo>
                    <a:pt x="8680" y="5735"/>
                    <a:pt x="9121" y="5608"/>
                    <a:pt x="9483" y="5356"/>
                  </a:cubicBezTo>
                  <a:cubicBezTo>
                    <a:pt x="9751" y="5183"/>
                    <a:pt x="10058" y="5097"/>
                    <a:pt x="10369" y="5097"/>
                  </a:cubicBezTo>
                  <a:cubicBezTo>
                    <a:pt x="10680" y="5097"/>
                    <a:pt x="10995" y="5183"/>
                    <a:pt x="11279" y="5356"/>
                  </a:cubicBezTo>
                  <a:cubicBezTo>
                    <a:pt x="11437" y="5419"/>
                    <a:pt x="11531" y="5514"/>
                    <a:pt x="11689" y="5577"/>
                  </a:cubicBezTo>
                  <a:cubicBezTo>
                    <a:pt x="11748" y="5602"/>
                    <a:pt x="11804" y="5614"/>
                    <a:pt x="11857" y="5614"/>
                  </a:cubicBezTo>
                  <a:cubicBezTo>
                    <a:pt x="12001" y="5614"/>
                    <a:pt x="12115" y="5526"/>
                    <a:pt x="12161" y="5388"/>
                  </a:cubicBezTo>
                  <a:cubicBezTo>
                    <a:pt x="12287" y="5167"/>
                    <a:pt x="12224" y="4947"/>
                    <a:pt x="12004" y="4884"/>
                  </a:cubicBezTo>
                  <a:cubicBezTo>
                    <a:pt x="11909" y="4852"/>
                    <a:pt x="11815" y="4789"/>
                    <a:pt x="11689" y="4726"/>
                  </a:cubicBezTo>
                  <a:cubicBezTo>
                    <a:pt x="11295" y="4474"/>
                    <a:pt x="10854" y="4348"/>
                    <a:pt x="10413" y="4348"/>
                  </a:cubicBezTo>
                  <a:cubicBezTo>
                    <a:pt x="9972" y="4348"/>
                    <a:pt x="9530" y="4474"/>
                    <a:pt x="9137" y="4726"/>
                  </a:cubicBezTo>
                  <a:lnTo>
                    <a:pt x="8916" y="4852"/>
                  </a:lnTo>
                  <a:cubicBezTo>
                    <a:pt x="9168" y="4380"/>
                    <a:pt x="9389" y="3781"/>
                    <a:pt x="9389" y="3214"/>
                  </a:cubicBezTo>
                  <a:cubicBezTo>
                    <a:pt x="9389" y="1450"/>
                    <a:pt x="7971" y="1"/>
                    <a:pt x="617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6" name="Google Shape;7684;p89">
            <a:extLst>
              <a:ext uri="{FF2B5EF4-FFF2-40B4-BE49-F238E27FC236}">
                <a16:creationId xmlns:a16="http://schemas.microsoft.com/office/drawing/2014/main" id="{123F0E7E-4406-40D0-B16E-13E2504313D7}"/>
              </a:ext>
            </a:extLst>
          </p:cNvPr>
          <p:cNvGrpSpPr/>
          <p:nvPr/>
        </p:nvGrpSpPr>
        <p:grpSpPr>
          <a:xfrm>
            <a:off x="1235560" y="2991488"/>
            <a:ext cx="354586" cy="355557"/>
            <a:chOff x="-33645475" y="3944800"/>
            <a:chExt cx="292225" cy="293025"/>
          </a:xfrm>
        </p:grpSpPr>
        <p:sp>
          <p:nvSpPr>
            <p:cNvPr id="97" name="Google Shape;7685;p89">
              <a:extLst>
                <a:ext uri="{FF2B5EF4-FFF2-40B4-BE49-F238E27FC236}">
                  <a16:creationId xmlns:a16="http://schemas.microsoft.com/office/drawing/2014/main" id="{BF802D71-213B-451D-89F4-8EAEAAF257F7}"/>
                </a:ext>
              </a:extLst>
            </p:cNvPr>
            <p:cNvSpPr/>
            <p:nvPr/>
          </p:nvSpPr>
          <p:spPr>
            <a:xfrm>
              <a:off x="-33549375" y="3944800"/>
              <a:ext cx="98475" cy="70900"/>
            </a:xfrm>
            <a:custGeom>
              <a:avLst/>
              <a:gdLst/>
              <a:ahLst/>
              <a:cxnLst/>
              <a:rect l="l" t="t" r="r" b="b"/>
              <a:pathLst>
                <a:path w="3939" h="2836" extrusionOk="0">
                  <a:moveTo>
                    <a:pt x="1985" y="0"/>
                  </a:moveTo>
                  <a:cubicBezTo>
                    <a:pt x="1260" y="0"/>
                    <a:pt x="473" y="946"/>
                    <a:pt x="0" y="2521"/>
                  </a:cubicBezTo>
                  <a:cubicBezTo>
                    <a:pt x="158" y="2615"/>
                    <a:pt x="284" y="2710"/>
                    <a:pt x="410" y="2836"/>
                  </a:cubicBezTo>
                  <a:cubicBezTo>
                    <a:pt x="914" y="2773"/>
                    <a:pt x="1481" y="2773"/>
                    <a:pt x="1985" y="2773"/>
                  </a:cubicBezTo>
                  <a:cubicBezTo>
                    <a:pt x="2489" y="2773"/>
                    <a:pt x="3056" y="2804"/>
                    <a:pt x="3560" y="2836"/>
                  </a:cubicBezTo>
                  <a:cubicBezTo>
                    <a:pt x="3623" y="2678"/>
                    <a:pt x="3781" y="2584"/>
                    <a:pt x="3938" y="2521"/>
                  </a:cubicBezTo>
                  <a:cubicBezTo>
                    <a:pt x="3529" y="946"/>
                    <a:pt x="2741" y="0"/>
                    <a:pt x="198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7686;p89">
              <a:extLst>
                <a:ext uri="{FF2B5EF4-FFF2-40B4-BE49-F238E27FC236}">
                  <a16:creationId xmlns:a16="http://schemas.microsoft.com/office/drawing/2014/main" id="{04CF65E4-300D-40D9-A457-2C4E3C02C42B}"/>
                </a:ext>
              </a:extLst>
            </p:cNvPr>
            <p:cNvSpPr/>
            <p:nvPr/>
          </p:nvSpPr>
          <p:spPr>
            <a:xfrm>
              <a:off x="-33645475" y="4041675"/>
              <a:ext cx="70900" cy="98475"/>
            </a:xfrm>
            <a:custGeom>
              <a:avLst/>
              <a:gdLst/>
              <a:ahLst/>
              <a:cxnLst/>
              <a:rect l="l" t="t" r="r" b="b"/>
              <a:pathLst>
                <a:path w="2836" h="3939" extrusionOk="0">
                  <a:moveTo>
                    <a:pt x="2521" y="0"/>
                  </a:moveTo>
                  <a:cubicBezTo>
                    <a:pt x="946" y="473"/>
                    <a:pt x="32" y="1229"/>
                    <a:pt x="32" y="1954"/>
                  </a:cubicBezTo>
                  <a:cubicBezTo>
                    <a:pt x="1" y="2710"/>
                    <a:pt x="946" y="3466"/>
                    <a:pt x="2521" y="3939"/>
                  </a:cubicBezTo>
                  <a:cubicBezTo>
                    <a:pt x="2584" y="3781"/>
                    <a:pt x="2710" y="3655"/>
                    <a:pt x="2836" y="3529"/>
                  </a:cubicBezTo>
                  <a:cubicBezTo>
                    <a:pt x="2773" y="3025"/>
                    <a:pt x="2773" y="2521"/>
                    <a:pt x="2773" y="1954"/>
                  </a:cubicBezTo>
                  <a:cubicBezTo>
                    <a:pt x="2773" y="1418"/>
                    <a:pt x="2805" y="914"/>
                    <a:pt x="2836" y="379"/>
                  </a:cubicBezTo>
                  <a:cubicBezTo>
                    <a:pt x="2679" y="316"/>
                    <a:pt x="2553" y="158"/>
                    <a:pt x="252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7687;p89">
              <a:extLst>
                <a:ext uri="{FF2B5EF4-FFF2-40B4-BE49-F238E27FC236}">
                  <a16:creationId xmlns:a16="http://schemas.microsoft.com/office/drawing/2014/main" id="{E04D65EE-4D9B-4B3B-9A74-0577F696E8C1}"/>
                </a:ext>
              </a:extLst>
            </p:cNvPr>
            <p:cNvSpPr/>
            <p:nvPr/>
          </p:nvSpPr>
          <p:spPr>
            <a:xfrm>
              <a:off x="-33424150" y="4042450"/>
              <a:ext cx="70900" cy="52025"/>
            </a:xfrm>
            <a:custGeom>
              <a:avLst/>
              <a:gdLst/>
              <a:ahLst/>
              <a:cxnLst/>
              <a:rect l="l" t="t" r="r" b="b"/>
              <a:pathLst>
                <a:path w="2836" h="2081" extrusionOk="0">
                  <a:moveTo>
                    <a:pt x="316" y="1"/>
                  </a:moveTo>
                  <a:cubicBezTo>
                    <a:pt x="253" y="159"/>
                    <a:pt x="127" y="285"/>
                    <a:pt x="1" y="379"/>
                  </a:cubicBezTo>
                  <a:cubicBezTo>
                    <a:pt x="32" y="600"/>
                    <a:pt x="32" y="789"/>
                    <a:pt x="32" y="978"/>
                  </a:cubicBezTo>
                  <a:cubicBezTo>
                    <a:pt x="158" y="978"/>
                    <a:pt x="284" y="946"/>
                    <a:pt x="442" y="946"/>
                  </a:cubicBezTo>
                  <a:cubicBezTo>
                    <a:pt x="1387" y="946"/>
                    <a:pt x="2237" y="1387"/>
                    <a:pt x="2804" y="2080"/>
                  </a:cubicBezTo>
                  <a:lnTo>
                    <a:pt x="2804" y="1954"/>
                  </a:lnTo>
                  <a:cubicBezTo>
                    <a:pt x="2836" y="1230"/>
                    <a:pt x="1891" y="474"/>
                    <a:pt x="31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7688;p89">
              <a:extLst>
                <a:ext uri="{FF2B5EF4-FFF2-40B4-BE49-F238E27FC236}">
                  <a16:creationId xmlns:a16="http://schemas.microsoft.com/office/drawing/2014/main" id="{38C883CD-F696-48E6-8B4A-91C35EE316DC}"/>
                </a:ext>
              </a:extLst>
            </p:cNvPr>
            <p:cNvSpPr/>
            <p:nvPr/>
          </p:nvSpPr>
          <p:spPr>
            <a:xfrm>
              <a:off x="-33549375" y="4165325"/>
              <a:ext cx="86650" cy="70925"/>
            </a:xfrm>
            <a:custGeom>
              <a:avLst/>
              <a:gdLst/>
              <a:ahLst/>
              <a:cxnLst/>
              <a:rect l="l" t="t" r="r" b="b"/>
              <a:pathLst>
                <a:path w="3466" h="2837" extrusionOk="0">
                  <a:moveTo>
                    <a:pt x="410" y="1"/>
                  </a:moveTo>
                  <a:cubicBezTo>
                    <a:pt x="315" y="158"/>
                    <a:pt x="158" y="284"/>
                    <a:pt x="0" y="316"/>
                  </a:cubicBezTo>
                  <a:cubicBezTo>
                    <a:pt x="473" y="1891"/>
                    <a:pt x="1260" y="2836"/>
                    <a:pt x="1985" y="2836"/>
                  </a:cubicBezTo>
                  <a:cubicBezTo>
                    <a:pt x="2489" y="2836"/>
                    <a:pt x="3056" y="2364"/>
                    <a:pt x="3466" y="1544"/>
                  </a:cubicBezTo>
                  <a:lnTo>
                    <a:pt x="3119" y="1072"/>
                  </a:lnTo>
                  <a:cubicBezTo>
                    <a:pt x="2836" y="851"/>
                    <a:pt x="2678" y="473"/>
                    <a:pt x="2521" y="95"/>
                  </a:cubicBezTo>
                  <a:lnTo>
                    <a:pt x="1985" y="95"/>
                  </a:lnTo>
                  <a:cubicBezTo>
                    <a:pt x="1418" y="95"/>
                    <a:pt x="882" y="64"/>
                    <a:pt x="41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7689;p89">
              <a:extLst>
                <a:ext uri="{FF2B5EF4-FFF2-40B4-BE49-F238E27FC236}">
                  <a16:creationId xmlns:a16="http://schemas.microsoft.com/office/drawing/2014/main" id="{D18A4998-C25D-4260-B68B-A8F386C91708}"/>
                </a:ext>
              </a:extLst>
            </p:cNvPr>
            <p:cNvSpPr/>
            <p:nvPr/>
          </p:nvSpPr>
          <p:spPr>
            <a:xfrm>
              <a:off x="-33558825" y="4030650"/>
              <a:ext cx="118950" cy="120525"/>
            </a:xfrm>
            <a:custGeom>
              <a:avLst/>
              <a:gdLst/>
              <a:ahLst/>
              <a:cxnLst/>
              <a:rect l="l" t="t" r="r" b="b"/>
              <a:pathLst>
                <a:path w="4758" h="4821" extrusionOk="0">
                  <a:moveTo>
                    <a:pt x="2395" y="0"/>
                  </a:moveTo>
                  <a:cubicBezTo>
                    <a:pt x="1922" y="0"/>
                    <a:pt x="1418" y="32"/>
                    <a:pt x="1008" y="95"/>
                  </a:cubicBezTo>
                  <a:cubicBezTo>
                    <a:pt x="977" y="599"/>
                    <a:pt x="599" y="977"/>
                    <a:pt x="63" y="1040"/>
                  </a:cubicBezTo>
                  <a:cubicBezTo>
                    <a:pt x="32" y="1450"/>
                    <a:pt x="0" y="1922"/>
                    <a:pt x="0" y="2395"/>
                  </a:cubicBezTo>
                  <a:cubicBezTo>
                    <a:pt x="0" y="2867"/>
                    <a:pt x="32" y="3340"/>
                    <a:pt x="63" y="3781"/>
                  </a:cubicBezTo>
                  <a:cubicBezTo>
                    <a:pt x="599" y="3812"/>
                    <a:pt x="977" y="4222"/>
                    <a:pt x="1008" y="4726"/>
                  </a:cubicBezTo>
                  <a:cubicBezTo>
                    <a:pt x="1449" y="4758"/>
                    <a:pt x="1922" y="4821"/>
                    <a:pt x="2395" y="4821"/>
                  </a:cubicBezTo>
                  <a:lnTo>
                    <a:pt x="2804" y="4821"/>
                  </a:lnTo>
                  <a:cubicBezTo>
                    <a:pt x="2804" y="4695"/>
                    <a:pt x="2741" y="4569"/>
                    <a:pt x="2741" y="4506"/>
                  </a:cubicBezTo>
                  <a:cubicBezTo>
                    <a:pt x="2741" y="3151"/>
                    <a:pt x="3592" y="2017"/>
                    <a:pt x="4757" y="1576"/>
                  </a:cubicBezTo>
                  <a:cubicBezTo>
                    <a:pt x="4757" y="1387"/>
                    <a:pt x="4726" y="1229"/>
                    <a:pt x="4726" y="1040"/>
                  </a:cubicBezTo>
                  <a:cubicBezTo>
                    <a:pt x="4222" y="977"/>
                    <a:pt x="3812" y="599"/>
                    <a:pt x="3781" y="95"/>
                  </a:cubicBezTo>
                  <a:cubicBezTo>
                    <a:pt x="3340" y="32"/>
                    <a:pt x="2867" y="0"/>
                    <a:pt x="239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7690;p89">
              <a:extLst>
                <a:ext uri="{FF2B5EF4-FFF2-40B4-BE49-F238E27FC236}">
                  <a16:creationId xmlns:a16="http://schemas.microsoft.com/office/drawing/2014/main" id="{B086F910-E734-43FC-AE0B-F75545D1F181}"/>
                </a:ext>
              </a:extLst>
            </p:cNvPr>
            <p:cNvSpPr/>
            <p:nvPr/>
          </p:nvSpPr>
          <p:spPr>
            <a:xfrm>
              <a:off x="-33639950" y="4129900"/>
              <a:ext cx="100825" cy="100825"/>
            </a:xfrm>
            <a:custGeom>
              <a:avLst/>
              <a:gdLst/>
              <a:ahLst/>
              <a:cxnLst/>
              <a:rect l="l" t="t" r="r" b="b"/>
              <a:pathLst>
                <a:path w="4033" h="4033" extrusionOk="0">
                  <a:moveTo>
                    <a:pt x="0" y="0"/>
                  </a:moveTo>
                  <a:lnTo>
                    <a:pt x="0" y="0"/>
                  </a:lnTo>
                  <a:cubicBezTo>
                    <a:pt x="567" y="1953"/>
                    <a:pt x="2111" y="3466"/>
                    <a:pt x="4033" y="4033"/>
                  </a:cubicBezTo>
                  <a:cubicBezTo>
                    <a:pt x="3592" y="3466"/>
                    <a:pt x="3245" y="2741"/>
                    <a:pt x="2962" y="1827"/>
                  </a:cubicBezTo>
                  <a:cubicBezTo>
                    <a:pt x="2584" y="1733"/>
                    <a:pt x="2300" y="1481"/>
                    <a:pt x="2206" y="1071"/>
                  </a:cubicBezTo>
                  <a:cubicBezTo>
                    <a:pt x="1323" y="851"/>
                    <a:pt x="567" y="441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7691;p89">
              <a:extLst>
                <a:ext uri="{FF2B5EF4-FFF2-40B4-BE49-F238E27FC236}">
                  <a16:creationId xmlns:a16="http://schemas.microsoft.com/office/drawing/2014/main" id="{3A17D40A-D7C3-4002-AAEF-C6A950A4C56E}"/>
                </a:ext>
              </a:extLst>
            </p:cNvPr>
            <p:cNvSpPr/>
            <p:nvPr/>
          </p:nvSpPr>
          <p:spPr>
            <a:xfrm>
              <a:off x="-33459600" y="3951875"/>
              <a:ext cx="100850" cy="100075"/>
            </a:xfrm>
            <a:custGeom>
              <a:avLst/>
              <a:gdLst/>
              <a:ahLst/>
              <a:cxnLst/>
              <a:rect l="l" t="t" r="r" b="b"/>
              <a:pathLst>
                <a:path w="4034" h="4003" extrusionOk="0">
                  <a:moveTo>
                    <a:pt x="1" y="1"/>
                  </a:moveTo>
                  <a:lnTo>
                    <a:pt x="1" y="1"/>
                  </a:lnTo>
                  <a:cubicBezTo>
                    <a:pt x="442" y="537"/>
                    <a:pt x="788" y="1293"/>
                    <a:pt x="1072" y="2206"/>
                  </a:cubicBezTo>
                  <a:cubicBezTo>
                    <a:pt x="1419" y="2238"/>
                    <a:pt x="1734" y="2553"/>
                    <a:pt x="1828" y="2962"/>
                  </a:cubicBezTo>
                  <a:cubicBezTo>
                    <a:pt x="2710" y="3183"/>
                    <a:pt x="3466" y="3592"/>
                    <a:pt x="4033" y="4002"/>
                  </a:cubicBezTo>
                  <a:cubicBezTo>
                    <a:pt x="3466" y="2080"/>
                    <a:pt x="1923" y="537"/>
                    <a:pt x="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7692;p89">
              <a:extLst>
                <a:ext uri="{FF2B5EF4-FFF2-40B4-BE49-F238E27FC236}">
                  <a16:creationId xmlns:a16="http://schemas.microsoft.com/office/drawing/2014/main" id="{3853DC99-A3D5-498E-8D42-012981109CB9}"/>
                </a:ext>
              </a:extLst>
            </p:cNvPr>
            <p:cNvSpPr/>
            <p:nvPr/>
          </p:nvSpPr>
          <p:spPr>
            <a:xfrm>
              <a:off x="-33639950" y="3951100"/>
              <a:ext cx="100825" cy="100050"/>
            </a:xfrm>
            <a:custGeom>
              <a:avLst/>
              <a:gdLst/>
              <a:ahLst/>
              <a:cxnLst/>
              <a:rect l="l" t="t" r="r" b="b"/>
              <a:pathLst>
                <a:path w="4033" h="4002" extrusionOk="0">
                  <a:moveTo>
                    <a:pt x="4033" y="0"/>
                  </a:moveTo>
                  <a:lnTo>
                    <a:pt x="4033" y="0"/>
                  </a:lnTo>
                  <a:cubicBezTo>
                    <a:pt x="2111" y="536"/>
                    <a:pt x="567" y="2080"/>
                    <a:pt x="0" y="4002"/>
                  </a:cubicBezTo>
                  <a:cubicBezTo>
                    <a:pt x="567" y="3592"/>
                    <a:pt x="1323" y="3214"/>
                    <a:pt x="2206" y="2962"/>
                  </a:cubicBezTo>
                  <a:cubicBezTo>
                    <a:pt x="2300" y="2552"/>
                    <a:pt x="2615" y="2269"/>
                    <a:pt x="2962" y="2206"/>
                  </a:cubicBezTo>
                  <a:cubicBezTo>
                    <a:pt x="3214" y="1292"/>
                    <a:pt x="3592" y="505"/>
                    <a:pt x="403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7693;p89">
              <a:extLst>
                <a:ext uri="{FF2B5EF4-FFF2-40B4-BE49-F238E27FC236}">
                  <a16:creationId xmlns:a16="http://schemas.microsoft.com/office/drawing/2014/main" id="{675B7FBA-6A28-4E56-8A6D-C06C66E812DB}"/>
                </a:ext>
              </a:extLst>
            </p:cNvPr>
            <p:cNvSpPr/>
            <p:nvPr/>
          </p:nvSpPr>
          <p:spPr>
            <a:xfrm>
              <a:off x="-33472975" y="4082625"/>
              <a:ext cx="119725" cy="155200"/>
            </a:xfrm>
            <a:custGeom>
              <a:avLst/>
              <a:gdLst/>
              <a:ahLst/>
              <a:cxnLst/>
              <a:rect l="l" t="t" r="r" b="b"/>
              <a:pathLst>
                <a:path w="4789" h="6208" extrusionOk="0">
                  <a:moveTo>
                    <a:pt x="2395" y="1355"/>
                  </a:moveTo>
                  <a:cubicBezTo>
                    <a:pt x="2930" y="1355"/>
                    <a:pt x="3403" y="1828"/>
                    <a:pt x="3403" y="2364"/>
                  </a:cubicBezTo>
                  <a:cubicBezTo>
                    <a:pt x="3403" y="2962"/>
                    <a:pt x="2930" y="3403"/>
                    <a:pt x="2395" y="3403"/>
                  </a:cubicBezTo>
                  <a:cubicBezTo>
                    <a:pt x="1827" y="3403"/>
                    <a:pt x="1355" y="2931"/>
                    <a:pt x="1355" y="2364"/>
                  </a:cubicBezTo>
                  <a:cubicBezTo>
                    <a:pt x="1355" y="1828"/>
                    <a:pt x="1827" y="1355"/>
                    <a:pt x="2395" y="1355"/>
                  </a:cubicBezTo>
                  <a:close/>
                  <a:moveTo>
                    <a:pt x="2395" y="1"/>
                  </a:moveTo>
                  <a:cubicBezTo>
                    <a:pt x="1040" y="1"/>
                    <a:pt x="0" y="1072"/>
                    <a:pt x="0" y="2427"/>
                  </a:cubicBezTo>
                  <a:cubicBezTo>
                    <a:pt x="0" y="2994"/>
                    <a:pt x="221" y="3592"/>
                    <a:pt x="630" y="4002"/>
                  </a:cubicBezTo>
                  <a:lnTo>
                    <a:pt x="2111" y="6050"/>
                  </a:lnTo>
                  <a:cubicBezTo>
                    <a:pt x="2206" y="6113"/>
                    <a:pt x="2269" y="6207"/>
                    <a:pt x="2395" y="6207"/>
                  </a:cubicBezTo>
                  <a:cubicBezTo>
                    <a:pt x="2521" y="6207"/>
                    <a:pt x="2584" y="6144"/>
                    <a:pt x="2678" y="6050"/>
                  </a:cubicBezTo>
                  <a:lnTo>
                    <a:pt x="4442" y="3592"/>
                  </a:lnTo>
                  <a:cubicBezTo>
                    <a:pt x="4663" y="3246"/>
                    <a:pt x="4757" y="2805"/>
                    <a:pt x="4757" y="2364"/>
                  </a:cubicBezTo>
                  <a:cubicBezTo>
                    <a:pt x="4789" y="1072"/>
                    <a:pt x="3686" y="1"/>
                    <a:pt x="239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7694;p89">
              <a:extLst>
                <a:ext uri="{FF2B5EF4-FFF2-40B4-BE49-F238E27FC236}">
                  <a16:creationId xmlns:a16="http://schemas.microsoft.com/office/drawing/2014/main" id="{1F55D072-4B1C-4A32-A90A-D03B39F72C2A}"/>
                </a:ext>
              </a:extLst>
            </p:cNvPr>
            <p:cNvSpPr/>
            <p:nvPr/>
          </p:nvSpPr>
          <p:spPr>
            <a:xfrm>
              <a:off x="-33421775" y="41338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79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" name="Google Shape;1413;p4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OpenDyslexicAlta" panose="00000500000000000000" pitchFamily="50" charset="0"/>
              </a:rPr>
              <a:t>Spring Term</a:t>
            </a:r>
            <a:endParaRPr dirty="0">
              <a:latin typeface="OpenDyslexicAlta" panose="00000500000000000000" pitchFamily="50" charset="0"/>
            </a:endParaRPr>
          </a:p>
        </p:txBody>
      </p:sp>
      <p:sp>
        <p:nvSpPr>
          <p:cNvPr id="1415" name="Google Shape;1415;p48"/>
          <p:cNvSpPr txBox="1">
            <a:spLocks noGrp="1"/>
          </p:cNvSpPr>
          <p:nvPr>
            <p:ph type="subTitle" idx="1"/>
          </p:nvPr>
        </p:nvSpPr>
        <p:spPr>
          <a:xfrm>
            <a:off x="3195079" y="773872"/>
            <a:ext cx="2049600" cy="5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Science</a:t>
            </a:r>
            <a:endParaRPr dirty="0"/>
          </a:p>
        </p:txBody>
      </p:sp>
      <p:sp>
        <p:nvSpPr>
          <p:cNvPr id="1416" name="Google Shape;1416;p48"/>
          <p:cNvSpPr txBox="1">
            <a:spLocks noGrp="1"/>
          </p:cNvSpPr>
          <p:nvPr>
            <p:ph type="subTitle" idx="2"/>
          </p:nvPr>
        </p:nvSpPr>
        <p:spPr>
          <a:xfrm>
            <a:off x="3025877" y="1143775"/>
            <a:ext cx="2538007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highlight>
                  <a:srgbClr val="FFFFFF"/>
                </a:highlight>
              </a:rPr>
              <a:t>Forces, Earth and Space</a:t>
            </a:r>
          </a:p>
          <a:p>
            <a:pPr marL="0" indent="0"/>
            <a:r>
              <a:rPr lang="en-GB" dirty="0">
                <a:highlight>
                  <a:srgbClr val="FFFFFF"/>
                </a:highlight>
              </a:rPr>
              <a:t>Living things, lifecycles and reproduction</a:t>
            </a:r>
          </a:p>
        </p:txBody>
      </p:sp>
      <p:sp>
        <p:nvSpPr>
          <p:cNvPr id="1414" name="Google Shape;1414;p48"/>
          <p:cNvSpPr txBox="1">
            <a:spLocks noGrp="1"/>
          </p:cNvSpPr>
          <p:nvPr>
            <p:ph type="subTitle" idx="3"/>
          </p:nvPr>
        </p:nvSpPr>
        <p:spPr>
          <a:xfrm>
            <a:off x="1302788" y="1758758"/>
            <a:ext cx="2049600" cy="5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RE</a:t>
            </a:r>
            <a:endParaRPr dirty="0"/>
          </a:p>
        </p:txBody>
      </p:sp>
      <p:sp>
        <p:nvSpPr>
          <p:cNvPr id="1417" name="Google Shape;1417;p48"/>
          <p:cNvSpPr txBox="1">
            <a:spLocks noGrp="1"/>
          </p:cNvSpPr>
          <p:nvPr>
            <p:ph type="subTitle" idx="4"/>
          </p:nvPr>
        </p:nvSpPr>
        <p:spPr>
          <a:xfrm>
            <a:off x="1334489" y="2090351"/>
            <a:ext cx="204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highlight>
                  <a:srgbClr val="FFFFFF"/>
                </a:highlight>
              </a:rPr>
              <a:t>Galilee to Jerusalem</a:t>
            </a:r>
            <a:br>
              <a:rPr lang="en-GB" dirty="0">
                <a:highlight>
                  <a:srgbClr val="FFFFFF"/>
                </a:highlight>
              </a:rPr>
            </a:br>
            <a:r>
              <a:rPr lang="en-GB" dirty="0">
                <a:highlight>
                  <a:srgbClr val="FFFFFF"/>
                </a:highlight>
              </a:rPr>
              <a:t>Desert to Garden</a:t>
            </a:r>
            <a:endParaRPr dirty="0">
              <a:highlight>
                <a:srgbClr val="FFFFFF"/>
              </a:highlight>
            </a:endParaRPr>
          </a:p>
        </p:txBody>
      </p:sp>
      <p:sp>
        <p:nvSpPr>
          <p:cNvPr id="1418" name="Google Shape;1418;p48"/>
          <p:cNvSpPr txBox="1">
            <a:spLocks noGrp="1"/>
          </p:cNvSpPr>
          <p:nvPr>
            <p:ph type="subTitle" idx="5"/>
          </p:nvPr>
        </p:nvSpPr>
        <p:spPr>
          <a:xfrm>
            <a:off x="3286013" y="2382444"/>
            <a:ext cx="2049600" cy="5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History</a:t>
            </a:r>
            <a:endParaRPr dirty="0"/>
          </a:p>
        </p:txBody>
      </p:sp>
      <p:sp>
        <p:nvSpPr>
          <p:cNvPr id="1419" name="Google Shape;1419;p48"/>
          <p:cNvSpPr txBox="1">
            <a:spLocks noGrp="1"/>
          </p:cNvSpPr>
          <p:nvPr>
            <p:ph type="subTitle" idx="6"/>
          </p:nvPr>
        </p:nvSpPr>
        <p:spPr>
          <a:xfrm>
            <a:off x="3083734" y="2731719"/>
            <a:ext cx="2480164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highlight>
                  <a:srgbClr val="FFFFFF"/>
                </a:highlight>
              </a:rPr>
              <a:t>Were the Vikings raiders, traders or something else? </a:t>
            </a:r>
            <a:endParaRPr dirty="0">
              <a:highlight>
                <a:srgbClr val="FFFFFF"/>
              </a:highlight>
            </a:endParaRPr>
          </a:p>
        </p:txBody>
      </p:sp>
      <p:sp>
        <p:nvSpPr>
          <p:cNvPr id="1420" name="Google Shape;1420;p48"/>
          <p:cNvSpPr txBox="1">
            <a:spLocks noGrp="1"/>
          </p:cNvSpPr>
          <p:nvPr>
            <p:ph type="subTitle" idx="7"/>
          </p:nvPr>
        </p:nvSpPr>
        <p:spPr>
          <a:xfrm>
            <a:off x="1334489" y="3047277"/>
            <a:ext cx="2049600" cy="5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Geography</a:t>
            </a:r>
            <a:endParaRPr dirty="0"/>
          </a:p>
        </p:txBody>
      </p:sp>
      <p:sp>
        <p:nvSpPr>
          <p:cNvPr id="1421" name="Google Shape;1421;p48"/>
          <p:cNvSpPr txBox="1">
            <a:spLocks noGrp="1"/>
          </p:cNvSpPr>
          <p:nvPr>
            <p:ph type="subTitle" idx="8"/>
          </p:nvPr>
        </p:nvSpPr>
        <p:spPr>
          <a:xfrm>
            <a:off x="1314297" y="3366229"/>
            <a:ext cx="204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highlight>
                  <a:srgbClr val="FFFFFF"/>
                </a:highlight>
              </a:rPr>
              <a:t>Why do oceans matter?</a:t>
            </a:r>
            <a:endParaRPr dirty="0">
              <a:highlight>
                <a:srgbClr val="FFFFFF"/>
              </a:highlight>
            </a:endParaRPr>
          </a:p>
        </p:txBody>
      </p:sp>
      <p:grpSp>
        <p:nvGrpSpPr>
          <p:cNvPr id="1448" name="Google Shape;1448;p48"/>
          <p:cNvGrpSpPr/>
          <p:nvPr/>
        </p:nvGrpSpPr>
        <p:grpSpPr>
          <a:xfrm rot="10800000" flipH="1">
            <a:off x="-326391" y="401"/>
            <a:ext cx="9470383" cy="5142678"/>
            <a:chOff x="-326516" y="796"/>
            <a:chExt cx="9470383" cy="5142678"/>
          </a:xfrm>
        </p:grpSpPr>
        <p:sp>
          <p:nvSpPr>
            <p:cNvPr id="1449" name="Google Shape;1449;p48"/>
            <p:cNvSpPr/>
            <p:nvPr/>
          </p:nvSpPr>
          <p:spPr>
            <a:xfrm>
              <a:off x="6605861" y="3322487"/>
              <a:ext cx="2538007" cy="1820988"/>
            </a:xfrm>
            <a:custGeom>
              <a:avLst/>
              <a:gdLst/>
              <a:ahLst/>
              <a:cxnLst/>
              <a:rect l="l" t="t" r="r" b="b"/>
              <a:pathLst>
                <a:path w="24213" h="20593" extrusionOk="0">
                  <a:moveTo>
                    <a:pt x="23614" y="0"/>
                  </a:moveTo>
                  <a:cubicBezTo>
                    <a:pt x="14949" y="0"/>
                    <a:pt x="6606" y="5690"/>
                    <a:pt x="2513" y="13167"/>
                  </a:cubicBezTo>
                  <a:cubicBezTo>
                    <a:pt x="1833" y="14404"/>
                    <a:pt x="1266" y="15698"/>
                    <a:pt x="829" y="17038"/>
                  </a:cubicBezTo>
                  <a:cubicBezTo>
                    <a:pt x="438" y="18192"/>
                    <a:pt x="159" y="19383"/>
                    <a:pt x="0" y="20592"/>
                  </a:cubicBezTo>
                  <a:lnTo>
                    <a:pt x="24212" y="20592"/>
                  </a:lnTo>
                  <a:lnTo>
                    <a:pt x="24212" y="9"/>
                  </a:lnTo>
                  <a:cubicBezTo>
                    <a:pt x="24013" y="3"/>
                    <a:pt x="23813" y="0"/>
                    <a:pt x="2361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0" name="Google Shape;1450;p48"/>
            <p:cNvSpPr/>
            <p:nvPr/>
          </p:nvSpPr>
          <p:spPr>
            <a:xfrm>
              <a:off x="6729754" y="3420285"/>
              <a:ext cx="2414109" cy="1723187"/>
            </a:xfrm>
            <a:custGeom>
              <a:avLst/>
              <a:gdLst/>
              <a:ahLst/>
              <a:cxnLst/>
              <a:rect l="l" t="t" r="r" b="b"/>
              <a:pathLst>
                <a:path w="23031" h="19487" extrusionOk="0">
                  <a:moveTo>
                    <a:pt x="22131" y="0"/>
                  </a:moveTo>
                  <a:cubicBezTo>
                    <a:pt x="14020" y="0"/>
                    <a:pt x="6212" y="5327"/>
                    <a:pt x="2373" y="12331"/>
                  </a:cubicBezTo>
                  <a:cubicBezTo>
                    <a:pt x="1740" y="13484"/>
                    <a:pt x="1210" y="14703"/>
                    <a:pt x="800" y="15950"/>
                  </a:cubicBezTo>
                  <a:cubicBezTo>
                    <a:pt x="410" y="17104"/>
                    <a:pt x="140" y="18286"/>
                    <a:pt x="0" y="19486"/>
                  </a:cubicBezTo>
                  <a:lnTo>
                    <a:pt x="23030" y="19486"/>
                  </a:lnTo>
                  <a:lnTo>
                    <a:pt x="23030" y="20"/>
                  </a:lnTo>
                  <a:lnTo>
                    <a:pt x="22984" y="20"/>
                  </a:lnTo>
                  <a:cubicBezTo>
                    <a:pt x="22699" y="7"/>
                    <a:pt x="22415" y="0"/>
                    <a:pt x="2213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1" name="Google Shape;1451;p48"/>
            <p:cNvSpPr/>
            <p:nvPr/>
          </p:nvSpPr>
          <p:spPr>
            <a:xfrm>
              <a:off x="6900396" y="3555398"/>
              <a:ext cx="2243462" cy="1588069"/>
            </a:xfrm>
            <a:custGeom>
              <a:avLst/>
              <a:gdLst/>
              <a:ahLst/>
              <a:cxnLst/>
              <a:rect l="l" t="t" r="r" b="b"/>
              <a:pathLst>
                <a:path w="21403" h="17959" extrusionOk="0">
                  <a:moveTo>
                    <a:pt x="20091" y="0"/>
                  </a:moveTo>
                  <a:cubicBezTo>
                    <a:pt x="12734" y="0"/>
                    <a:pt x="5658" y="4836"/>
                    <a:pt x="2178" y="11175"/>
                  </a:cubicBezTo>
                  <a:cubicBezTo>
                    <a:pt x="1601" y="12226"/>
                    <a:pt x="1126" y="13324"/>
                    <a:pt x="754" y="14460"/>
                  </a:cubicBezTo>
                  <a:cubicBezTo>
                    <a:pt x="363" y="15595"/>
                    <a:pt x="112" y="16767"/>
                    <a:pt x="1" y="17958"/>
                  </a:cubicBezTo>
                  <a:lnTo>
                    <a:pt x="21402" y="17958"/>
                  </a:lnTo>
                  <a:lnTo>
                    <a:pt x="21402" y="55"/>
                  </a:lnTo>
                  <a:cubicBezTo>
                    <a:pt x="21225" y="37"/>
                    <a:pt x="21039" y="27"/>
                    <a:pt x="20863" y="18"/>
                  </a:cubicBezTo>
                  <a:cubicBezTo>
                    <a:pt x="20605" y="6"/>
                    <a:pt x="20348" y="0"/>
                    <a:pt x="2009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2" name="Google Shape;1452;p48"/>
            <p:cNvSpPr/>
            <p:nvPr/>
          </p:nvSpPr>
          <p:spPr>
            <a:xfrm>
              <a:off x="7034980" y="3660005"/>
              <a:ext cx="2108874" cy="1483460"/>
            </a:xfrm>
            <a:custGeom>
              <a:avLst/>
              <a:gdLst/>
              <a:ahLst/>
              <a:cxnLst/>
              <a:rect l="l" t="t" r="r" b="b"/>
              <a:pathLst>
                <a:path w="20119" h="16776" extrusionOk="0">
                  <a:moveTo>
                    <a:pt x="18486" y="0"/>
                  </a:moveTo>
                  <a:cubicBezTo>
                    <a:pt x="11721" y="0"/>
                    <a:pt x="5202" y="4445"/>
                    <a:pt x="2011" y="10280"/>
                  </a:cubicBezTo>
                  <a:cubicBezTo>
                    <a:pt x="1480" y="11248"/>
                    <a:pt x="1043" y="12253"/>
                    <a:pt x="698" y="13304"/>
                  </a:cubicBezTo>
                  <a:cubicBezTo>
                    <a:pt x="317" y="14421"/>
                    <a:pt x="75" y="15594"/>
                    <a:pt x="1" y="16775"/>
                  </a:cubicBezTo>
                  <a:lnTo>
                    <a:pt x="20118" y="16775"/>
                  </a:lnTo>
                  <a:lnTo>
                    <a:pt x="20118" y="91"/>
                  </a:lnTo>
                  <a:cubicBezTo>
                    <a:pt x="19811" y="54"/>
                    <a:pt x="19504" y="35"/>
                    <a:pt x="19197" y="17"/>
                  </a:cubicBezTo>
                  <a:cubicBezTo>
                    <a:pt x="18960" y="6"/>
                    <a:pt x="18723" y="0"/>
                    <a:pt x="1848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3" name="Google Shape;1453;p48"/>
            <p:cNvSpPr/>
            <p:nvPr/>
          </p:nvSpPr>
          <p:spPr>
            <a:xfrm>
              <a:off x="7141265" y="3744098"/>
              <a:ext cx="2002586" cy="1399365"/>
            </a:xfrm>
            <a:custGeom>
              <a:avLst/>
              <a:gdLst/>
              <a:ahLst/>
              <a:cxnLst/>
              <a:rect l="l" t="t" r="r" b="b"/>
              <a:pathLst>
                <a:path w="19105" h="15825" extrusionOk="0">
                  <a:moveTo>
                    <a:pt x="17225" y="0"/>
                  </a:moveTo>
                  <a:cubicBezTo>
                    <a:pt x="10932" y="0"/>
                    <a:pt x="4867" y="4129"/>
                    <a:pt x="1890" y="9562"/>
                  </a:cubicBezTo>
                  <a:cubicBezTo>
                    <a:pt x="1397" y="10455"/>
                    <a:pt x="987" y="11404"/>
                    <a:pt x="671" y="12372"/>
                  </a:cubicBezTo>
                  <a:cubicBezTo>
                    <a:pt x="289" y="13489"/>
                    <a:pt x="66" y="14652"/>
                    <a:pt x="1" y="15824"/>
                  </a:cubicBezTo>
                  <a:lnTo>
                    <a:pt x="19104" y="15824"/>
                  </a:lnTo>
                  <a:lnTo>
                    <a:pt x="19104" y="136"/>
                  </a:lnTo>
                  <a:cubicBezTo>
                    <a:pt x="18695" y="71"/>
                    <a:pt x="18285" y="34"/>
                    <a:pt x="17876" y="15"/>
                  </a:cubicBezTo>
                  <a:cubicBezTo>
                    <a:pt x="17659" y="5"/>
                    <a:pt x="17442" y="0"/>
                    <a:pt x="1722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4" name="Google Shape;1454;p48"/>
            <p:cNvSpPr/>
            <p:nvPr/>
          </p:nvSpPr>
          <p:spPr>
            <a:xfrm>
              <a:off x="7296393" y="3829163"/>
              <a:ext cx="1847453" cy="1314298"/>
            </a:xfrm>
            <a:custGeom>
              <a:avLst/>
              <a:gdLst/>
              <a:ahLst/>
              <a:cxnLst/>
              <a:rect l="l" t="t" r="r" b="b"/>
              <a:pathLst>
                <a:path w="17625" h="14863" extrusionOk="0">
                  <a:moveTo>
                    <a:pt x="16110" y="0"/>
                  </a:moveTo>
                  <a:cubicBezTo>
                    <a:pt x="13016" y="0"/>
                    <a:pt x="9791" y="1769"/>
                    <a:pt x="7314" y="3799"/>
                  </a:cubicBezTo>
                  <a:cubicBezTo>
                    <a:pt x="4886" y="5790"/>
                    <a:pt x="2838" y="8386"/>
                    <a:pt x="1322" y="11308"/>
                  </a:cubicBezTo>
                  <a:cubicBezTo>
                    <a:pt x="745" y="12424"/>
                    <a:pt x="233" y="13606"/>
                    <a:pt x="0" y="14862"/>
                  </a:cubicBezTo>
                  <a:lnTo>
                    <a:pt x="17624" y="14862"/>
                  </a:lnTo>
                  <a:lnTo>
                    <a:pt x="17624" y="151"/>
                  </a:lnTo>
                  <a:cubicBezTo>
                    <a:pt x="17126" y="48"/>
                    <a:pt x="16620" y="0"/>
                    <a:pt x="1611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5" name="Google Shape;1455;p48"/>
            <p:cNvSpPr/>
            <p:nvPr/>
          </p:nvSpPr>
          <p:spPr>
            <a:xfrm>
              <a:off x="7450474" y="3954107"/>
              <a:ext cx="1693367" cy="1189350"/>
            </a:xfrm>
            <a:custGeom>
              <a:avLst/>
              <a:gdLst/>
              <a:ahLst/>
              <a:cxnLst/>
              <a:rect l="l" t="t" r="r" b="b"/>
              <a:pathLst>
                <a:path w="16155" h="13450" extrusionOk="0">
                  <a:moveTo>
                    <a:pt x="14190" y="0"/>
                  </a:moveTo>
                  <a:cubicBezTo>
                    <a:pt x="11480" y="0"/>
                    <a:pt x="8653" y="1556"/>
                    <a:pt x="6486" y="3335"/>
                  </a:cubicBezTo>
                  <a:cubicBezTo>
                    <a:pt x="4355" y="5084"/>
                    <a:pt x="2559" y="7354"/>
                    <a:pt x="1229" y="9913"/>
                  </a:cubicBezTo>
                  <a:cubicBezTo>
                    <a:pt x="689" y="10955"/>
                    <a:pt x="224" y="12053"/>
                    <a:pt x="38" y="13235"/>
                  </a:cubicBezTo>
                  <a:cubicBezTo>
                    <a:pt x="19" y="13300"/>
                    <a:pt x="10" y="13375"/>
                    <a:pt x="1" y="13449"/>
                  </a:cubicBezTo>
                  <a:lnTo>
                    <a:pt x="16154" y="13449"/>
                  </a:lnTo>
                  <a:lnTo>
                    <a:pt x="16154" y="301"/>
                  </a:lnTo>
                  <a:cubicBezTo>
                    <a:pt x="15514" y="94"/>
                    <a:pt x="14856" y="0"/>
                    <a:pt x="141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6" name="Google Shape;1456;p48"/>
            <p:cNvSpPr/>
            <p:nvPr/>
          </p:nvSpPr>
          <p:spPr>
            <a:xfrm>
              <a:off x="7640716" y="4103546"/>
              <a:ext cx="1503119" cy="1039907"/>
            </a:xfrm>
            <a:custGeom>
              <a:avLst/>
              <a:gdLst/>
              <a:ahLst/>
              <a:cxnLst/>
              <a:rect l="l" t="t" r="r" b="b"/>
              <a:pathLst>
                <a:path w="14340" h="11760" extrusionOk="0">
                  <a:moveTo>
                    <a:pt x="11840" y="1"/>
                  </a:moveTo>
                  <a:cubicBezTo>
                    <a:pt x="9584" y="1"/>
                    <a:pt x="7234" y="1288"/>
                    <a:pt x="5434" y="2771"/>
                  </a:cubicBezTo>
                  <a:cubicBezTo>
                    <a:pt x="3620" y="4287"/>
                    <a:pt x="2140" y="6148"/>
                    <a:pt x="1061" y="8251"/>
                  </a:cubicBezTo>
                  <a:cubicBezTo>
                    <a:pt x="614" y="9107"/>
                    <a:pt x="223" y="10029"/>
                    <a:pt x="65" y="11006"/>
                  </a:cubicBezTo>
                  <a:cubicBezTo>
                    <a:pt x="28" y="11257"/>
                    <a:pt x="9" y="11508"/>
                    <a:pt x="0" y="11759"/>
                  </a:cubicBezTo>
                  <a:lnTo>
                    <a:pt x="14339" y="11759"/>
                  </a:lnTo>
                  <a:lnTo>
                    <a:pt x="14339" y="621"/>
                  </a:lnTo>
                  <a:cubicBezTo>
                    <a:pt x="13544" y="187"/>
                    <a:pt x="12699" y="1"/>
                    <a:pt x="1184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7" name="Google Shape;1457;p48"/>
            <p:cNvSpPr/>
            <p:nvPr/>
          </p:nvSpPr>
          <p:spPr>
            <a:xfrm>
              <a:off x="7883576" y="4275798"/>
              <a:ext cx="1260251" cy="867651"/>
            </a:xfrm>
            <a:custGeom>
              <a:avLst/>
              <a:gdLst/>
              <a:ahLst/>
              <a:cxnLst/>
              <a:rect l="l" t="t" r="r" b="b"/>
              <a:pathLst>
                <a:path w="12023" h="9812" extrusionOk="0">
                  <a:moveTo>
                    <a:pt x="9795" y="1"/>
                  </a:moveTo>
                  <a:cubicBezTo>
                    <a:pt x="7930" y="1"/>
                    <a:pt x="5981" y="1070"/>
                    <a:pt x="4485" y="2302"/>
                  </a:cubicBezTo>
                  <a:cubicBezTo>
                    <a:pt x="2987" y="3549"/>
                    <a:pt x="1759" y="5094"/>
                    <a:pt x="875" y="6834"/>
                  </a:cubicBezTo>
                  <a:cubicBezTo>
                    <a:pt x="503" y="7541"/>
                    <a:pt x="177" y="8304"/>
                    <a:pt x="47" y="9113"/>
                  </a:cubicBezTo>
                  <a:cubicBezTo>
                    <a:pt x="9" y="9346"/>
                    <a:pt x="0" y="9579"/>
                    <a:pt x="0" y="9811"/>
                  </a:cubicBezTo>
                  <a:lnTo>
                    <a:pt x="12022" y="9811"/>
                  </a:lnTo>
                  <a:lnTo>
                    <a:pt x="12022" y="609"/>
                  </a:lnTo>
                  <a:cubicBezTo>
                    <a:pt x="11319" y="182"/>
                    <a:pt x="10564" y="1"/>
                    <a:pt x="979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8" name="Google Shape;1458;p48"/>
            <p:cNvSpPr/>
            <p:nvPr/>
          </p:nvSpPr>
          <p:spPr>
            <a:xfrm>
              <a:off x="8085453" y="4416748"/>
              <a:ext cx="1058368" cy="726697"/>
            </a:xfrm>
            <a:custGeom>
              <a:avLst/>
              <a:gdLst/>
              <a:ahLst/>
              <a:cxnLst/>
              <a:rect l="l" t="t" r="r" b="b"/>
              <a:pathLst>
                <a:path w="10097" h="8218" extrusionOk="0">
                  <a:moveTo>
                    <a:pt x="7591" y="0"/>
                  </a:moveTo>
                  <a:cubicBezTo>
                    <a:pt x="6147" y="0"/>
                    <a:pt x="4641" y="825"/>
                    <a:pt x="3490" y="1769"/>
                  </a:cubicBezTo>
                  <a:cubicBezTo>
                    <a:pt x="2336" y="2737"/>
                    <a:pt x="1387" y="3928"/>
                    <a:pt x="698" y="5268"/>
                  </a:cubicBezTo>
                  <a:cubicBezTo>
                    <a:pt x="391" y="5817"/>
                    <a:pt x="177" y="6412"/>
                    <a:pt x="65" y="7036"/>
                  </a:cubicBezTo>
                  <a:cubicBezTo>
                    <a:pt x="0" y="7426"/>
                    <a:pt x="10" y="7826"/>
                    <a:pt x="93" y="8217"/>
                  </a:cubicBezTo>
                  <a:lnTo>
                    <a:pt x="10096" y="8217"/>
                  </a:lnTo>
                  <a:lnTo>
                    <a:pt x="10096" y="1117"/>
                  </a:lnTo>
                  <a:cubicBezTo>
                    <a:pt x="9994" y="1006"/>
                    <a:pt x="9873" y="894"/>
                    <a:pt x="9761" y="792"/>
                  </a:cubicBezTo>
                  <a:cubicBezTo>
                    <a:pt x="9096" y="229"/>
                    <a:pt x="8352" y="0"/>
                    <a:pt x="759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9" name="Google Shape;1459;p48"/>
            <p:cNvSpPr/>
            <p:nvPr/>
          </p:nvSpPr>
          <p:spPr>
            <a:xfrm>
              <a:off x="8269721" y="4559820"/>
              <a:ext cx="858476" cy="583622"/>
            </a:xfrm>
            <a:custGeom>
              <a:avLst/>
              <a:gdLst/>
              <a:ahLst/>
              <a:cxnLst/>
              <a:rect l="l" t="t" r="r" b="b"/>
              <a:pathLst>
                <a:path w="8190" h="6600" extrusionOk="0">
                  <a:moveTo>
                    <a:pt x="5320" y="1"/>
                  </a:moveTo>
                  <a:cubicBezTo>
                    <a:pt x="4313" y="1"/>
                    <a:pt x="3266" y="578"/>
                    <a:pt x="2467" y="1230"/>
                  </a:cubicBezTo>
                  <a:cubicBezTo>
                    <a:pt x="1657" y="1909"/>
                    <a:pt x="997" y="2738"/>
                    <a:pt x="522" y="3677"/>
                  </a:cubicBezTo>
                  <a:cubicBezTo>
                    <a:pt x="308" y="4059"/>
                    <a:pt x="159" y="4468"/>
                    <a:pt x="85" y="4906"/>
                  </a:cubicBezTo>
                  <a:cubicBezTo>
                    <a:pt x="1" y="5334"/>
                    <a:pt x="66" y="5780"/>
                    <a:pt x="271" y="6171"/>
                  </a:cubicBezTo>
                  <a:cubicBezTo>
                    <a:pt x="373" y="6339"/>
                    <a:pt x="503" y="6478"/>
                    <a:pt x="662" y="6599"/>
                  </a:cubicBezTo>
                  <a:lnTo>
                    <a:pt x="6701" y="6599"/>
                  </a:lnTo>
                  <a:cubicBezTo>
                    <a:pt x="7203" y="6227"/>
                    <a:pt x="7594" y="5734"/>
                    <a:pt x="7845" y="5166"/>
                  </a:cubicBezTo>
                  <a:cubicBezTo>
                    <a:pt x="8106" y="4515"/>
                    <a:pt x="8189" y="3808"/>
                    <a:pt x="8087" y="3110"/>
                  </a:cubicBezTo>
                  <a:cubicBezTo>
                    <a:pt x="8059" y="2831"/>
                    <a:pt x="7994" y="2561"/>
                    <a:pt x="7910" y="2291"/>
                  </a:cubicBezTo>
                  <a:cubicBezTo>
                    <a:pt x="7696" y="1612"/>
                    <a:pt x="7333" y="988"/>
                    <a:pt x="6831" y="551"/>
                  </a:cubicBezTo>
                  <a:cubicBezTo>
                    <a:pt x="6366" y="160"/>
                    <a:pt x="5848" y="1"/>
                    <a:pt x="532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0" name="Google Shape;1460;p48"/>
            <p:cNvSpPr/>
            <p:nvPr/>
          </p:nvSpPr>
          <p:spPr>
            <a:xfrm>
              <a:off x="-326516" y="796"/>
              <a:ext cx="2371238" cy="957316"/>
            </a:xfrm>
            <a:custGeom>
              <a:avLst/>
              <a:gdLst/>
              <a:ahLst/>
              <a:cxnLst/>
              <a:rect l="l" t="t" r="r" b="b"/>
              <a:pathLst>
                <a:path w="22622" h="10826" extrusionOk="0">
                  <a:moveTo>
                    <a:pt x="810" y="0"/>
                  </a:moveTo>
                  <a:cubicBezTo>
                    <a:pt x="1" y="1015"/>
                    <a:pt x="1043" y="2494"/>
                    <a:pt x="1443" y="3629"/>
                  </a:cubicBezTo>
                  <a:cubicBezTo>
                    <a:pt x="1824" y="4709"/>
                    <a:pt x="1899" y="5881"/>
                    <a:pt x="1648" y="6998"/>
                  </a:cubicBezTo>
                  <a:cubicBezTo>
                    <a:pt x="1452" y="7891"/>
                    <a:pt x="1061" y="8868"/>
                    <a:pt x="1517" y="9678"/>
                  </a:cubicBezTo>
                  <a:cubicBezTo>
                    <a:pt x="2029" y="10562"/>
                    <a:pt x="3267" y="10739"/>
                    <a:pt x="4327" y="10776"/>
                  </a:cubicBezTo>
                  <a:cubicBezTo>
                    <a:pt x="5129" y="10808"/>
                    <a:pt x="5932" y="10825"/>
                    <a:pt x="6735" y="10825"/>
                  </a:cubicBezTo>
                  <a:cubicBezTo>
                    <a:pt x="10794" y="10825"/>
                    <a:pt x="14860" y="10384"/>
                    <a:pt x="18713" y="9203"/>
                  </a:cubicBezTo>
                  <a:cubicBezTo>
                    <a:pt x="19886" y="8850"/>
                    <a:pt x="21105" y="8375"/>
                    <a:pt x="21830" y="7426"/>
                  </a:cubicBezTo>
                  <a:cubicBezTo>
                    <a:pt x="22482" y="6561"/>
                    <a:pt x="22621" y="5435"/>
                    <a:pt x="22621" y="4374"/>
                  </a:cubicBezTo>
                  <a:cubicBezTo>
                    <a:pt x="22621" y="3406"/>
                    <a:pt x="22519" y="2438"/>
                    <a:pt x="22323" y="1489"/>
                  </a:cubicBezTo>
                  <a:cubicBezTo>
                    <a:pt x="22258" y="1154"/>
                    <a:pt x="22175" y="819"/>
                    <a:pt x="22082" y="484"/>
                  </a:cubicBezTo>
                  <a:cubicBezTo>
                    <a:pt x="22035" y="326"/>
                    <a:pt x="21989" y="159"/>
                    <a:pt x="2192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1" name="Google Shape;1461;p48"/>
            <p:cNvSpPr/>
            <p:nvPr/>
          </p:nvSpPr>
          <p:spPr>
            <a:xfrm>
              <a:off x="-108078" y="796"/>
              <a:ext cx="1912860" cy="841034"/>
            </a:xfrm>
            <a:custGeom>
              <a:avLst/>
              <a:gdLst/>
              <a:ahLst/>
              <a:cxnLst/>
              <a:rect l="l" t="t" r="r" b="b"/>
              <a:pathLst>
                <a:path w="18249" h="9511" extrusionOk="0">
                  <a:moveTo>
                    <a:pt x="4049" y="0"/>
                  </a:moveTo>
                  <a:cubicBezTo>
                    <a:pt x="3630" y="56"/>
                    <a:pt x="3202" y="112"/>
                    <a:pt x="2783" y="177"/>
                  </a:cubicBezTo>
                  <a:cubicBezTo>
                    <a:pt x="2318" y="242"/>
                    <a:pt x="1853" y="326"/>
                    <a:pt x="1453" y="540"/>
                  </a:cubicBezTo>
                  <a:cubicBezTo>
                    <a:pt x="1" y="1303"/>
                    <a:pt x="1080" y="2745"/>
                    <a:pt x="1462" y="3806"/>
                  </a:cubicBezTo>
                  <a:cubicBezTo>
                    <a:pt x="1760" y="4662"/>
                    <a:pt x="1815" y="5593"/>
                    <a:pt x="1620" y="6477"/>
                  </a:cubicBezTo>
                  <a:cubicBezTo>
                    <a:pt x="1462" y="7193"/>
                    <a:pt x="1155" y="7966"/>
                    <a:pt x="1518" y="8598"/>
                  </a:cubicBezTo>
                  <a:cubicBezTo>
                    <a:pt x="1918" y="9306"/>
                    <a:pt x="2904" y="9445"/>
                    <a:pt x="3742" y="9473"/>
                  </a:cubicBezTo>
                  <a:cubicBezTo>
                    <a:pt x="4372" y="9497"/>
                    <a:pt x="5005" y="9511"/>
                    <a:pt x="5637" y="9511"/>
                  </a:cubicBezTo>
                  <a:cubicBezTo>
                    <a:pt x="8864" y="9511"/>
                    <a:pt x="12092" y="9168"/>
                    <a:pt x="15150" y="8226"/>
                  </a:cubicBezTo>
                  <a:cubicBezTo>
                    <a:pt x="16080" y="7947"/>
                    <a:pt x="17048" y="7566"/>
                    <a:pt x="17615" y="6812"/>
                  </a:cubicBezTo>
                  <a:cubicBezTo>
                    <a:pt x="18137" y="6133"/>
                    <a:pt x="18248" y="5239"/>
                    <a:pt x="18248" y="4392"/>
                  </a:cubicBezTo>
                  <a:cubicBezTo>
                    <a:pt x="18248" y="3629"/>
                    <a:pt x="18174" y="2857"/>
                    <a:pt x="18016" y="2113"/>
                  </a:cubicBezTo>
                  <a:cubicBezTo>
                    <a:pt x="17960" y="1843"/>
                    <a:pt x="17895" y="1573"/>
                    <a:pt x="17820" y="1312"/>
                  </a:cubicBezTo>
                  <a:cubicBezTo>
                    <a:pt x="17681" y="829"/>
                    <a:pt x="17494" y="326"/>
                    <a:pt x="1709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2" name="Google Shape;1462;p48"/>
            <p:cNvSpPr/>
            <p:nvPr/>
          </p:nvSpPr>
          <p:spPr>
            <a:xfrm>
              <a:off x="143587" y="64904"/>
              <a:ext cx="1427019" cy="665329"/>
            </a:xfrm>
            <a:custGeom>
              <a:avLst/>
              <a:gdLst/>
              <a:ahLst/>
              <a:cxnLst/>
              <a:rect l="l" t="t" r="r" b="b"/>
              <a:pathLst>
                <a:path w="13614" h="7524" extrusionOk="0">
                  <a:moveTo>
                    <a:pt x="9287" y="0"/>
                  </a:moveTo>
                  <a:cubicBezTo>
                    <a:pt x="6873" y="0"/>
                    <a:pt x="4460" y="182"/>
                    <a:pt x="2076" y="541"/>
                  </a:cubicBezTo>
                  <a:cubicBezTo>
                    <a:pt x="1731" y="578"/>
                    <a:pt x="1396" y="671"/>
                    <a:pt x="1080" y="820"/>
                  </a:cubicBezTo>
                  <a:cubicBezTo>
                    <a:pt x="1" y="1388"/>
                    <a:pt x="810" y="2458"/>
                    <a:pt x="1080" y="3258"/>
                  </a:cubicBezTo>
                  <a:cubicBezTo>
                    <a:pt x="1303" y="3900"/>
                    <a:pt x="1350" y="4589"/>
                    <a:pt x="1201" y="5259"/>
                  </a:cubicBezTo>
                  <a:cubicBezTo>
                    <a:pt x="1080" y="5789"/>
                    <a:pt x="847" y="6366"/>
                    <a:pt x="1117" y="6841"/>
                  </a:cubicBezTo>
                  <a:cubicBezTo>
                    <a:pt x="1424" y="7362"/>
                    <a:pt x="2159" y="7464"/>
                    <a:pt x="2783" y="7492"/>
                  </a:cubicBezTo>
                  <a:cubicBezTo>
                    <a:pt x="3267" y="7512"/>
                    <a:pt x="3752" y="7523"/>
                    <a:pt x="4237" y="7523"/>
                  </a:cubicBezTo>
                  <a:cubicBezTo>
                    <a:pt x="6634" y="7523"/>
                    <a:pt x="9030" y="7258"/>
                    <a:pt x="11297" y="6561"/>
                  </a:cubicBezTo>
                  <a:cubicBezTo>
                    <a:pt x="11995" y="6347"/>
                    <a:pt x="12721" y="6068"/>
                    <a:pt x="13149" y="5510"/>
                  </a:cubicBezTo>
                  <a:cubicBezTo>
                    <a:pt x="13540" y="4998"/>
                    <a:pt x="13614" y="4328"/>
                    <a:pt x="13614" y="3695"/>
                  </a:cubicBezTo>
                  <a:cubicBezTo>
                    <a:pt x="13614" y="3128"/>
                    <a:pt x="13567" y="2551"/>
                    <a:pt x="13456" y="1993"/>
                  </a:cubicBezTo>
                  <a:cubicBezTo>
                    <a:pt x="13409" y="1788"/>
                    <a:pt x="13363" y="1592"/>
                    <a:pt x="13307" y="1388"/>
                  </a:cubicBezTo>
                  <a:cubicBezTo>
                    <a:pt x="13205" y="1025"/>
                    <a:pt x="13065" y="643"/>
                    <a:pt x="12758" y="401"/>
                  </a:cubicBezTo>
                  <a:cubicBezTo>
                    <a:pt x="12395" y="113"/>
                    <a:pt x="11893" y="76"/>
                    <a:pt x="11427" y="48"/>
                  </a:cubicBezTo>
                  <a:cubicBezTo>
                    <a:pt x="10714" y="16"/>
                    <a:pt x="10001" y="0"/>
                    <a:pt x="928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2" name="Google Shape;1414;p48">
            <a:extLst>
              <a:ext uri="{FF2B5EF4-FFF2-40B4-BE49-F238E27FC236}">
                <a16:creationId xmlns:a16="http://schemas.microsoft.com/office/drawing/2014/main" id="{85604410-6256-4916-B11E-E35402611A06}"/>
              </a:ext>
            </a:extLst>
          </p:cNvPr>
          <p:cNvSpPr txBox="1">
            <a:spLocks/>
          </p:cNvSpPr>
          <p:nvPr/>
        </p:nvSpPr>
        <p:spPr>
          <a:xfrm>
            <a:off x="5385970" y="1056451"/>
            <a:ext cx="2049600" cy="5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500" b="0" i="0" u="none" strike="noStrike" cap="none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1pPr>
            <a:lvl2pPr marL="914400" marR="0" lvl="1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2pPr>
            <a:lvl3pPr marL="1371600" marR="0" lvl="2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3pPr>
            <a:lvl4pPr marL="1828800" marR="0" lvl="3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4pPr>
            <a:lvl5pPr marL="2286000" marR="0" lvl="4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5pPr>
            <a:lvl6pPr marL="2743200" marR="0" lvl="5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6pPr>
            <a:lvl7pPr marL="3200400" marR="0" lvl="6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7pPr>
            <a:lvl8pPr marL="3657600" marR="0" lvl="7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8pPr>
            <a:lvl9pPr marL="4114800" marR="0" lvl="8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9pPr>
          </a:lstStyle>
          <a:p>
            <a:pPr marL="0" indent="0"/>
            <a:r>
              <a:rPr lang="en-GB" dirty="0"/>
              <a:t>Art</a:t>
            </a:r>
          </a:p>
        </p:txBody>
      </p:sp>
      <p:sp>
        <p:nvSpPr>
          <p:cNvPr id="53" name="Google Shape;1416;p48">
            <a:extLst>
              <a:ext uri="{FF2B5EF4-FFF2-40B4-BE49-F238E27FC236}">
                <a16:creationId xmlns:a16="http://schemas.microsoft.com/office/drawing/2014/main" id="{5FD5BA70-F775-4530-A7C3-5FC0CBEAC64D}"/>
              </a:ext>
            </a:extLst>
          </p:cNvPr>
          <p:cNvSpPr txBox="1">
            <a:spLocks/>
          </p:cNvSpPr>
          <p:nvPr/>
        </p:nvSpPr>
        <p:spPr>
          <a:xfrm>
            <a:off x="5389015" y="1387647"/>
            <a:ext cx="2049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marL="914400" marR="0" lvl="1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2pPr>
            <a:lvl3pPr marL="1371600" marR="0" lvl="2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3pPr>
            <a:lvl4pPr marL="1828800" marR="0" lvl="3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4pPr>
            <a:lvl5pPr marL="2286000" marR="0" lvl="4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5pPr>
            <a:lvl6pPr marL="2743200" marR="0" lvl="5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6pPr>
            <a:lvl7pPr marL="3200400" marR="0" lvl="6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7pPr>
            <a:lvl8pPr marL="3657600" marR="0" lvl="7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8pPr>
            <a:lvl9pPr marL="4114800" marR="0" lvl="8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9pPr>
          </a:lstStyle>
          <a:p>
            <a:pPr marL="0" indent="0"/>
            <a:r>
              <a:rPr lang="en-GB" dirty="0">
                <a:highlight>
                  <a:srgbClr val="FFFFFF"/>
                </a:highlight>
              </a:rPr>
              <a:t>Painting &amp; mixed media portraits</a:t>
            </a:r>
          </a:p>
        </p:txBody>
      </p:sp>
      <p:sp>
        <p:nvSpPr>
          <p:cNvPr id="54" name="Google Shape;1418;p48">
            <a:extLst>
              <a:ext uri="{FF2B5EF4-FFF2-40B4-BE49-F238E27FC236}">
                <a16:creationId xmlns:a16="http://schemas.microsoft.com/office/drawing/2014/main" id="{EBDF23E0-C0F2-44F4-A3C0-5E7D383229BA}"/>
              </a:ext>
            </a:extLst>
          </p:cNvPr>
          <p:cNvSpPr txBox="1">
            <a:spLocks/>
          </p:cNvSpPr>
          <p:nvPr/>
        </p:nvSpPr>
        <p:spPr>
          <a:xfrm>
            <a:off x="5385970" y="2454008"/>
            <a:ext cx="2049600" cy="5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500" b="0" i="0" u="none" strike="noStrike" cap="none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1pPr>
            <a:lvl2pPr marL="914400" marR="0" lvl="1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2pPr>
            <a:lvl3pPr marL="1371600" marR="0" lvl="2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3pPr>
            <a:lvl4pPr marL="1828800" marR="0" lvl="3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4pPr>
            <a:lvl5pPr marL="2286000" marR="0" lvl="4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5pPr>
            <a:lvl6pPr marL="2743200" marR="0" lvl="5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6pPr>
            <a:lvl7pPr marL="3200400" marR="0" lvl="6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7pPr>
            <a:lvl8pPr marL="3657600" marR="0" lvl="7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8pPr>
            <a:lvl9pPr marL="4114800" marR="0" lvl="8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9pPr>
          </a:lstStyle>
          <a:p>
            <a:pPr marL="0" indent="0"/>
            <a:r>
              <a:rPr lang="en-GB" dirty="0"/>
              <a:t>DT</a:t>
            </a:r>
          </a:p>
        </p:txBody>
      </p:sp>
      <p:sp>
        <p:nvSpPr>
          <p:cNvPr id="55" name="Google Shape;1419;p48">
            <a:extLst>
              <a:ext uri="{FF2B5EF4-FFF2-40B4-BE49-F238E27FC236}">
                <a16:creationId xmlns:a16="http://schemas.microsoft.com/office/drawing/2014/main" id="{C4997052-3DF0-480D-83B7-AE1ADD4F70AD}"/>
              </a:ext>
            </a:extLst>
          </p:cNvPr>
          <p:cNvSpPr txBox="1">
            <a:spLocks/>
          </p:cNvSpPr>
          <p:nvPr/>
        </p:nvSpPr>
        <p:spPr>
          <a:xfrm>
            <a:off x="5445072" y="2794608"/>
            <a:ext cx="2049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marL="914400" marR="0" lvl="1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2pPr>
            <a:lvl3pPr marL="1371600" marR="0" lvl="2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3pPr>
            <a:lvl4pPr marL="1828800" marR="0" lvl="3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4pPr>
            <a:lvl5pPr marL="2286000" marR="0" lvl="4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5pPr>
            <a:lvl6pPr marL="2743200" marR="0" lvl="5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6pPr>
            <a:lvl7pPr marL="3200400" marR="0" lvl="6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7pPr>
            <a:lvl8pPr marL="3657600" marR="0" lvl="7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8pPr>
            <a:lvl9pPr marL="4114800" marR="0" lvl="8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9pPr>
          </a:lstStyle>
          <a:p>
            <a:pPr marL="0" indent="0"/>
            <a:r>
              <a:rPr lang="en-GB" dirty="0">
                <a:highlight>
                  <a:srgbClr val="FFFFFF"/>
                </a:highlight>
              </a:rPr>
              <a:t>Structures - bridges</a:t>
            </a:r>
          </a:p>
        </p:txBody>
      </p:sp>
      <p:sp>
        <p:nvSpPr>
          <p:cNvPr id="56" name="Google Shape;1418;p48">
            <a:extLst>
              <a:ext uri="{FF2B5EF4-FFF2-40B4-BE49-F238E27FC236}">
                <a16:creationId xmlns:a16="http://schemas.microsoft.com/office/drawing/2014/main" id="{0ADCB836-D27E-4947-BE2D-5F5269E96CD2}"/>
              </a:ext>
            </a:extLst>
          </p:cNvPr>
          <p:cNvSpPr txBox="1">
            <a:spLocks/>
          </p:cNvSpPr>
          <p:nvPr/>
        </p:nvSpPr>
        <p:spPr>
          <a:xfrm>
            <a:off x="3277268" y="3757190"/>
            <a:ext cx="2049600" cy="5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500" b="0" i="0" u="none" strike="noStrike" cap="none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1pPr>
            <a:lvl2pPr marL="914400" marR="0" lvl="1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2pPr>
            <a:lvl3pPr marL="1371600" marR="0" lvl="2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3pPr>
            <a:lvl4pPr marL="1828800" marR="0" lvl="3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4pPr>
            <a:lvl5pPr marL="2286000" marR="0" lvl="4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5pPr>
            <a:lvl6pPr marL="2743200" marR="0" lvl="5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6pPr>
            <a:lvl7pPr marL="3200400" marR="0" lvl="6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7pPr>
            <a:lvl8pPr marL="3657600" marR="0" lvl="7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8pPr>
            <a:lvl9pPr marL="4114800" marR="0" lvl="8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9pPr>
          </a:lstStyle>
          <a:p>
            <a:pPr marL="0" indent="0"/>
            <a:r>
              <a:rPr lang="en-GB" dirty="0"/>
              <a:t>PE</a:t>
            </a:r>
          </a:p>
        </p:txBody>
      </p:sp>
      <p:sp>
        <p:nvSpPr>
          <p:cNvPr id="57" name="Google Shape;1419;p48">
            <a:extLst>
              <a:ext uri="{FF2B5EF4-FFF2-40B4-BE49-F238E27FC236}">
                <a16:creationId xmlns:a16="http://schemas.microsoft.com/office/drawing/2014/main" id="{097E86D4-96B3-4B4C-BA20-D2F3C8D1A8F1}"/>
              </a:ext>
            </a:extLst>
          </p:cNvPr>
          <p:cNvSpPr txBox="1">
            <a:spLocks/>
          </p:cNvSpPr>
          <p:nvPr/>
        </p:nvSpPr>
        <p:spPr>
          <a:xfrm>
            <a:off x="3286013" y="4075359"/>
            <a:ext cx="2049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marL="914400" marR="0" lvl="1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2pPr>
            <a:lvl3pPr marL="1371600" marR="0" lvl="2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3pPr>
            <a:lvl4pPr marL="1828800" marR="0" lvl="3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4pPr>
            <a:lvl5pPr marL="2286000" marR="0" lvl="4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5pPr>
            <a:lvl6pPr marL="2743200" marR="0" lvl="5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6pPr>
            <a:lvl7pPr marL="3200400" marR="0" lvl="6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7pPr>
            <a:lvl8pPr marL="3657600" marR="0" lvl="7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8pPr>
            <a:lvl9pPr marL="4114800" marR="0" lvl="8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9pPr>
          </a:lstStyle>
          <a:p>
            <a:pPr marL="0" indent="0"/>
            <a:r>
              <a:rPr lang="en-GB" dirty="0">
                <a:highlight>
                  <a:srgbClr val="FFFFFF"/>
                </a:highlight>
              </a:rPr>
              <a:t>Games</a:t>
            </a:r>
          </a:p>
          <a:p>
            <a:pPr marL="0" indent="0"/>
            <a:r>
              <a:rPr lang="en-GB" dirty="0">
                <a:highlight>
                  <a:srgbClr val="FFFFFF"/>
                </a:highlight>
              </a:rPr>
              <a:t>Ball skills continued</a:t>
            </a:r>
          </a:p>
        </p:txBody>
      </p:sp>
      <p:sp>
        <p:nvSpPr>
          <p:cNvPr id="58" name="Google Shape;1418;p48">
            <a:extLst>
              <a:ext uri="{FF2B5EF4-FFF2-40B4-BE49-F238E27FC236}">
                <a16:creationId xmlns:a16="http://schemas.microsoft.com/office/drawing/2014/main" id="{1D79620D-8F25-49E2-9774-A92F0FD402E4}"/>
              </a:ext>
            </a:extLst>
          </p:cNvPr>
          <p:cNvSpPr txBox="1">
            <a:spLocks/>
          </p:cNvSpPr>
          <p:nvPr/>
        </p:nvSpPr>
        <p:spPr>
          <a:xfrm>
            <a:off x="5445072" y="3754565"/>
            <a:ext cx="2049600" cy="5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500" b="0" i="0" u="none" strike="noStrike" cap="none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1pPr>
            <a:lvl2pPr marL="914400" marR="0" lvl="1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2pPr>
            <a:lvl3pPr marL="1371600" marR="0" lvl="2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3pPr>
            <a:lvl4pPr marL="1828800" marR="0" lvl="3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4pPr>
            <a:lvl5pPr marL="2286000" marR="0" lvl="4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5pPr>
            <a:lvl6pPr marL="2743200" marR="0" lvl="5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6pPr>
            <a:lvl7pPr marL="3200400" marR="0" lvl="6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7pPr>
            <a:lvl8pPr marL="3657600" marR="0" lvl="7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8pPr>
            <a:lvl9pPr marL="4114800" marR="0" lvl="8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9pPr>
          </a:lstStyle>
          <a:p>
            <a:pPr marL="0" indent="0"/>
            <a:r>
              <a:rPr lang="en-GB" dirty="0"/>
              <a:t>Computing</a:t>
            </a:r>
          </a:p>
        </p:txBody>
      </p:sp>
      <p:sp>
        <p:nvSpPr>
          <p:cNvPr id="59" name="Google Shape;1419;p48">
            <a:extLst>
              <a:ext uri="{FF2B5EF4-FFF2-40B4-BE49-F238E27FC236}">
                <a16:creationId xmlns:a16="http://schemas.microsoft.com/office/drawing/2014/main" id="{89ABE25A-8A9B-4F35-B530-0E72504EA2FA}"/>
              </a:ext>
            </a:extLst>
          </p:cNvPr>
          <p:cNvSpPr txBox="1">
            <a:spLocks/>
          </p:cNvSpPr>
          <p:nvPr/>
        </p:nvSpPr>
        <p:spPr>
          <a:xfrm>
            <a:off x="5534489" y="4083922"/>
            <a:ext cx="2049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marL="914400" marR="0" lvl="1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2pPr>
            <a:lvl3pPr marL="1371600" marR="0" lvl="2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3pPr>
            <a:lvl4pPr marL="1828800" marR="0" lvl="3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4pPr>
            <a:lvl5pPr marL="2286000" marR="0" lvl="4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5pPr>
            <a:lvl6pPr marL="2743200" marR="0" lvl="5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6pPr>
            <a:lvl7pPr marL="3200400" marR="0" lvl="6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7pPr>
            <a:lvl8pPr marL="3657600" marR="0" lvl="7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8pPr>
            <a:lvl9pPr marL="4114800" marR="0" lvl="8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9pPr>
          </a:lstStyle>
          <a:p>
            <a:pPr marL="0" indent="0"/>
            <a:r>
              <a:rPr lang="en-GB" dirty="0">
                <a:highlight>
                  <a:srgbClr val="FFFFFF"/>
                </a:highlight>
              </a:rPr>
              <a:t>E-safety, Data handling</a:t>
            </a:r>
          </a:p>
          <a:p>
            <a:pPr marL="0" indent="0"/>
            <a:r>
              <a:rPr lang="en-GB" dirty="0" err="1">
                <a:highlight>
                  <a:srgbClr val="FFFFFF"/>
                </a:highlight>
              </a:rPr>
              <a:t>Microbits</a:t>
            </a:r>
            <a:r>
              <a:rPr lang="en-GB" dirty="0">
                <a:highlight>
                  <a:srgbClr val="FFFFFF"/>
                </a:highlight>
              </a:rPr>
              <a:t> </a:t>
            </a:r>
          </a:p>
        </p:txBody>
      </p:sp>
      <p:grpSp>
        <p:nvGrpSpPr>
          <p:cNvPr id="60" name="Google Shape;6549;p86">
            <a:extLst>
              <a:ext uri="{FF2B5EF4-FFF2-40B4-BE49-F238E27FC236}">
                <a16:creationId xmlns:a16="http://schemas.microsoft.com/office/drawing/2014/main" id="{E5C60214-08B9-4752-9A74-764E55649E74}"/>
              </a:ext>
            </a:extLst>
          </p:cNvPr>
          <p:cNvGrpSpPr/>
          <p:nvPr/>
        </p:nvGrpSpPr>
        <p:grpSpPr>
          <a:xfrm>
            <a:off x="4139242" y="3442740"/>
            <a:ext cx="338566" cy="338373"/>
            <a:chOff x="5643000" y="2621375"/>
            <a:chExt cx="480850" cy="480575"/>
          </a:xfrm>
        </p:grpSpPr>
        <p:sp>
          <p:nvSpPr>
            <p:cNvPr id="61" name="Google Shape;6550;p86">
              <a:extLst>
                <a:ext uri="{FF2B5EF4-FFF2-40B4-BE49-F238E27FC236}">
                  <a16:creationId xmlns:a16="http://schemas.microsoft.com/office/drawing/2014/main" id="{8E9AF936-DA41-4F61-BF0D-B9B8AD4E607B}"/>
                </a:ext>
              </a:extLst>
            </p:cNvPr>
            <p:cNvSpPr/>
            <p:nvPr/>
          </p:nvSpPr>
          <p:spPr>
            <a:xfrm>
              <a:off x="5837150" y="2812950"/>
              <a:ext cx="92625" cy="88125"/>
            </a:xfrm>
            <a:custGeom>
              <a:avLst/>
              <a:gdLst/>
              <a:ahLst/>
              <a:cxnLst/>
              <a:rect l="l" t="t" r="r" b="b"/>
              <a:pathLst>
                <a:path w="3705" h="3525" extrusionOk="0">
                  <a:moveTo>
                    <a:pt x="1853" y="1"/>
                  </a:moveTo>
                  <a:lnTo>
                    <a:pt x="1" y="1347"/>
                  </a:lnTo>
                  <a:lnTo>
                    <a:pt x="706" y="3524"/>
                  </a:lnTo>
                  <a:lnTo>
                    <a:pt x="2997" y="3524"/>
                  </a:lnTo>
                  <a:lnTo>
                    <a:pt x="3705" y="1347"/>
                  </a:lnTo>
                  <a:lnTo>
                    <a:pt x="1853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62" name="Google Shape;6551;p86">
              <a:extLst>
                <a:ext uri="{FF2B5EF4-FFF2-40B4-BE49-F238E27FC236}">
                  <a16:creationId xmlns:a16="http://schemas.microsoft.com/office/drawing/2014/main" id="{6D0AE86E-20EF-4C02-B096-A65F2F6718B7}"/>
                </a:ext>
              </a:extLst>
            </p:cNvPr>
            <p:cNvSpPr/>
            <p:nvPr/>
          </p:nvSpPr>
          <p:spPr>
            <a:xfrm>
              <a:off x="5643000" y="2631975"/>
              <a:ext cx="480850" cy="469975"/>
            </a:xfrm>
            <a:custGeom>
              <a:avLst/>
              <a:gdLst/>
              <a:ahLst/>
              <a:cxnLst/>
              <a:rect l="l" t="t" r="r" b="b"/>
              <a:pathLst>
                <a:path w="19234" h="18799" extrusionOk="0">
                  <a:moveTo>
                    <a:pt x="9617" y="5978"/>
                  </a:moveTo>
                  <a:cubicBezTo>
                    <a:pt x="9734" y="5978"/>
                    <a:pt x="9851" y="6014"/>
                    <a:pt x="9950" y="6087"/>
                  </a:cubicBezTo>
                  <a:lnTo>
                    <a:pt x="12464" y="7914"/>
                  </a:lnTo>
                  <a:cubicBezTo>
                    <a:pt x="12663" y="8059"/>
                    <a:pt x="12745" y="8312"/>
                    <a:pt x="12669" y="8547"/>
                  </a:cubicBezTo>
                  <a:lnTo>
                    <a:pt x="11709" y="11504"/>
                  </a:lnTo>
                  <a:cubicBezTo>
                    <a:pt x="11633" y="11736"/>
                    <a:pt x="11417" y="11892"/>
                    <a:pt x="11173" y="11892"/>
                  </a:cubicBezTo>
                  <a:lnTo>
                    <a:pt x="8062" y="11892"/>
                  </a:lnTo>
                  <a:cubicBezTo>
                    <a:pt x="7818" y="11892"/>
                    <a:pt x="7601" y="11736"/>
                    <a:pt x="7526" y="11504"/>
                  </a:cubicBezTo>
                  <a:lnTo>
                    <a:pt x="6565" y="8547"/>
                  </a:lnTo>
                  <a:cubicBezTo>
                    <a:pt x="6490" y="8312"/>
                    <a:pt x="6571" y="8059"/>
                    <a:pt x="6770" y="7914"/>
                  </a:cubicBezTo>
                  <a:lnTo>
                    <a:pt x="9285" y="6087"/>
                  </a:lnTo>
                  <a:cubicBezTo>
                    <a:pt x="9384" y="6014"/>
                    <a:pt x="9501" y="5978"/>
                    <a:pt x="9617" y="5978"/>
                  </a:cubicBezTo>
                  <a:close/>
                  <a:moveTo>
                    <a:pt x="6785" y="1"/>
                  </a:moveTo>
                  <a:lnTo>
                    <a:pt x="6785" y="1"/>
                  </a:lnTo>
                  <a:cubicBezTo>
                    <a:pt x="5289" y="462"/>
                    <a:pt x="3928" y="1284"/>
                    <a:pt x="2822" y="2395"/>
                  </a:cubicBezTo>
                  <a:cubicBezTo>
                    <a:pt x="2431" y="2783"/>
                    <a:pt x="2076" y="3208"/>
                    <a:pt x="1756" y="3656"/>
                  </a:cubicBezTo>
                  <a:lnTo>
                    <a:pt x="3072" y="3834"/>
                  </a:lnTo>
                  <a:cubicBezTo>
                    <a:pt x="3289" y="3864"/>
                    <a:pt x="3467" y="4015"/>
                    <a:pt x="3533" y="4220"/>
                  </a:cubicBezTo>
                  <a:lnTo>
                    <a:pt x="4497" y="7177"/>
                  </a:lnTo>
                  <a:cubicBezTo>
                    <a:pt x="4572" y="7408"/>
                    <a:pt x="4488" y="7664"/>
                    <a:pt x="4289" y="7809"/>
                  </a:cubicBezTo>
                  <a:lnTo>
                    <a:pt x="1775" y="9637"/>
                  </a:lnTo>
                  <a:cubicBezTo>
                    <a:pt x="1677" y="9708"/>
                    <a:pt x="1560" y="9743"/>
                    <a:pt x="1444" y="9743"/>
                  </a:cubicBezTo>
                  <a:cubicBezTo>
                    <a:pt x="1351" y="9743"/>
                    <a:pt x="1259" y="9721"/>
                    <a:pt x="1175" y="9676"/>
                  </a:cubicBezTo>
                  <a:lnTo>
                    <a:pt x="7" y="9047"/>
                  </a:lnTo>
                  <a:cubicBezTo>
                    <a:pt x="7" y="9092"/>
                    <a:pt x="7" y="9140"/>
                    <a:pt x="7" y="9188"/>
                  </a:cubicBezTo>
                  <a:cubicBezTo>
                    <a:pt x="1" y="11269"/>
                    <a:pt x="675" y="13292"/>
                    <a:pt x="1925" y="14955"/>
                  </a:cubicBezTo>
                  <a:lnTo>
                    <a:pt x="2500" y="13756"/>
                  </a:lnTo>
                  <a:cubicBezTo>
                    <a:pt x="2594" y="13560"/>
                    <a:pt x="2792" y="13437"/>
                    <a:pt x="3009" y="13437"/>
                  </a:cubicBezTo>
                  <a:lnTo>
                    <a:pt x="6120" y="13437"/>
                  </a:lnTo>
                  <a:cubicBezTo>
                    <a:pt x="6364" y="13437"/>
                    <a:pt x="6580" y="13594"/>
                    <a:pt x="6656" y="13828"/>
                  </a:cubicBezTo>
                  <a:lnTo>
                    <a:pt x="7616" y="16786"/>
                  </a:lnTo>
                  <a:cubicBezTo>
                    <a:pt x="7683" y="16990"/>
                    <a:pt x="7625" y="17216"/>
                    <a:pt x="7469" y="17367"/>
                  </a:cubicBezTo>
                  <a:lnTo>
                    <a:pt x="6508" y="18288"/>
                  </a:lnTo>
                  <a:cubicBezTo>
                    <a:pt x="7515" y="18628"/>
                    <a:pt x="8566" y="18799"/>
                    <a:pt x="9616" y="18799"/>
                  </a:cubicBezTo>
                  <a:cubicBezTo>
                    <a:pt x="10667" y="18799"/>
                    <a:pt x="11718" y="18628"/>
                    <a:pt x="12726" y="18288"/>
                  </a:cubicBezTo>
                  <a:lnTo>
                    <a:pt x="11763" y="17367"/>
                  </a:lnTo>
                  <a:cubicBezTo>
                    <a:pt x="11606" y="17216"/>
                    <a:pt x="11549" y="16990"/>
                    <a:pt x="11615" y="16786"/>
                  </a:cubicBezTo>
                  <a:lnTo>
                    <a:pt x="12576" y="13828"/>
                  </a:lnTo>
                  <a:cubicBezTo>
                    <a:pt x="12651" y="13594"/>
                    <a:pt x="12868" y="13437"/>
                    <a:pt x="13115" y="13437"/>
                  </a:cubicBezTo>
                  <a:lnTo>
                    <a:pt x="16223" y="13437"/>
                  </a:lnTo>
                  <a:cubicBezTo>
                    <a:pt x="16439" y="13437"/>
                    <a:pt x="16638" y="13560"/>
                    <a:pt x="16731" y="13756"/>
                  </a:cubicBezTo>
                  <a:lnTo>
                    <a:pt x="17307" y="14955"/>
                  </a:lnTo>
                  <a:cubicBezTo>
                    <a:pt x="18559" y="13292"/>
                    <a:pt x="19234" y="11269"/>
                    <a:pt x="19228" y="9188"/>
                  </a:cubicBezTo>
                  <a:cubicBezTo>
                    <a:pt x="19228" y="9140"/>
                    <a:pt x="19228" y="9092"/>
                    <a:pt x="19225" y="9044"/>
                  </a:cubicBezTo>
                  <a:lnTo>
                    <a:pt x="18059" y="9673"/>
                  </a:lnTo>
                  <a:cubicBezTo>
                    <a:pt x="17975" y="9719"/>
                    <a:pt x="17883" y="9742"/>
                    <a:pt x="17791" y="9742"/>
                  </a:cubicBezTo>
                  <a:cubicBezTo>
                    <a:pt x="17674" y="9742"/>
                    <a:pt x="17557" y="9705"/>
                    <a:pt x="17457" y="9634"/>
                  </a:cubicBezTo>
                  <a:lnTo>
                    <a:pt x="14943" y="7806"/>
                  </a:lnTo>
                  <a:cubicBezTo>
                    <a:pt x="14744" y="7661"/>
                    <a:pt x="14663" y="7408"/>
                    <a:pt x="14738" y="7174"/>
                  </a:cubicBezTo>
                  <a:lnTo>
                    <a:pt x="15702" y="4220"/>
                  </a:lnTo>
                  <a:cubicBezTo>
                    <a:pt x="15768" y="4012"/>
                    <a:pt x="15945" y="3864"/>
                    <a:pt x="16162" y="3834"/>
                  </a:cubicBezTo>
                  <a:lnTo>
                    <a:pt x="17478" y="3656"/>
                  </a:lnTo>
                  <a:cubicBezTo>
                    <a:pt x="17162" y="3208"/>
                    <a:pt x="16804" y="2783"/>
                    <a:pt x="16415" y="2395"/>
                  </a:cubicBezTo>
                  <a:cubicBezTo>
                    <a:pt x="15307" y="1284"/>
                    <a:pt x="13946" y="462"/>
                    <a:pt x="12449" y="1"/>
                  </a:cubicBezTo>
                  <a:lnTo>
                    <a:pt x="12449" y="1"/>
                  </a:lnTo>
                  <a:lnTo>
                    <a:pt x="12690" y="1311"/>
                  </a:lnTo>
                  <a:cubicBezTo>
                    <a:pt x="12726" y="1524"/>
                    <a:pt x="12642" y="1741"/>
                    <a:pt x="12464" y="1868"/>
                  </a:cubicBezTo>
                  <a:lnTo>
                    <a:pt x="9950" y="3696"/>
                  </a:lnTo>
                  <a:cubicBezTo>
                    <a:pt x="9851" y="3768"/>
                    <a:pt x="9734" y="3804"/>
                    <a:pt x="9618" y="3804"/>
                  </a:cubicBezTo>
                  <a:cubicBezTo>
                    <a:pt x="9501" y="3804"/>
                    <a:pt x="9385" y="3768"/>
                    <a:pt x="9288" y="3696"/>
                  </a:cubicBezTo>
                  <a:lnTo>
                    <a:pt x="6770" y="1868"/>
                  </a:lnTo>
                  <a:cubicBezTo>
                    <a:pt x="6596" y="1741"/>
                    <a:pt x="6508" y="1524"/>
                    <a:pt x="6547" y="1311"/>
                  </a:cubicBezTo>
                  <a:lnTo>
                    <a:pt x="6785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63" name="Google Shape;6552;p86">
              <a:extLst>
                <a:ext uri="{FF2B5EF4-FFF2-40B4-BE49-F238E27FC236}">
                  <a16:creationId xmlns:a16="http://schemas.microsoft.com/office/drawing/2014/main" id="{5C692A0A-4266-4A4D-84E9-FFDEFD7A887A}"/>
                </a:ext>
              </a:extLst>
            </p:cNvPr>
            <p:cNvSpPr/>
            <p:nvPr/>
          </p:nvSpPr>
          <p:spPr>
            <a:xfrm>
              <a:off x="6041550" y="2749725"/>
              <a:ext cx="79750" cy="95025"/>
            </a:xfrm>
            <a:custGeom>
              <a:avLst/>
              <a:gdLst/>
              <a:ahLst/>
              <a:cxnLst/>
              <a:rect l="l" t="t" r="r" b="b"/>
              <a:pathLst>
                <a:path w="3190" h="3801" extrusionOk="0">
                  <a:moveTo>
                    <a:pt x="2184" y="0"/>
                  </a:moveTo>
                  <a:lnTo>
                    <a:pt x="723" y="196"/>
                  </a:lnTo>
                  <a:lnTo>
                    <a:pt x="0" y="2424"/>
                  </a:lnTo>
                  <a:lnTo>
                    <a:pt x="1895" y="3801"/>
                  </a:lnTo>
                  <a:lnTo>
                    <a:pt x="3189" y="3102"/>
                  </a:lnTo>
                  <a:cubicBezTo>
                    <a:pt x="3036" y="2018"/>
                    <a:pt x="2696" y="967"/>
                    <a:pt x="218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64" name="Google Shape;6553;p86">
              <a:extLst>
                <a:ext uri="{FF2B5EF4-FFF2-40B4-BE49-F238E27FC236}">
                  <a16:creationId xmlns:a16="http://schemas.microsoft.com/office/drawing/2014/main" id="{37643880-27DF-4AA7-B544-E92C7887D3D1}"/>
                </a:ext>
              </a:extLst>
            </p:cNvPr>
            <p:cNvSpPr/>
            <p:nvPr/>
          </p:nvSpPr>
          <p:spPr>
            <a:xfrm>
              <a:off x="5963025" y="2996125"/>
              <a:ext cx="92625" cy="81175"/>
            </a:xfrm>
            <a:custGeom>
              <a:avLst/>
              <a:gdLst/>
              <a:ahLst/>
              <a:cxnLst/>
              <a:rect l="l" t="t" r="r" b="b"/>
              <a:pathLst>
                <a:path w="3705" h="3247" extrusionOk="0">
                  <a:moveTo>
                    <a:pt x="723" y="0"/>
                  </a:moveTo>
                  <a:lnTo>
                    <a:pt x="1" y="2229"/>
                  </a:lnTo>
                  <a:lnTo>
                    <a:pt x="1067" y="3246"/>
                  </a:lnTo>
                  <a:cubicBezTo>
                    <a:pt x="2009" y="2780"/>
                    <a:pt x="2870" y="2162"/>
                    <a:pt x="3614" y="1416"/>
                  </a:cubicBezTo>
                  <a:cubicBezTo>
                    <a:pt x="3644" y="1388"/>
                    <a:pt x="3674" y="1355"/>
                    <a:pt x="3705" y="1325"/>
                  </a:cubicBezTo>
                  <a:lnTo>
                    <a:pt x="306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65" name="Google Shape;6554;p86">
              <a:extLst>
                <a:ext uri="{FF2B5EF4-FFF2-40B4-BE49-F238E27FC236}">
                  <a16:creationId xmlns:a16="http://schemas.microsoft.com/office/drawing/2014/main" id="{60B9EC10-BF67-452E-B6B5-782F16902687}"/>
                </a:ext>
              </a:extLst>
            </p:cNvPr>
            <p:cNvSpPr/>
            <p:nvPr/>
          </p:nvSpPr>
          <p:spPr>
            <a:xfrm>
              <a:off x="5711225" y="2996200"/>
              <a:ext cx="92600" cy="81100"/>
            </a:xfrm>
            <a:custGeom>
              <a:avLst/>
              <a:gdLst/>
              <a:ahLst/>
              <a:cxnLst/>
              <a:rect l="l" t="t" r="r" b="b"/>
              <a:pathLst>
                <a:path w="3704" h="3244" extrusionOk="0">
                  <a:moveTo>
                    <a:pt x="635" y="0"/>
                  </a:moveTo>
                  <a:lnTo>
                    <a:pt x="0" y="1322"/>
                  </a:lnTo>
                  <a:cubicBezTo>
                    <a:pt x="30" y="1355"/>
                    <a:pt x="60" y="1385"/>
                    <a:pt x="93" y="1416"/>
                  </a:cubicBezTo>
                  <a:cubicBezTo>
                    <a:pt x="834" y="2162"/>
                    <a:pt x="1695" y="2780"/>
                    <a:pt x="2638" y="3243"/>
                  </a:cubicBezTo>
                  <a:lnTo>
                    <a:pt x="3704" y="2229"/>
                  </a:lnTo>
                  <a:lnTo>
                    <a:pt x="298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66" name="Google Shape;6555;p86">
              <a:extLst>
                <a:ext uri="{FF2B5EF4-FFF2-40B4-BE49-F238E27FC236}">
                  <a16:creationId xmlns:a16="http://schemas.microsoft.com/office/drawing/2014/main" id="{3450C964-CCC9-4375-B2FD-8AD0E565A324}"/>
                </a:ext>
              </a:extLst>
            </p:cNvPr>
            <p:cNvSpPr/>
            <p:nvPr/>
          </p:nvSpPr>
          <p:spPr>
            <a:xfrm>
              <a:off x="5645575" y="2749725"/>
              <a:ext cx="79825" cy="95100"/>
            </a:xfrm>
            <a:custGeom>
              <a:avLst/>
              <a:gdLst/>
              <a:ahLst/>
              <a:cxnLst/>
              <a:rect l="l" t="t" r="r" b="b"/>
              <a:pathLst>
                <a:path w="3193" h="3804" extrusionOk="0">
                  <a:moveTo>
                    <a:pt x="1009" y="0"/>
                  </a:moveTo>
                  <a:cubicBezTo>
                    <a:pt x="497" y="967"/>
                    <a:pt x="154" y="2018"/>
                    <a:pt x="0" y="3105"/>
                  </a:cubicBezTo>
                  <a:lnTo>
                    <a:pt x="1295" y="3804"/>
                  </a:lnTo>
                  <a:lnTo>
                    <a:pt x="3192" y="2424"/>
                  </a:lnTo>
                  <a:lnTo>
                    <a:pt x="2467" y="196"/>
                  </a:lnTo>
                  <a:lnTo>
                    <a:pt x="100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67" name="Google Shape;6556;p86">
              <a:extLst>
                <a:ext uri="{FF2B5EF4-FFF2-40B4-BE49-F238E27FC236}">
                  <a16:creationId xmlns:a16="http://schemas.microsoft.com/office/drawing/2014/main" id="{19FAF224-8210-4B26-A2AF-DB140EA6BD16}"/>
                </a:ext>
              </a:extLst>
            </p:cNvPr>
            <p:cNvSpPr/>
            <p:nvPr/>
          </p:nvSpPr>
          <p:spPr>
            <a:xfrm>
              <a:off x="5836025" y="2621375"/>
              <a:ext cx="94800" cy="74100"/>
            </a:xfrm>
            <a:custGeom>
              <a:avLst/>
              <a:gdLst/>
              <a:ahLst/>
              <a:cxnLst/>
              <a:rect l="l" t="t" r="r" b="b"/>
              <a:pathLst>
                <a:path w="3792" h="2964" extrusionOk="0">
                  <a:moveTo>
                    <a:pt x="1897" y="1"/>
                  </a:moveTo>
                  <a:cubicBezTo>
                    <a:pt x="1351" y="1"/>
                    <a:pt x="805" y="47"/>
                    <a:pt x="266" y="139"/>
                  </a:cubicBezTo>
                  <a:lnTo>
                    <a:pt x="1" y="1587"/>
                  </a:lnTo>
                  <a:lnTo>
                    <a:pt x="1898" y="2963"/>
                  </a:lnTo>
                  <a:lnTo>
                    <a:pt x="3792" y="1587"/>
                  </a:lnTo>
                  <a:lnTo>
                    <a:pt x="3530" y="139"/>
                  </a:lnTo>
                  <a:cubicBezTo>
                    <a:pt x="2989" y="47"/>
                    <a:pt x="2443" y="1"/>
                    <a:pt x="189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68" name="Google Shape;6869;p87">
            <a:extLst>
              <a:ext uri="{FF2B5EF4-FFF2-40B4-BE49-F238E27FC236}">
                <a16:creationId xmlns:a16="http://schemas.microsoft.com/office/drawing/2014/main" id="{29FF40A1-8ABD-491D-BE03-5C8ADCD732AB}"/>
              </a:ext>
            </a:extLst>
          </p:cNvPr>
          <p:cNvSpPr/>
          <p:nvPr/>
        </p:nvSpPr>
        <p:spPr>
          <a:xfrm>
            <a:off x="6247272" y="725761"/>
            <a:ext cx="383790" cy="370266"/>
          </a:xfrm>
          <a:custGeom>
            <a:avLst/>
            <a:gdLst/>
            <a:ahLst/>
            <a:cxnLst/>
            <a:rect l="l" t="t" r="r" b="b"/>
            <a:pathLst>
              <a:path w="13139" h="12676" extrusionOk="0">
                <a:moveTo>
                  <a:pt x="7184" y="1702"/>
                </a:moveTo>
                <a:cubicBezTo>
                  <a:pt x="7909" y="1702"/>
                  <a:pt x="8444" y="2237"/>
                  <a:pt x="8444" y="2962"/>
                </a:cubicBezTo>
                <a:cubicBezTo>
                  <a:pt x="8444" y="3623"/>
                  <a:pt x="7877" y="4222"/>
                  <a:pt x="7184" y="4222"/>
                </a:cubicBezTo>
                <a:cubicBezTo>
                  <a:pt x="6491" y="4222"/>
                  <a:pt x="5955" y="3655"/>
                  <a:pt x="5955" y="2962"/>
                </a:cubicBezTo>
                <a:cubicBezTo>
                  <a:pt x="5955" y="2237"/>
                  <a:pt x="6491" y="1702"/>
                  <a:pt x="7184" y="1702"/>
                </a:cubicBezTo>
                <a:close/>
                <a:moveTo>
                  <a:pt x="3813" y="2521"/>
                </a:moveTo>
                <a:cubicBezTo>
                  <a:pt x="4506" y="2521"/>
                  <a:pt x="5073" y="3056"/>
                  <a:pt x="5073" y="3781"/>
                </a:cubicBezTo>
                <a:cubicBezTo>
                  <a:pt x="5073" y="4474"/>
                  <a:pt x="4506" y="5041"/>
                  <a:pt x="3813" y="5041"/>
                </a:cubicBezTo>
                <a:cubicBezTo>
                  <a:pt x="3088" y="5041"/>
                  <a:pt x="2553" y="4474"/>
                  <a:pt x="2553" y="3781"/>
                </a:cubicBezTo>
                <a:cubicBezTo>
                  <a:pt x="2521" y="3056"/>
                  <a:pt x="3088" y="2521"/>
                  <a:pt x="3813" y="2521"/>
                </a:cubicBezTo>
                <a:close/>
                <a:moveTo>
                  <a:pt x="2931" y="5892"/>
                </a:moveTo>
                <a:cubicBezTo>
                  <a:pt x="3656" y="5892"/>
                  <a:pt x="4191" y="6459"/>
                  <a:pt x="4191" y="7152"/>
                </a:cubicBezTo>
                <a:cubicBezTo>
                  <a:pt x="4191" y="7877"/>
                  <a:pt x="3656" y="8412"/>
                  <a:pt x="2931" y="8412"/>
                </a:cubicBezTo>
                <a:cubicBezTo>
                  <a:pt x="2238" y="8412"/>
                  <a:pt x="1671" y="7877"/>
                  <a:pt x="1671" y="7152"/>
                </a:cubicBezTo>
                <a:cubicBezTo>
                  <a:pt x="1671" y="6459"/>
                  <a:pt x="2238" y="5892"/>
                  <a:pt x="2931" y="5892"/>
                </a:cubicBezTo>
                <a:close/>
                <a:moveTo>
                  <a:pt x="5514" y="8475"/>
                </a:moveTo>
                <a:cubicBezTo>
                  <a:pt x="6207" y="8475"/>
                  <a:pt x="6775" y="9011"/>
                  <a:pt x="6775" y="9735"/>
                </a:cubicBezTo>
                <a:cubicBezTo>
                  <a:pt x="6775" y="10397"/>
                  <a:pt x="6176" y="10996"/>
                  <a:pt x="5514" y="10996"/>
                </a:cubicBezTo>
                <a:cubicBezTo>
                  <a:pt x="4790" y="10996"/>
                  <a:pt x="4254" y="10429"/>
                  <a:pt x="4254" y="9735"/>
                </a:cubicBezTo>
                <a:cubicBezTo>
                  <a:pt x="4254" y="9011"/>
                  <a:pt x="4790" y="8475"/>
                  <a:pt x="5514" y="8475"/>
                </a:cubicBezTo>
                <a:close/>
                <a:moveTo>
                  <a:pt x="6333" y="0"/>
                </a:moveTo>
                <a:cubicBezTo>
                  <a:pt x="2836" y="0"/>
                  <a:pt x="1" y="2836"/>
                  <a:pt x="1" y="6333"/>
                </a:cubicBezTo>
                <a:cubicBezTo>
                  <a:pt x="1" y="9420"/>
                  <a:pt x="2143" y="11878"/>
                  <a:pt x="4916" y="12508"/>
                </a:cubicBezTo>
                <a:cubicBezTo>
                  <a:pt x="5408" y="12621"/>
                  <a:pt x="5838" y="12675"/>
                  <a:pt x="6211" y="12675"/>
                </a:cubicBezTo>
                <a:cubicBezTo>
                  <a:pt x="7914" y="12675"/>
                  <a:pt x="8444" y="11545"/>
                  <a:pt x="8444" y="9735"/>
                </a:cubicBezTo>
                <a:cubicBezTo>
                  <a:pt x="8444" y="9011"/>
                  <a:pt x="9011" y="8475"/>
                  <a:pt x="9705" y="8475"/>
                </a:cubicBezTo>
                <a:cubicBezTo>
                  <a:pt x="11878" y="8475"/>
                  <a:pt x="13139" y="7719"/>
                  <a:pt x="12508" y="4915"/>
                </a:cubicBezTo>
                <a:cubicBezTo>
                  <a:pt x="11878" y="2206"/>
                  <a:pt x="9452" y="0"/>
                  <a:pt x="6333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9" name="Google Shape;6848;p87">
            <a:extLst>
              <a:ext uri="{FF2B5EF4-FFF2-40B4-BE49-F238E27FC236}">
                <a16:creationId xmlns:a16="http://schemas.microsoft.com/office/drawing/2014/main" id="{08E25B34-0972-41F2-9014-55BEDCB9234A}"/>
              </a:ext>
            </a:extLst>
          </p:cNvPr>
          <p:cNvGrpSpPr/>
          <p:nvPr/>
        </p:nvGrpSpPr>
        <p:grpSpPr>
          <a:xfrm>
            <a:off x="4107088" y="488374"/>
            <a:ext cx="337522" cy="370909"/>
            <a:chOff x="-39998250" y="3605325"/>
            <a:chExt cx="288875" cy="317450"/>
          </a:xfrm>
        </p:grpSpPr>
        <p:sp>
          <p:nvSpPr>
            <p:cNvPr id="70" name="Google Shape;6849;p87">
              <a:extLst>
                <a:ext uri="{FF2B5EF4-FFF2-40B4-BE49-F238E27FC236}">
                  <a16:creationId xmlns:a16="http://schemas.microsoft.com/office/drawing/2014/main" id="{CBC5DF84-0C92-4FAB-A477-9D3283D81B2E}"/>
                </a:ext>
              </a:extLst>
            </p:cNvPr>
            <p:cNvSpPr/>
            <p:nvPr/>
          </p:nvSpPr>
          <p:spPr>
            <a:xfrm>
              <a:off x="-39998250" y="3799600"/>
              <a:ext cx="288875" cy="123175"/>
            </a:xfrm>
            <a:custGeom>
              <a:avLst/>
              <a:gdLst/>
              <a:ahLst/>
              <a:cxnLst/>
              <a:rect l="l" t="t" r="r" b="b"/>
              <a:pathLst>
                <a:path w="11555" h="4927" extrusionOk="0">
                  <a:moveTo>
                    <a:pt x="3679" y="2028"/>
                  </a:moveTo>
                  <a:cubicBezTo>
                    <a:pt x="3931" y="2028"/>
                    <a:pt x="4088" y="2217"/>
                    <a:pt x="4088" y="2469"/>
                  </a:cubicBezTo>
                  <a:cubicBezTo>
                    <a:pt x="4088" y="2721"/>
                    <a:pt x="3868" y="2878"/>
                    <a:pt x="3679" y="2878"/>
                  </a:cubicBezTo>
                  <a:cubicBezTo>
                    <a:pt x="3458" y="2878"/>
                    <a:pt x="3238" y="2658"/>
                    <a:pt x="3238" y="2469"/>
                  </a:cubicBezTo>
                  <a:cubicBezTo>
                    <a:pt x="3238" y="2185"/>
                    <a:pt x="3458" y="2028"/>
                    <a:pt x="3679" y="2028"/>
                  </a:cubicBezTo>
                  <a:close/>
                  <a:moveTo>
                    <a:pt x="7806" y="1618"/>
                  </a:moveTo>
                  <a:cubicBezTo>
                    <a:pt x="8278" y="1618"/>
                    <a:pt x="8656" y="1965"/>
                    <a:pt x="8656" y="2437"/>
                  </a:cubicBezTo>
                  <a:cubicBezTo>
                    <a:pt x="8656" y="2910"/>
                    <a:pt x="8278" y="3256"/>
                    <a:pt x="7806" y="3256"/>
                  </a:cubicBezTo>
                  <a:cubicBezTo>
                    <a:pt x="7333" y="3256"/>
                    <a:pt x="6987" y="2910"/>
                    <a:pt x="6987" y="2437"/>
                  </a:cubicBezTo>
                  <a:cubicBezTo>
                    <a:pt x="6987" y="1965"/>
                    <a:pt x="7333" y="1618"/>
                    <a:pt x="7806" y="1618"/>
                  </a:cubicBezTo>
                  <a:close/>
                  <a:moveTo>
                    <a:pt x="5348" y="2878"/>
                  </a:moveTo>
                  <a:cubicBezTo>
                    <a:pt x="5569" y="2878"/>
                    <a:pt x="5758" y="3067"/>
                    <a:pt x="5758" y="3256"/>
                  </a:cubicBezTo>
                  <a:cubicBezTo>
                    <a:pt x="5758" y="3509"/>
                    <a:pt x="5569" y="3698"/>
                    <a:pt x="5348" y="3698"/>
                  </a:cubicBezTo>
                  <a:cubicBezTo>
                    <a:pt x="5096" y="3698"/>
                    <a:pt x="4907" y="3509"/>
                    <a:pt x="4907" y="3256"/>
                  </a:cubicBezTo>
                  <a:cubicBezTo>
                    <a:pt x="4907" y="3004"/>
                    <a:pt x="5096" y="2878"/>
                    <a:pt x="5348" y="2878"/>
                  </a:cubicBezTo>
                  <a:close/>
                  <a:moveTo>
                    <a:pt x="8249" y="1"/>
                  </a:moveTo>
                  <a:cubicBezTo>
                    <a:pt x="6319" y="1"/>
                    <a:pt x="5400" y="1530"/>
                    <a:pt x="3381" y="1530"/>
                  </a:cubicBezTo>
                  <a:cubicBezTo>
                    <a:pt x="2909" y="1530"/>
                    <a:pt x="2377" y="1447"/>
                    <a:pt x="1757" y="1240"/>
                  </a:cubicBezTo>
                  <a:lnTo>
                    <a:pt x="560" y="2973"/>
                  </a:lnTo>
                  <a:cubicBezTo>
                    <a:pt x="0" y="3812"/>
                    <a:pt x="544" y="4927"/>
                    <a:pt x="1557" y="4927"/>
                  </a:cubicBezTo>
                  <a:cubicBezTo>
                    <a:pt x="1571" y="4927"/>
                    <a:pt x="1585" y="4927"/>
                    <a:pt x="1599" y="4926"/>
                  </a:cubicBezTo>
                  <a:lnTo>
                    <a:pt x="9980" y="4926"/>
                  </a:lnTo>
                  <a:cubicBezTo>
                    <a:pt x="10956" y="4926"/>
                    <a:pt x="11555" y="3761"/>
                    <a:pt x="11019" y="2941"/>
                  </a:cubicBezTo>
                  <a:lnTo>
                    <a:pt x="9003" y="75"/>
                  </a:lnTo>
                  <a:cubicBezTo>
                    <a:pt x="8734" y="24"/>
                    <a:pt x="8484" y="1"/>
                    <a:pt x="824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6850;p87">
              <a:extLst>
                <a:ext uri="{FF2B5EF4-FFF2-40B4-BE49-F238E27FC236}">
                  <a16:creationId xmlns:a16="http://schemas.microsoft.com/office/drawing/2014/main" id="{6A48766C-3443-4358-B100-B39FDFFD8984}"/>
                </a:ext>
              </a:extLst>
            </p:cNvPr>
            <p:cNvSpPr/>
            <p:nvPr/>
          </p:nvSpPr>
          <p:spPr>
            <a:xfrm>
              <a:off x="-39940950" y="3605325"/>
              <a:ext cx="160700" cy="212050"/>
            </a:xfrm>
            <a:custGeom>
              <a:avLst/>
              <a:gdLst/>
              <a:ahLst/>
              <a:cxnLst/>
              <a:rect l="l" t="t" r="r" b="b"/>
              <a:pathLst>
                <a:path w="6428" h="8482" extrusionOk="0">
                  <a:moveTo>
                    <a:pt x="1891" y="1"/>
                  </a:moveTo>
                  <a:cubicBezTo>
                    <a:pt x="1229" y="1"/>
                    <a:pt x="694" y="568"/>
                    <a:pt x="694" y="1261"/>
                  </a:cubicBezTo>
                  <a:cubicBezTo>
                    <a:pt x="694" y="1828"/>
                    <a:pt x="1040" y="2238"/>
                    <a:pt x="1513" y="2395"/>
                  </a:cubicBezTo>
                  <a:lnTo>
                    <a:pt x="1513" y="5829"/>
                  </a:lnTo>
                  <a:cubicBezTo>
                    <a:pt x="1481" y="6459"/>
                    <a:pt x="1072" y="6774"/>
                    <a:pt x="0" y="8318"/>
                  </a:cubicBezTo>
                  <a:cubicBezTo>
                    <a:pt x="441" y="8433"/>
                    <a:pt x="822" y="8482"/>
                    <a:pt x="1162" y="8482"/>
                  </a:cubicBezTo>
                  <a:cubicBezTo>
                    <a:pt x="3061" y="8482"/>
                    <a:pt x="3671" y="6963"/>
                    <a:pt x="6049" y="6963"/>
                  </a:cubicBezTo>
                  <a:lnTo>
                    <a:pt x="6112" y="6963"/>
                  </a:lnTo>
                  <a:cubicBezTo>
                    <a:pt x="5829" y="6585"/>
                    <a:pt x="5608" y="6333"/>
                    <a:pt x="5608" y="5861"/>
                  </a:cubicBezTo>
                  <a:lnTo>
                    <a:pt x="5608" y="2458"/>
                  </a:lnTo>
                  <a:cubicBezTo>
                    <a:pt x="6081" y="2301"/>
                    <a:pt x="6427" y="1828"/>
                    <a:pt x="6427" y="1261"/>
                  </a:cubicBezTo>
                  <a:cubicBezTo>
                    <a:pt x="6427" y="599"/>
                    <a:pt x="5892" y="1"/>
                    <a:pt x="519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grpSp>
        <p:nvGrpSpPr>
          <p:cNvPr id="72" name="Google Shape;6815;p87">
            <a:extLst>
              <a:ext uri="{FF2B5EF4-FFF2-40B4-BE49-F238E27FC236}">
                <a16:creationId xmlns:a16="http://schemas.microsoft.com/office/drawing/2014/main" id="{CC103AF2-2375-46AE-A366-8FBEB6C8B4BE}"/>
              </a:ext>
            </a:extLst>
          </p:cNvPr>
          <p:cNvGrpSpPr/>
          <p:nvPr/>
        </p:nvGrpSpPr>
        <p:grpSpPr>
          <a:xfrm>
            <a:off x="4126751" y="2018934"/>
            <a:ext cx="363548" cy="369974"/>
            <a:chOff x="-40372575" y="3604550"/>
            <a:chExt cx="311150" cy="316650"/>
          </a:xfrm>
        </p:grpSpPr>
        <p:sp>
          <p:nvSpPr>
            <p:cNvPr id="73" name="Google Shape;6816;p87">
              <a:extLst>
                <a:ext uri="{FF2B5EF4-FFF2-40B4-BE49-F238E27FC236}">
                  <a16:creationId xmlns:a16="http://schemas.microsoft.com/office/drawing/2014/main" id="{9A5418DA-16D2-464D-9799-8765AD992C70}"/>
                </a:ext>
              </a:extLst>
            </p:cNvPr>
            <p:cNvSpPr/>
            <p:nvPr/>
          </p:nvSpPr>
          <p:spPr>
            <a:xfrm>
              <a:off x="-40372575" y="3604550"/>
              <a:ext cx="311150" cy="134475"/>
            </a:xfrm>
            <a:custGeom>
              <a:avLst/>
              <a:gdLst/>
              <a:ahLst/>
              <a:cxnLst/>
              <a:rect l="l" t="t" r="r" b="b"/>
              <a:pathLst>
                <a:path w="12446" h="5379" extrusionOk="0">
                  <a:moveTo>
                    <a:pt x="3088" y="0"/>
                  </a:moveTo>
                  <a:cubicBezTo>
                    <a:pt x="1639" y="0"/>
                    <a:pt x="316" y="1008"/>
                    <a:pt x="95" y="2489"/>
                  </a:cubicBezTo>
                  <a:cubicBezTo>
                    <a:pt x="1" y="3214"/>
                    <a:pt x="190" y="3938"/>
                    <a:pt x="568" y="4506"/>
                  </a:cubicBezTo>
                  <a:cubicBezTo>
                    <a:pt x="962" y="5071"/>
                    <a:pt x="1607" y="5366"/>
                    <a:pt x="2240" y="5366"/>
                  </a:cubicBezTo>
                  <a:cubicBezTo>
                    <a:pt x="2772" y="5366"/>
                    <a:pt x="3296" y="5157"/>
                    <a:pt x="3655" y="4726"/>
                  </a:cubicBezTo>
                  <a:cubicBezTo>
                    <a:pt x="4569" y="3655"/>
                    <a:pt x="3844" y="2489"/>
                    <a:pt x="2836" y="2489"/>
                  </a:cubicBezTo>
                  <a:cubicBezTo>
                    <a:pt x="2584" y="2489"/>
                    <a:pt x="2427" y="2678"/>
                    <a:pt x="2427" y="2899"/>
                  </a:cubicBezTo>
                  <a:cubicBezTo>
                    <a:pt x="2427" y="3151"/>
                    <a:pt x="2616" y="3308"/>
                    <a:pt x="2836" y="3340"/>
                  </a:cubicBezTo>
                  <a:cubicBezTo>
                    <a:pt x="3057" y="3340"/>
                    <a:pt x="3214" y="3529"/>
                    <a:pt x="3214" y="3749"/>
                  </a:cubicBezTo>
                  <a:cubicBezTo>
                    <a:pt x="3214" y="3970"/>
                    <a:pt x="3025" y="4127"/>
                    <a:pt x="2836" y="4127"/>
                  </a:cubicBezTo>
                  <a:cubicBezTo>
                    <a:pt x="2049" y="4127"/>
                    <a:pt x="1450" y="3434"/>
                    <a:pt x="1608" y="2584"/>
                  </a:cubicBezTo>
                  <a:cubicBezTo>
                    <a:pt x="1754" y="1999"/>
                    <a:pt x="2279" y="1632"/>
                    <a:pt x="2882" y="1632"/>
                  </a:cubicBezTo>
                  <a:cubicBezTo>
                    <a:pt x="2930" y="1632"/>
                    <a:pt x="2977" y="1634"/>
                    <a:pt x="3025" y="1639"/>
                  </a:cubicBezTo>
                  <a:cubicBezTo>
                    <a:pt x="3624" y="1733"/>
                    <a:pt x="4128" y="2048"/>
                    <a:pt x="4474" y="2489"/>
                  </a:cubicBezTo>
                  <a:lnTo>
                    <a:pt x="7908" y="2489"/>
                  </a:lnTo>
                  <a:cubicBezTo>
                    <a:pt x="8255" y="2017"/>
                    <a:pt x="8759" y="1702"/>
                    <a:pt x="9358" y="1639"/>
                  </a:cubicBezTo>
                  <a:cubicBezTo>
                    <a:pt x="9406" y="1634"/>
                    <a:pt x="9453" y="1632"/>
                    <a:pt x="9501" y="1632"/>
                  </a:cubicBezTo>
                  <a:cubicBezTo>
                    <a:pt x="10104" y="1632"/>
                    <a:pt x="10629" y="1999"/>
                    <a:pt x="10775" y="2584"/>
                  </a:cubicBezTo>
                  <a:cubicBezTo>
                    <a:pt x="10964" y="3434"/>
                    <a:pt x="10334" y="4127"/>
                    <a:pt x="9547" y="4127"/>
                  </a:cubicBezTo>
                  <a:cubicBezTo>
                    <a:pt x="9326" y="4127"/>
                    <a:pt x="9137" y="3938"/>
                    <a:pt x="9137" y="3749"/>
                  </a:cubicBezTo>
                  <a:cubicBezTo>
                    <a:pt x="9137" y="3497"/>
                    <a:pt x="9326" y="3340"/>
                    <a:pt x="9547" y="3340"/>
                  </a:cubicBezTo>
                  <a:cubicBezTo>
                    <a:pt x="9799" y="3340"/>
                    <a:pt x="9956" y="3151"/>
                    <a:pt x="9956" y="2899"/>
                  </a:cubicBezTo>
                  <a:cubicBezTo>
                    <a:pt x="9956" y="2678"/>
                    <a:pt x="9767" y="2521"/>
                    <a:pt x="9547" y="2489"/>
                  </a:cubicBezTo>
                  <a:cubicBezTo>
                    <a:pt x="8539" y="2489"/>
                    <a:pt x="7814" y="3686"/>
                    <a:pt x="8728" y="4726"/>
                  </a:cubicBezTo>
                  <a:cubicBezTo>
                    <a:pt x="9099" y="5169"/>
                    <a:pt x="9626" y="5379"/>
                    <a:pt x="10158" y="5379"/>
                  </a:cubicBezTo>
                  <a:cubicBezTo>
                    <a:pt x="10800" y="5379"/>
                    <a:pt x="11451" y="5074"/>
                    <a:pt x="11847" y="4506"/>
                  </a:cubicBezTo>
                  <a:cubicBezTo>
                    <a:pt x="12225" y="3970"/>
                    <a:pt x="12445" y="3277"/>
                    <a:pt x="12319" y="2489"/>
                  </a:cubicBezTo>
                  <a:cubicBezTo>
                    <a:pt x="12130" y="1008"/>
                    <a:pt x="10775" y="0"/>
                    <a:pt x="932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6817;p87">
              <a:extLst>
                <a:ext uri="{FF2B5EF4-FFF2-40B4-BE49-F238E27FC236}">
                  <a16:creationId xmlns:a16="http://schemas.microsoft.com/office/drawing/2014/main" id="{93BD78CC-DFF5-47D7-B18C-BF88D7F1DF2F}"/>
                </a:ext>
              </a:extLst>
            </p:cNvPr>
            <p:cNvSpPr/>
            <p:nvPr/>
          </p:nvSpPr>
          <p:spPr>
            <a:xfrm>
              <a:off x="-40312700" y="3730575"/>
              <a:ext cx="185100" cy="190625"/>
            </a:xfrm>
            <a:custGeom>
              <a:avLst/>
              <a:gdLst/>
              <a:ahLst/>
              <a:cxnLst/>
              <a:rect l="l" t="t" r="r" b="b"/>
              <a:pathLst>
                <a:path w="7404" h="7625" extrusionOk="0">
                  <a:moveTo>
                    <a:pt x="2426" y="0"/>
                  </a:moveTo>
                  <a:lnTo>
                    <a:pt x="2426" y="5639"/>
                  </a:lnTo>
                  <a:cubicBezTo>
                    <a:pt x="2426" y="5860"/>
                    <a:pt x="2237" y="6017"/>
                    <a:pt x="2048" y="6017"/>
                  </a:cubicBezTo>
                  <a:cubicBezTo>
                    <a:pt x="1796" y="6017"/>
                    <a:pt x="1638" y="5828"/>
                    <a:pt x="1638" y="5639"/>
                  </a:cubicBezTo>
                  <a:lnTo>
                    <a:pt x="1638" y="473"/>
                  </a:lnTo>
                  <a:cubicBezTo>
                    <a:pt x="1229" y="851"/>
                    <a:pt x="630" y="1103"/>
                    <a:pt x="0" y="1134"/>
                  </a:cubicBezTo>
                  <a:lnTo>
                    <a:pt x="0" y="7246"/>
                  </a:lnTo>
                  <a:cubicBezTo>
                    <a:pt x="0" y="7467"/>
                    <a:pt x="189" y="7624"/>
                    <a:pt x="378" y="7624"/>
                  </a:cubicBezTo>
                  <a:lnTo>
                    <a:pt x="6994" y="7624"/>
                  </a:lnTo>
                  <a:cubicBezTo>
                    <a:pt x="7246" y="7624"/>
                    <a:pt x="7404" y="7435"/>
                    <a:pt x="7404" y="7246"/>
                  </a:cubicBezTo>
                  <a:lnTo>
                    <a:pt x="7404" y="1134"/>
                  </a:lnTo>
                  <a:cubicBezTo>
                    <a:pt x="6774" y="1071"/>
                    <a:pt x="6175" y="788"/>
                    <a:pt x="5734" y="315"/>
                  </a:cubicBezTo>
                  <a:lnTo>
                    <a:pt x="5734" y="5639"/>
                  </a:lnTo>
                  <a:cubicBezTo>
                    <a:pt x="5734" y="5860"/>
                    <a:pt x="5545" y="6017"/>
                    <a:pt x="5324" y="6017"/>
                  </a:cubicBezTo>
                  <a:cubicBezTo>
                    <a:pt x="5072" y="6017"/>
                    <a:pt x="4915" y="5828"/>
                    <a:pt x="4915" y="5639"/>
                  </a:cubicBezTo>
                  <a:lnTo>
                    <a:pt x="4915" y="0"/>
                  </a:lnTo>
                  <a:lnTo>
                    <a:pt x="4096" y="0"/>
                  </a:lnTo>
                  <a:lnTo>
                    <a:pt x="4096" y="5639"/>
                  </a:lnTo>
                  <a:cubicBezTo>
                    <a:pt x="4096" y="5860"/>
                    <a:pt x="3907" y="6017"/>
                    <a:pt x="3686" y="6017"/>
                  </a:cubicBezTo>
                  <a:cubicBezTo>
                    <a:pt x="3466" y="6017"/>
                    <a:pt x="3277" y="5828"/>
                    <a:pt x="3277" y="5639"/>
                  </a:cubicBezTo>
                  <a:lnTo>
                    <a:pt x="3277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6818;p87">
              <a:extLst>
                <a:ext uri="{FF2B5EF4-FFF2-40B4-BE49-F238E27FC236}">
                  <a16:creationId xmlns:a16="http://schemas.microsoft.com/office/drawing/2014/main" id="{3495B536-C135-4FA8-A17C-65F43A5254D6}"/>
                </a:ext>
              </a:extLst>
            </p:cNvPr>
            <p:cNvSpPr/>
            <p:nvPr/>
          </p:nvSpPr>
          <p:spPr>
            <a:xfrm>
              <a:off x="-40250475" y="3688025"/>
              <a:ext cx="66950" cy="20500"/>
            </a:xfrm>
            <a:custGeom>
              <a:avLst/>
              <a:gdLst/>
              <a:ahLst/>
              <a:cxnLst/>
              <a:rect l="l" t="t" r="r" b="b"/>
              <a:pathLst>
                <a:path w="2678" h="820" extrusionOk="0">
                  <a:moveTo>
                    <a:pt x="0" y="1"/>
                  </a:moveTo>
                  <a:cubicBezTo>
                    <a:pt x="32" y="127"/>
                    <a:pt x="32" y="284"/>
                    <a:pt x="32" y="379"/>
                  </a:cubicBezTo>
                  <a:cubicBezTo>
                    <a:pt x="32" y="536"/>
                    <a:pt x="32" y="662"/>
                    <a:pt x="0" y="788"/>
                  </a:cubicBezTo>
                  <a:lnTo>
                    <a:pt x="2666" y="788"/>
                  </a:lnTo>
                  <a:cubicBezTo>
                    <a:pt x="2615" y="649"/>
                    <a:pt x="2615" y="555"/>
                    <a:pt x="2615" y="379"/>
                  </a:cubicBezTo>
                  <a:cubicBezTo>
                    <a:pt x="2615" y="284"/>
                    <a:pt x="2615" y="127"/>
                    <a:pt x="2678" y="1"/>
                  </a:cubicBezTo>
                  <a:close/>
                  <a:moveTo>
                    <a:pt x="2666" y="788"/>
                  </a:moveTo>
                  <a:cubicBezTo>
                    <a:pt x="2670" y="799"/>
                    <a:pt x="2674" y="809"/>
                    <a:pt x="2678" y="820"/>
                  </a:cubicBezTo>
                  <a:lnTo>
                    <a:pt x="2678" y="788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6" name="Google Shape;6764;p87">
            <a:extLst>
              <a:ext uri="{FF2B5EF4-FFF2-40B4-BE49-F238E27FC236}">
                <a16:creationId xmlns:a16="http://schemas.microsoft.com/office/drawing/2014/main" id="{E80E8A90-08DA-44F8-9382-5DF49EE07EE0}"/>
              </a:ext>
            </a:extLst>
          </p:cNvPr>
          <p:cNvSpPr/>
          <p:nvPr/>
        </p:nvSpPr>
        <p:spPr>
          <a:xfrm>
            <a:off x="6225783" y="2067666"/>
            <a:ext cx="369974" cy="368601"/>
          </a:xfrm>
          <a:custGeom>
            <a:avLst/>
            <a:gdLst/>
            <a:ahLst/>
            <a:cxnLst/>
            <a:rect l="l" t="t" r="r" b="b"/>
            <a:pathLst>
              <a:path w="12666" h="12619" extrusionOk="0">
                <a:moveTo>
                  <a:pt x="9294" y="1"/>
                </a:moveTo>
                <a:cubicBezTo>
                  <a:pt x="9192" y="1"/>
                  <a:pt x="9089" y="40"/>
                  <a:pt x="9011" y="119"/>
                </a:cubicBezTo>
                <a:lnTo>
                  <a:pt x="7593" y="1537"/>
                </a:lnTo>
                <a:lnTo>
                  <a:pt x="9011" y="2954"/>
                </a:lnTo>
                <a:cubicBezTo>
                  <a:pt x="9168" y="3112"/>
                  <a:pt x="9168" y="3395"/>
                  <a:pt x="9011" y="3553"/>
                </a:cubicBezTo>
                <a:cubicBezTo>
                  <a:pt x="8932" y="3632"/>
                  <a:pt x="8822" y="3671"/>
                  <a:pt x="8711" y="3671"/>
                </a:cubicBezTo>
                <a:cubicBezTo>
                  <a:pt x="8601" y="3671"/>
                  <a:pt x="8491" y="3632"/>
                  <a:pt x="8412" y="3553"/>
                </a:cubicBezTo>
                <a:lnTo>
                  <a:pt x="6994" y="2135"/>
                </a:lnTo>
                <a:lnTo>
                  <a:pt x="5923" y="3206"/>
                </a:lnTo>
                <a:lnTo>
                  <a:pt x="7341" y="4624"/>
                </a:lnTo>
                <a:cubicBezTo>
                  <a:pt x="7498" y="4782"/>
                  <a:pt x="7498" y="5034"/>
                  <a:pt x="7341" y="5191"/>
                </a:cubicBezTo>
                <a:cubicBezTo>
                  <a:pt x="7262" y="5270"/>
                  <a:pt x="7160" y="5309"/>
                  <a:pt x="7053" y="5309"/>
                </a:cubicBezTo>
                <a:cubicBezTo>
                  <a:pt x="6947" y="5309"/>
                  <a:pt x="6837" y="5270"/>
                  <a:pt x="6742" y="5191"/>
                </a:cubicBezTo>
                <a:lnTo>
                  <a:pt x="5356" y="3773"/>
                </a:lnTo>
                <a:lnTo>
                  <a:pt x="4285" y="4845"/>
                </a:lnTo>
                <a:lnTo>
                  <a:pt x="5703" y="6262"/>
                </a:lnTo>
                <a:cubicBezTo>
                  <a:pt x="5860" y="6420"/>
                  <a:pt x="5860" y="6703"/>
                  <a:pt x="5703" y="6861"/>
                </a:cubicBezTo>
                <a:cubicBezTo>
                  <a:pt x="5624" y="6940"/>
                  <a:pt x="5514" y="6979"/>
                  <a:pt x="5403" y="6979"/>
                </a:cubicBezTo>
                <a:cubicBezTo>
                  <a:pt x="5293" y="6979"/>
                  <a:pt x="5183" y="6940"/>
                  <a:pt x="5104" y="6861"/>
                </a:cubicBezTo>
                <a:lnTo>
                  <a:pt x="3686" y="5443"/>
                </a:lnTo>
                <a:lnTo>
                  <a:pt x="2615" y="6514"/>
                </a:lnTo>
                <a:lnTo>
                  <a:pt x="4096" y="7932"/>
                </a:lnTo>
                <a:cubicBezTo>
                  <a:pt x="4253" y="8090"/>
                  <a:pt x="4253" y="8373"/>
                  <a:pt x="4096" y="8499"/>
                </a:cubicBezTo>
                <a:cubicBezTo>
                  <a:pt x="4017" y="8578"/>
                  <a:pt x="3907" y="8617"/>
                  <a:pt x="3797" y="8617"/>
                </a:cubicBezTo>
                <a:cubicBezTo>
                  <a:pt x="3686" y="8617"/>
                  <a:pt x="3576" y="8578"/>
                  <a:pt x="3497" y="8499"/>
                </a:cubicBezTo>
                <a:lnTo>
                  <a:pt x="2048" y="7081"/>
                </a:lnTo>
                <a:lnTo>
                  <a:pt x="158" y="8972"/>
                </a:lnTo>
                <a:cubicBezTo>
                  <a:pt x="0" y="9129"/>
                  <a:pt x="0" y="9413"/>
                  <a:pt x="158" y="9570"/>
                </a:cubicBezTo>
                <a:lnTo>
                  <a:pt x="3056" y="12500"/>
                </a:lnTo>
                <a:cubicBezTo>
                  <a:pt x="3135" y="12579"/>
                  <a:pt x="3245" y="12618"/>
                  <a:pt x="3356" y="12618"/>
                </a:cubicBezTo>
                <a:cubicBezTo>
                  <a:pt x="3466" y="12618"/>
                  <a:pt x="3576" y="12579"/>
                  <a:pt x="3655" y="12500"/>
                </a:cubicBezTo>
                <a:lnTo>
                  <a:pt x="12508" y="3616"/>
                </a:lnTo>
                <a:cubicBezTo>
                  <a:pt x="12665" y="3458"/>
                  <a:pt x="12665" y="3206"/>
                  <a:pt x="12508" y="3049"/>
                </a:cubicBezTo>
                <a:lnTo>
                  <a:pt x="9578" y="119"/>
                </a:lnTo>
                <a:cubicBezTo>
                  <a:pt x="9499" y="40"/>
                  <a:pt x="9397" y="1"/>
                  <a:pt x="9294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77" name="Google Shape;8275;p90">
            <a:extLst>
              <a:ext uri="{FF2B5EF4-FFF2-40B4-BE49-F238E27FC236}">
                <a16:creationId xmlns:a16="http://schemas.microsoft.com/office/drawing/2014/main" id="{45015C3A-61D6-4616-BB86-6EA0BB6C1EE9}"/>
              </a:ext>
            </a:extLst>
          </p:cNvPr>
          <p:cNvGrpSpPr/>
          <p:nvPr/>
        </p:nvGrpSpPr>
        <p:grpSpPr>
          <a:xfrm>
            <a:off x="6294132" y="3445063"/>
            <a:ext cx="355258" cy="355288"/>
            <a:chOff x="-44924250" y="3206000"/>
            <a:chExt cx="300100" cy="300125"/>
          </a:xfrm>
        </p:grpSpPr>
        <p:sp>
          <p:nvSpPr>
            <p:cNvPr id="78" name="Google Shape;8276;p90">
              <a:extLst>
                <a:ext uri="{FF2B5EF4-FFF2-40B4-BE49-F238E27FC236}">
                  <a16:creationId xmlns:a16="http://schemas.microsoft.com/office/drawing/2014/main" id="{E7507F74-E8E6-467A-A093-89D4E1246817}"/>
                </a:ext>
              </a:extLst>
            </p:cNvPr>
            <p:cNvSpPr/>
            <p:nvPr/>
          </p:nvSpPr>
          <p:spPr>
            <a:xfrm>
              <a:off x="-44747025" y="3365100"/>
              <a:ext cx="122875" cy="87450"/>
            </a:xfrm>
            <a:custGeom>
              <a:avLst/>
              <a:gdLst/>
              <a:ahLst/>
              <a:cxnLst/>
              <a:rect l="l" t="t" r="r" b="b"/>
              <a:pathLst>
                <a:path w="4915" h="3498" extrusionOk="0">
                  <a:moveTo>
                    <a:pt x="0" y="1"/>
                  </a:moveTo>
                  <a:lnTo>
                    <a:pt x="0" y="3498"/>
                  </a:lnTo>
                  <a:lnTo>
                    <a:pt x="4915" y="3498"/>
                  </a:lnTo>
                  <a:lnTo>
                    <a:pt x="4915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8277;p90">
              <a:extLst>
                <a:ext uri="{FF2B5EF4-FFF2-40B4-BE49-F238E27FC236}">
                  <a16:creationId xmlns:a16="http://schemas.microsoft.com/office/drawing/2014/main" id="{BD5C12D4-6A2A-4791-8B30-BAC521514216}"/>
                </a:ext>
              </a:extLst>
            </p:cNvPr>
            <p:cNvSpPr/>
            <p:nvPr/>
          </p:nvSpPr>
          <p:spPr>
            <a:xfrm>
              <a:off x="-44747025" y="3470650"/>
              <a:ext cx="122875" cy="35475"/>
            </a:xfrm>
            <a:custGeom>
              <a:avLst/>
              <a:gdLst/>
              <a:ahLst/>
              <a:cxnLst/>
              <a:rect l="l" t="t" r="r" b="b"/>
              <a:pathLst>
                <a:path w="4915" h="1419" extrusionOk="0">
                  <a:moveTo>
                    <a:pt x="0" y="0"/>
                  </a:moveTo>
                  <a:lnTo>
                    <a:pt x="0" y="347"/>
                  </a:lnTo>
                  <a:cubicBezTo>
                    <a:pt x="0" y="946"/>
                    <a:pt x="473" y="1418"/>
                    <a:pt x="1071" y="1418"/>
                  </a:cubicBezTo>
                  <a:lnTo>
                    <a:pt x="3875" y="1418"/>
                  </a:lnTo>
                  <a:cubicBezTo>
                    <a:pt x="4442" y="1418"/>
                    <a:pt x="4915" y="946"/>
                    <a:pt x="4915" y="347"/>
                  </a:cubicBezTo>
                  <a:lnTo>
                    <a:pt x="4915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8278;p90">
              <a:extLst>
                <a:ext uri="{FF2B5EF4-FFF2-40B4-BE49-F238E27FC236}">
                  <a16:creationId xmlns:a16="http://schemas.microsoft.com/office/drawing/2014/main" id="{B32EEA27-2168-492F-9927-132155A42DC4}"/>
                </a:ext>
              </a:extLst>
            </p:cNvPr>
            <p:cNvSpPr/>
            <p:nvPr/>
          </p:nvSpPr>
          <p:spPr>
            <a:xfrm>
              <a:off x="-44747025" y="3313125"/>
              <a:ext cx="122875" cy="35475"/>
            </a:xfrm>
            <a:custGeom>
              <a:avLst/>
              <a:gdLst/>
              <a:ahLst/>
              <a:cxnLst/>
              <a:rect l="l" t="t" r="r" b="b"/>
              <a:pathLst>
                <a:path w="4915" h="1419" extrusionOk="0"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lnTo>
                    <a:pt x="0" y="1418"/>
                  </a:lnTo>
                  <a:lnTo>
                    <a:pt x="4915" y="1418"/>
                  </a:lnTo>
                  <a:lnTo>
                    <a:pt x="4915" y="1072"/>
                  </a:lnTo>
                  <a:cubicBezTo>
                    <a:pt x="4915" y="473"/>
                    <a:pt x="4442" y="1"/>
                    <a:pt x="387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8279;p90">
              <a:extLst>
                <a:ext uri="{FF2B5EF4-FFF2-40B4-BE49-F238E27FC236}">
                  <a16:creationId xmlns:a16="http://schemas.microsoft.com/office/drawing/2014/main" id="{EF5D4BBC-5197-4455-8A15-24D68DD557D7}"/>
                </a:ext>
              </a:extLst>
            </p:cNvPr>
            <p:cNvSpPr/>
            <p:nvPr/>
          </p:nvSpPr>
          <p:spPr>
            <a:xfrm>
              <a:off x="-44924250" y="3384000"/>
              <a:ext cx="159125" cy="69350"/>
            </a:xfrm>
            <a:custGeom>
              <a:avLst/>
              <a:gdLst/>
              <a:ahLst/>
              <a:cxnLst/>
              <a:rect l="l" t="t" r="r" b="b"/>
              <a:pathLst>
                <a:path w="6365" h="2774" extrusionOk="0">
                  <a:moveTo>
                    <a:pt x="1" y="1"/>
                  </a:moveTo>
                  <a:lnTo>
                    <a:pt x="1" y="316"/>
                  </a:lnTo>
                  <a:lnTo>
                    <a:pt x="32" y="316"/>
                  </a:lnTo>
                  <a:cubicBezTo>
                    <a:pt x="32" y="915"/>
                    <a:pt x="505" y="1387"/>
                    <a:pt x="1103" y="1387"/>
                  </a:cubicBezTo>
                  <a:lnTo>
                    <a:pt x="4254" y="1387"/>
                  </a:lnTo>
                  <a:lnTo>
                    <a:pt x="4254" y="2080"/>
                  </a:lnTo>
                  <a:lnTo>
                    <a:pt x="3183" y="2080"/>
                  </a:lnTo>
                  <a:cubicBezTo>
                    <a:pt x="2994" y="2080"/>
                    <a:pt x="2836" y="2238"/>
                    <a:pt x="2836" y="2427"/>
                  </a:cubicBezTo>
                  <a:cubicBezTo>
                    <a:pt x="2836" y="2647"/>
                    <a:pt x="2994" y="2773"/>
                    <a:pt x="3183" y="2773"/>
                  </a:cubicBezTo>
                  <a:lnTo>
                    <a:pt x="6365" y="2773"/>
                  </a:lnTo>
                  <a:lnTo>
                    <a:pt x="6365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80;p90">
              <a:extLst>
                <a:ext uri="{FF2B5EF4-FFF2-40B4-BE49-F238E27FC236}">
                  <a16:creationId xmlns:a16="http://schemas.microsoft.com/office/drawing/2014/main" id="{E495F3FE-1C51-40EB-B5EA-CE79287B5205}"/>
                </a:ext>
              </a:extLst>
            </p:cNvPr>
            <p:cNvSpPr/>
            <p:nvPr/>
          </p:nvSpPr>
          <p:spPr>
            <a:xfrm>
              <a:off x="-44924250" y="3206000"/>
              <a:ext cx="264675" cy="159125"/>
            </a:xfrm>
            <a:custGeom>
              <a:avLst/>
              <a:gdLst/>
              <a:ahLst/>
              <a:cxnLst/>
              <a:rect l="l" t="t" r="r" b="b"/>
              <a:pathLst>
                <a:path w="10587" h="6365" extrusionOk="0">
                  <a:moveTo>
                    <a:pt x="1072" y="1"/>
                  </a:moveTo>
                  <a:cubicBezTo>
                    <a:pt x="473" y="1"/>
                    <a:pt x="1" y="473"/>
                    <a:pt x="1" y="1041"/>
                  </a:cubicBezTo>
                  <a:lnTo>
                    <a:pt x="1" y="6365"/>
                  </a:lnTo>
                  <a:lnTo>
                    <a:pt x="6365" y="6365"/>
                  </a:lnTo>
                  <a:lnTo>
                    <a:pt x="6365" y="5357"/>
                  </a:lnTo>
                  <a:cubicBezTo>
                    <a:pt x="6365" y="4349"/>
                    <a:pt x="7152" y="3561"/>
                    <a:pt x="8160" y="3561"/>
                  </a:cubicBezTo>
                  <a:lnTo>
                    <a:pt x="10586" y="3561"/>
                  </a:lnTo>
                  <a:lnTo>
                    <a:pt x="10586" y="1041"/>
                  </a:lnTo>
                  <a:cubicBezTo>
                    <a:pt x="10586" y="473"/>
                    <a:pt x="10114" y="1"/>
                    <a:pt x="95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3" name="Google Shape;8826;p91">
            <a:extLst>
              <a:ext uri="{FF2B5EF4-FFF2-40B4-BE49-F238E27FC236}">
                <a16:creationId xmlns:a16="http://schemas.microsoft.com/office/drawing/2014/main" id="{EC5D5079-028C-4C77-8F6A-FFF1E4FAA518}"/>
              </a:ext>
            </a:extLst>
          </p:cNvPr>
          <p:cNvGrpSpPr/>
          <p:nvPr/>
        </p:nvGrpSpPr>
        <p:grpSpPr>
          <a:xfrm>
            <a:off x="2130313" y="1358797"/>
            <a:ext cx="453980" cy="422540"/>
            <a:chOff x="-21322300" y="4077125"/>
            <a:chExt cx="307200" cy="285925"/>
          </a:xfrm>
        </p:grpSpPr>
        <p:sp>
          <p:nvSpPr>
            <p:cNvPr id="84" name="Google Shape;8827;p91">
              <a:extLst>
                <a:ext uri="{FF2B5EF4-FFF2-40B4-BE49-F238E27FC236}">
                  <a16:creationId xmlns:a16="http://schemas.microsoft.com/office/drawing/2014/main" id="{A0AFE7FA-12D0-463B-A9B8-6969126501BC}"/>
                </a:ext>
              </a:extLst>
            </p:cNvPr>
            <p:cNvSpPr/>
            <p:nvPr/>
          </p:nvSpPr>
          <p:spPr>
            <a:xfrm>
              <a:off x="-21177375" y="4077125"/>
              <a:ext cx="17350" cy="52800"/>
            </a:xfrm>
            <a:custGeom>
              <a:avLst/>
              <a:gdLst/>
              <a:ahLst/>
              <a:cxnLst/>
              <a:rect l="l" t="t" r="r" b="b"/>
              <a:pathLst>
                <a:path w="694" h="2112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64"/>
                  </a:lnTo>
                  <a:cubicBezTo>
                    <a:pt x="0" y="1953"/>
                    <a:pt x="158" y="2111"/>
                    <a:pt x="347" y="2111"/>
                  </a:cubicBezTo>
                  <a:cubicBezTo>
                    <a:pt x="536" y="2111"/>
                    <a:pt x="693" y="1953"/>
                    <a:pt x="693" y="1764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8828;p91">
              <a:extLst>
                <a:ext uri="{FF2B5EF4-FFF2-40B4-BE49-F238E27FC236}">
                  <a16:creationId xmlns:a16="http://schemas.microsoft.com/office/drawing/2014/main" id="{A89D221F-C3B1-4519-89CB-52B3D15962CF}"/>
                </a:ext>
              </a:extLst>
            </p:cNvPr>
            <p:cNvSpPr/>
            <p:nvPr/>
          </p:nvSpPr>
          <p:spPr>
            <a:xfrm>
              <a:off x="-21279775" y="4117475"/>
              <a:ext cx="46500" cy="44525"/>
            </a:xfrm>
            <a:custGeom>
              <a:avLst/>
              <a:gdLst/>
              <a:ahLst/>
              <a:cxnLst/>
              <a:rect l="l" t="t" r="r" b="b"/>
              <a:pathLst>
                <a:path w="1860" h="1781" extrusionOk="0">
                  <a:moveTo>
                    <a:pt x="410" y="1"/>
                  </a:moveTo>
                  <a:cubicBezTo>
                    <a:pt x="323" y="1"/>
                    <a:pt x="237" y="40"/>
                    <a:pt x="158" y="119"/>
                  </a:cubicBezTo>
                  <a:cubicBezTo>
                    <a:pt x="0" y="276"/>
                    <a:pt x="0" y="466"/>
                    <a:pt x="158" y="623"/>
                  </a:cubicBezTo>
                  <a:lnTo>
                    <a:pt x="1166" y="1663"/>
                  </a:lnTo>
                  <a:cubicBezTo>
                    <a:pt x="1261" y="1741"/>
                    <a:pt x="1355" y="1781"/>
                    <a:pt x="1446" y="1781"/>
                  </a:cubicBezTo>
                  <a:cubicBezTo>
                    <a:pt x="1536" y="1781"/>
                    <a:pt x="1623" y="1741"/>
                    <a:pt x="1702" y="1663"/>
                  </a:cubicBezTo>
                  <a:cubicBezTo>
                    <a:pt x="1859" y="1505"/>
                    <a:pt x="1859" y="1285"/>
                    <a:pt x="1702" y="1127"/>
                  </a:cubicBezTo>
                  <a:lnTo>
                    <a:pt x="662" y="119"/>
                  </a:lnTo>
                  <a:cubicBezTo>
                    <a:pt x="583" y="40"/>
                    <a:pt x="497" y="1"/>
                    <a:pt x="41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8829;p91">
              <a:extLst>
                <a:ext uri="{FF2B5EF4-FFF2-40B4-BE49-F238E27FC236}">
                  <a16:creationId xmlns:a16="http://schemas.microsoft.com/office/drawing/2014/main" id="{A7E48305-7967-43EE-B528-AE4D5B3679BC}"/>
                </a:ext>
              </a:extLst>
            </p:cNvPr>
            <p:cNvSpPr/>
            <p:nvPr/>
          </p:nvSpPr>
          <p:spPr>
            <a:xfrm>
              <a:off x="-21103350" y="4117475"/>
              <a:ext cx="45700" cy="44525"/>
            </a:xfrm>
            <a:custGeom>
              <a:avLst/>
              <a:gdLst/>
              <a:ahLst/>
              <a:cxnLst/>
              <a:rect l="l" t="t" r="r" b="b"/>
              <a:pathLst>
                <a:path w="1828" h="1781" extrusionOk="0">
                  <a:moveTo>
                    <a:pt x="1418" y="1"/>
                  </a:moveTo>
                  <a:cubicBezTo>
                    <a:pt x="1332" y="1"/>
                    <a:pt x="1245" y="40"/>
                    <a:pt x="1166" y="119"/>
                  </a:cubicBezTo>
                  <a:lnTo>
                    <a:pt x="158" y="1127"/>
                  </a:lnTo>
                  <a:cubicBezTo>
                    <a:pt x="1" y="1285"/>
                    <a:pt x="1" y="1474"/>
                    <a:pt x="158" y="1663"/>
                  </a:cubicBezTo>
                  <a:cubicBezTo>
                    <a:pt x="237" y="1741"/>
                    <a:pt x="331" y="1781"/>
                    <a:pt x="422" y="1781"/>
                  </a:cubicBezTo>
                  <a:cubicBezTo>
                    <a:pt x="513" y="1781"/>
                    <a:pt x="599" y="1741"/>
                    <a:pt x="662" y="1663"/>
                  </a:cubicBezTo>
                  <a:lnTo>
                    <a:pt x="1670" y="623"/>
                  </a:lnTo>
                  <a:cubicBezTo>
                    <a:pt x="1828" y="466"/>
                    <a:pt x="1828" y="276"/>
                    <a:pt x="1670" y="119"/>
                  </a:cubicBezTo>
                  <a:cubicBezTo>
                    <a:pt x="1592" y="40"/>
                    <a:pt x="1505" y="1"/>
                    <a:pt x="141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830;p91">
              <a:extLst>
                <a:ext uri="{FF2B5EF4-FFF2-40B4-BE49-F238E27FC236}">
                  <a16:creationId xmlns:a16="http://schemas.microsoft.com/office/drawing/2014/main" id="{423B7250-FB99-450C-A812-C71E52DD9F26}"/>
                </a:ext>
              </a:extLst>
            </p:cNvPr>
            <p:cNvSpPr/>
            <p:nvPr/>
          </p:nvSpPr>
          <p:spPr>
            <a:xfrm>
              <a:off x="-21137225" y="4103750"/>
              <a:ext cx="27600" cy="34975"/>
            </a:xfrm>
            <a:custGeom>
              <a:avLst/>
              <a:gdLst/>
              <a:ahLst/>
              <a:cxnLst/>
              <a:rect l="l" t="t" r="r" b="b"/>
              <a:pathLst>
                <a:path w="1104" h="1399" extrusionOk="0">
                  <a:moveTo>
                    <a:pt x="670" y="1"/>
                  </a:moveTo>
                  <a:cubicBezTo>
                    <a:pt x="536" y="1"/>
                    <a:pt x="417" y="89"/>
                    <a:pt x="347" y="227"/>
                  </a:cubicBezTo>
                  <a:lnTo>
                    <a:pt x="95" y="888"/>
                  </a:lnTo>
                  <a:cubicBezTo>
                    <a:pt x="1" y="1109"/>
                    <a:pt x="127" y="1298"/>
                    <a:pt x="284" y="1361"/>
                  </a:cubicBezTo>
                  <a:cubicBezTo>
                    <a:pt x="335" y="1386"/>
                    <a:pt x="386" y="1398"/>
                    <a:pt x="435" y="1398"/>
                  </a:cubicBezTo>
                  <a:cubicBezTo>
                    <a:pt x="568" y="1398"/>
                    <a:pt x="688" y="1310"/>
                    <a:pt x="757" y="1172"/>
                  </a:cubicBezTo>
                  <a:lnTo>
                    <a:pt x="1041" y="510"/>
                  </a:lnTo>
                  <a:cubicBezTo>
                    <a:pt x="1104" y="321"/>
                    <a:pt x="1041" y="101"/>
                    <a:pt x="820" y="38"/>
                  </a:cubicBezTo>
                  <a:cubicBezTo>
                    <a:pt x="769" y="13"/>
                    <a:pt x="719" y="1"/>
                    <a:pt x="67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31;p91">
              <a:extLst>
                <a:ext uri="{FF2B5EF4-FFF2-40B4-BE49-F238E27FC236}">
                  <a16:creationId xmlns:a16="http://schemas.microsoft.com/office/drawing/2014/main" id="{5E8F6D1F-6E11-48A6-9A5A-A2E723569E6E}"/>
                </a:ext>
              </a:extLst>
            </p:cNvPr>
            <p:cNvSpPr/>
            <p:nvPr/>
          </p:nvSpPr>
          <p:spPr>
            <a:xfrm>
              <a:off x="-21227800" y="4103750"/>
              <a:ext cx="27600" cy="34975"/>
            </a:xfrm>
            <a:custGeom>
              <a:avLst/>
              <a:gdLst/>
              <a:ahLst/>
              <a:cxnLst/>
              <a:rect l="l" t="t" r="r" b="b"/>
              <a:pathLst>
                <a:path w="1104" h="1399" extrusionOk="0">
                  <a:moveTo>
                    <a:pt x="434" y="1"/>
                  </a:moveTo>
                  <a:cubicBezTo>
                    <a:pt x="386" y="1"/>
                    <a:pt x="335" y="13"/>
                    <a:pt x="284" y="38"/>
                  </a:cubicBezTo>
                  <a:cubicBezTo>
                    <a:pt x="95" y="101"/>
                    <a:pt x="1" y="321"/>
                    <a:pt x="95" y="510"/>
                  </a:cubicBezTo>
                  <a:lnTo>
                    <a:pt x="347" y="1172"/>
                  </a:lnTo>
                  <a:cubicBezTo>
                    <a:pt x="417" y="1310"/>
                    <a:pt x="536" y="1398"/>
                    <a:pt x="670" y="1398"/>
                  </a:cubicBezTo>
                  <a:cubicBezTo>
                    <a:pt x="719" y="1398"/>
                    <a:pt x="769" y="1386"/>
                    <a:pt x="820" y="1361"/>
                  </a:cubicBezTo>
                  <a:cubicBezTo>
                    <a:pt x="1040" y="1298"/>
                    <a:pt x="1103" y="1109"/>
                    <a:pt x="1040" y="888"/>
                  </a:cubicBezTo>
                  <a:lnTo>
                    <a:pt x="757" y="227"/>
                  </a:lnTo>
                  <a:cubicBezTo>
                    <a:pt x="688" y="89"/>
                    <a:pt x="568" y="1"/>
                    <a:pt x="43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8832;p91">
              <a:extLst>
                <a:ext uri="{FF2B5EF4-FFF2-40B4-BE49-F238E27FC236}">
                  <a16:creationId xmlns:a16="http://schemas.microsoft.com/office/drawing/2014/main" id="{FBFBC5AD-901F-4662-BF9B-281D47848D50}"/>
                </a:ext>
              </a:extLst>
            </p:cNvPr>
            <p:cNvSpPr/>
            <p:nvPr/>
          </p:nvSpPr>
          <p:spPr>
            <a:xfrm>
              <a:off x="-21319950" y="4219675"/>
              <a:ext cx="53600" cy="18150"/>
            </a:xfrm>
            <a:custGeom>
              <a:avLst/>
              <a:gdLst/>
              <a:ahLst/>
              <a:cxnLst/>
              <a:rect l="l" t="t" r="r" b="b"/>
              <a:pathLst>
                <a:path w="214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97" y="725"/>
                  </a:lnTo>
                  <a:cubicBezTo>
                    <a:pt x="1986" y="725"/>
                    <a:pt x="2143" y="568"/>
                    <a:pt x="2143" y="347"/>
                  </a:cubicBezTo>
                  <a:cubicBezTo>
                    <a:pt x="2143" y="158"/>
                    <a:pt x="1986" y="1"/>
                    <a:pt x="179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8833;p91">
              <a:extLst>
                <a:ext uri="{FF2B5EF4-FFF2-40B4-BE49-F238E27FC236}">
                  <a16:creationId xmlns:a16="http://schemas.microsoft.com/office/drawing/2014/main" id="{ACEB7D30-92B6-47A6-BE8D-12BABE13116E}"/>
                </a:ext>
              </a:extLst>
            </p:cNvPr>
            <p:cNvSpPr/>
            <p:nvPr/>
          </p:nvSpPr>
          <p:spPr>
            <a:xfrm>
              <a:off x="-21070275" y="4219675"/>
              <a:ext cx="54375" cy="18150"/>
            </a:xfrm>
            <a:custGeom>
              <a:avLst/>
              <a:gdLst/>
              <a:ahLst/>
              <a:cxnLst/>
              <a:rect l="l" t="t" r="r" b="b"/>
              <a:pathLst>
                <a:path w="217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828" y="725"/>
                  </a:lnTo>
                  <a:cubicBezTo>
                    <a:pt x="2017" y="725"/>
                    <a:pt x="2175" y="568"/>
                    <a:pt x="2175" y="347"/>
                  </a:cubicBezTo>
                  <a:cubicBezTo>
                    <a:pt x="2175" y="158"/>
                    <a:pt x="2017" y="1"/>
                    <a:pt x="18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8834;p91">
              <a:extLst>
                <a:ext uri="{FF2B5EF4-FFF2-40B4-BE49-F238E27FC236}">
                  <a16:creationId xmlns:a16="http://schemas.microsoft.com/office/drawing/2014/main" id="{99A76F49-7127-4CE9-A639-284B2E80C207}"/>
                </a:ext>
              </a:extLst>
            </p:cNvPr>
            <p:cNvSpPr/>
            <p:nvPr/>
          </p:nvSpPr>
          <p:spPr>
            <a:xfrm>
              <a:off x="-21078925" y="4171825"/>
              <a:ext cx="37025" cy="25175"/>
            </a:xfrm>
            <a:custGeom>
              <a:avLst/>
              <a:gdLst/>
              <a:ahLst/>
              <a:cxnLst/>
              <a:rect l="l" t="t" r="r" b="b"/>
              <a:pathLst>
                <a:path w="1481" h="1007" extrusionOk="0">
                  <a:moveTo>
                    <a:pt x="1086" y="1"/>
                  </a:moveTo>
                  <a:cubicBezTo>
                    <a:pt x="1040" y="1"/>
                    <a:pt x="993" y="9"/>
                    <a:pt x="945" y="24"/>
                  </a:cubicBezTo>
                  <a:lnTo>
                    <a:pt x="284" y="308"/>
                  </a:lnTo>
                  <a:cubicBezTo>
                    <a:pt x="63" y="371"/>
                    <a:pt x="0" y="623"/>
                    <a:pt x="63" y="780"/>
                  </a:cubicBezTo>
                  <a:cubicBezTo>
                    <a:pt x="132" y="919"/>
                    <a:pt x="252" y="1006"/>
                    <a:pt x="386" y="1006"/>
                  </a:cubicBezTo>
                  <a:cubicBezTo>
                    <a:pt x="435" y="1006"/>
                    <a:pt x="485" y="995"/>
                    <a:pt x="536" y="969"/>
                  </a:cubicBezTo>
                  <a:lnTo>
                    <a:pt x="1229" y="686"/>
                  </a:lnTo>
                  <a:cubicBezTo>
                    <a:pt x="1418" y="623"/>
                    <a:pt x="1481" y="434"/>
                    <a:pt x="1418" y="213"/>
                  </a:cubicBezTo>
                  <a:cubicBezTo>
                    <a:pt x="1347" y="72"/>
                    <a:pt x="1223" y="1"/>
                    <a:pt x="108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8835;p91">
              <a:extLst>
                <a:ext uri="{FF2B5EF4-FFF2-40B4-BE49-F238E27FC236}">
                  <a16:creationId xmlns:a16="http://schemas.microsoft.com/office/drawing/2014/main" id="{684C1401-DBB8-4EAA-A574-848337BA1CBD}"/>
                </a:ext>
              </a:extLst>
            </p:cNvPr>
            <p:cNvSpPr/>
            <p:nvPr/>
          </p:nvSpPr>
          <p:spPr>
            <a:xfrm>
              <a:off x="-21294750" y="4172625"/>
              <a:ext cx="37850" cy="25150"/>
            </a:xfrm>
            <a:custGeom>
              <a:avLst/>
              <a:gdLst/>
              <a:ahLst/>
              <a:cxnLst/>
              <a:rect l="l" t="t" r="r" b="b"/>
              <a:pathLst>
                <a:path w="1514" h="1006" extrusionOk="0">
                  <a:moveTo>
                    <a:pt x="414" y="1"/>
                  </a:moveTo>
                  <a:cubicBezTo>
                    <a:pt x="263" y="1"/>
                    <a:pt x="143" y="77"/>
                    <a:pt x="95" y="244"/>
                  </a:cubicBezTo>
                  <a:cubicBezTo>
                    <a:pt x="1" y="402"/>
                    <a:pt x="127" y="622"/>
                    <a:pt x="284" y="717"/>
                  </a:cubicBezTo>
                  <a:lnTo>
                    <a:pt x="946" y="969"/>
                  </a:lnTo>
                  <a:cubicBezTo>
                    <a:pt x="997" y="994"/>
                    <a:pt x="1050" y="1006"/>
                    <a:pt x="1101" y="1006"/>
                  </a:cubicBezTo>
                  <a:cubicBezTo>
                    <a:pt x="1242" y="1006"/>
                    <a:pt x="1372" y="918"/>
                    <a:pt x="1419" y="780"/>
                  </a:cubicBezTo>
                  <a:cubicBezTo>
                    <a:pt x="1513" y="591"/>
                    <a:pt x="1419" y="402"/>
                    <a:pt x="1230" y="307"/>
                  </a:cubicBezTo>
                  <a:lnTo>
                    <a:pt x="568" y="24"/>
                  </a:lnTo>
                  <a:cubicBezTo>
                    <a:pt x="514" y="8"/>
                    <a:pt x="463" y="1"/>
                    <a:pt x="4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8836;p91">
              <a:extLst>
                <a:ext uri="{FF2B5EF4-FFF2-40B4-BE49-F238E27FC236}">
                  <a16:creationId xmlns:a16="http://schemas.microsoft.com/office/drawing/2014/main" id="{EC5DC17E-654C-4D4B-BF1D-62BF52222988}"/>
                </a:ext>
              </a:extLst>
            </p:cNvPr>
            <p:cNvSpPr/>
            <p:nvPr/>
          </p:nvSpPr>
          <p:spPr>
            <a:xfrm>
              <a:off x="-21321525" y="4328375"/>
              <a:ext cx="306425" cy="34675"/>
            </a:xfrm>
            <a:custGeom>
              <a:avLst/>
              <a:gdLst/>
              <a:ahLst/>
              <a:cxnLst/>
              <a:rect l="l" t="t" r="r" b="b"/>
              <a:pathLst>
                <a:path w="12257" h="1387" extrusionOk="0">
                  <a:moveTo>
                    <a:pt x="1844" y="0"/>
                  </a:moveTo>
                  <a:cubicBezTo>
                    <a:pt x="1403" y="0"/>
                    <a:pt x="962" y="126"/>
                    <a:pt x="568" y="378"/>
                  </a:cubicBezTo>
                  <a:cubicBezTo>
                    <a:pt x="473" y="410"/>
                    <a:pt x="379" y="504"/>
                    <a:pt x="284" y="536"/>
                  </a:cubicBezTo>
                  <a:cubicBezTo>
                    <a:pt x="95" y="630"/>
                    <a:pt x="1" y="819"/>
                    <a:pt x="95" y="1008"/>
                  </a:cubicBezTo>
                  <a:cubicBezTo>
                    <a:pt x="141" y="1147"/>
                    <a:pt x="272" y="1234"/>
                    <a:pt x="413" y="1234"/>
                  </a:cubicBezTo>
                  <a:cubicBezTo>
                    <a:pt x="464" y="1234"/>
                    <a:pt x="517" y="1223"/>
                    <a:pt x="568" y="1197"/>
                  </a:cubicBezTo>
                  <a:cubicBezTo>
                    <a:pt x="725" y="1166"/>
                    <a:pt x="883" y="1103"/>
                    <a:pt x="1009" y="1008"/>
                  </a:cubicBezTo>
                  <a:cubicBezTo>
                    <a:pt x="1261" y="835"/>
                    <a:pt x="1560" y="748"/>
                    <a:pt x="1863" y="748"/>
                  </a:cubicBezTo>
                  <a:cubicBezTo>
                    <a:pt x="2167" y="748"/>
                    <a:pt x="2474" y="835"/>
                    <a:pt x="2742" y="1008"/>
                  </a:cubicBezTo>
                  <a:cubicBezTo>
                    <a:pt x="3135" y="1260"/>
                    <a:pt x="3577" y="1386"/>
                    <a:pt x="4014" y="1386"/>
                  </a:cubicBezTo>
                  <a:cubicBezTo>
                    <a:pt x="4451" y="1386"/>
                    <a:pt x="4884" y="1260"/>
                    <a:pt x="5262" y="1008"/>
                  </a:cubicBezTo>
                  <a:cubicBezTo>
                    <a:pt x="5514" y="835"/>
                    <a:pt x="5813" y="748"/>
                    <a:pt x="6117" y="748"/>
                  </a:cubicBezTo>
                  <a:cubicBezTo>
                    <a:pt x="6420" y="748"/>
                    <a:pt x="6727" y="835"/>
                    <a:pt x="6995" y="1008"/>
                  </a:cubicBezTo>
                  <a:cubicBezTo>
                    <a:pt x="7389" y="1260"/>
                    <a:pt x="7830" y="1386"/>
                    <a:pt x="8267" y="1386"/>
                  </a:cubicBezTo>
                  <a:cubicBezTo>
                    <a:pt x="8704" y="1386"/>
                    <a:pt x="9137" y="1260"/>
                    <a:pt x="9515" y="1008"/>
                  </a:cubicBezTo>
                  <a:cubicBezTo>
                    <a:pt x="9767" y="835"/>
                    <a:pt x="10067" y="748"/>
                    <a:pt x="10374" y="748"/>
                  </a:cubicBezTo>
                  <a:cubicBezTo>
                    <a:pt x="10681" y="748"/>
                    <a:pt x="10996" y="835"/>
                    <a:pt x="11279" y="1008"/>
                  </a:cubicBezTo>
                  <a:cubicBezTo>
                    <a:pt x="11437" y="1103"/>
                    <a:pt x="11563" y="1166"/>
                    <a:pt x="11721" y="1260"/>
                  </a:cubicBezTo>
                  <a:cubicBezTo>
                    <a:pt x="11766" y="1276"/>
                    <a:pt x="11812" y="1284"/>
                    <a:pt x="11857" y="1284"/>
                  </a:cubicBezTo>
                  <a:cubicBezTo>
                    <a:pt x="11996" y="1284"/>
                    <a:pt x="12122" y="1207"/>
                    <a:pt x="12193" y="1040"/>
                  </a:cubicBezTo>
                  <a:cubicBezTo>
                    <a:pt x="12256" y="819"/>
                    <a:pt x="12193" y="567"/>
                    <a:pt x="11973" y="536"/>
                  </a:cubicBezTo>
                  <a:cubicBezTo>
                    <a:pt x="11878" y="504"/>
                    <a:pt x="11784" y="473"/>
                    <a:pt x="11658" y="378"/>
                  </a:cubicBezTo>
                  <a:cubicBezTo>
                    <a:pt x="11264" y="126"/>
                    <a:pt x="10823" y="0"/>
                    <a:pt x="10382" y="0"/>
                  </a:cubicBezTo>
                  <a:cubicBezTo>
                    <a:pt x="9941" y="0"/>
                    <a:pt x="9499" y="126"/>
                    <a:pt x="9106" y="378"/>
                  </a:cubicBezTo>
                  <a:cubicBezTo>
                    <a:pt x="8854" y="552"/>
                    <a:pt x="8546" y="638"/>
                    <a:pt x="8239" y="638"/>
                  </a:cubicBezTo>
                  <a:cubicBezTo>
                    <a:pt x="7932" y="638"/>
                    <a:pt x="7625" y="552"/>
                    <a:pt x="7373" y="378"/>
                  </a:cubicBezTo>
                  <a:cubicBezTo>
                    <a:pt x="6979" y="126"/>
                    <a:pt x="6538" y="0"/>
                    <a:pt x="6101" y="0"/>
                  </a:cubicBezTo>
                  <a:cubicBezTo>
                    <a:pt x="5664" y="0"/>
                    <a:pt x="5231" y="126"/>
                    <a:pt x="4852" y="378"/>
                  </a:cubicBezTo>
                  <a:cubicBezTo>
                    <a:pt x="4600" y="552"/>
                    <a:pt x="4293" y="638"/>
                    <a:pt x="3986" y="638"/>
                  </a:cubicBezTo>
                  <a:cubicBezTo>
                    <a:pt x="3679" y="638"/>
                    <a:pt x="3372" y="552"/>
                    <a:pt x="3120" y="378"/>
                  </a:cubicBezTo>
                  <a:cubicBezTo>
                    <a:pt x="2726" y="126"/>
                    <a:pt x="2285" y="0"/>
                    <a:pt x="184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8837;p91">
              <a:extLst>
                <a:ext uri="{FF2B5EF4-FFF2-40B4-BE49-F238E27FC236}">
                  <a16:creationId xmlns:a16="http://schemas.microsoft.com/office/drawing/2014/main" id="{29DE82A4-9FC6-43A5-8CB4-DF9CF23E2772}"/>
                </a:ext>
              </a:extLst>
            </p:cNvPr>
            <p:cNvSpPr/>
            <p:nvPr/>
          </p:nvSpPr>
          <p:spPr>
            <a:xfrm>
              <a:off x="-21321525" y="4292150"/>
              <a:ext cx="306425" cy="34675"/>
            </a:xfrm>
            <a:custGeom>
              <a:avLst/>
              <a:gdLst/>
              <a:ahLst/>
              <a:cxnLst/>
              <a:rect l="l" t="t" r="r" b="b"/>
              <a:pathLst>
                <a:path w="12257" h="1387" extrusionOk="0">
                  <a:moveTo>
                    <a:pt x="1844" y="0"/>
                  </a:moveTo>
                  <a:cubicBezTo>
                    <a:pt x="1403" y="0"/>
                    <a:pt x="962" y="126"/>
                    <a:pt x="568" y="378"/>
                  </a:cubicBezTo>
                  <a:cubicBezTo>
                    <a:pt x="473" y="410"/>
                    <a:pt x="379" y="504"/>
                    <a:pt x="284" y="536"/>
                  </a:cubicBezTo>
                  <a:cubicBezTo>
                    <a:pt x="95" y="599"/>
                    <a:pt x="1" y="819"/>
                    <a:pt x="95" y="1008"/>
                  </a:cubicBezTo>
                  <a:cubicBezTo>
                    <a:pt x="141" y="1147"/>
                    <a:pt x="272" y="1234"/>
                    <a:pt x="413" y="1234"/>
                  </a:cubicBezTo>
                  <a:cubicBezTo>
                    <a:pt x="464" y="1234"/>
                    <a:pt x="517" y="1223"/>
                    <a:pt x="568" y="1197"/>
                  </a:cubicBezTo>
                  <a:cubicBezTo>
                    <a:pt x="725" y="1166"/>
                    <a:pt x="883" y="1071"/>
                    <a:pt x="1009" y="1008"/>
                  </a:cubicBezTo>
                  <a:cubicBezTo>
                    <a:pt x="1261" y="835"/>
                    <a:pt x="1560" y="748"/>
                    <a:pt x="1863" y="748"/>
                  </a:cubicBezTo>
                  <a:cubicBezTo>
                    <a:pt x="2167" y="748"/>
                    <a:pt x="2474" y="835"/>
                    <a:pt x="2742" y="1008"/>
                  </a:cubicBezTo>
                  <a:cubicBezTo>
                    <a:pt x="3135" y="1260"/>
                    <a:pt x="3577" y="1386"/>
                    <a:pt x="4014" y="1386"/>
                  </a:cubicBezTo>
                  <a:cubicBezTo>
                    <a:pt x="4451" y="1386"/>
                    <a:pt x="4884" y="1260"/>
                    <a:pt x="5262" y="1008"/>
                  </a:cubicBezTo>
                  <a:cubicBezTo>
                    <a:pt x="5514" y="835"/>
                    <a:pt x="5813" y="748"/>
                    <a:pt x="6117" y="748"/>
                  </a:cubicBezTo>
                  <a:cubicBezTo>
                    <a:pt x="6420" y="748"/>
                    <a:pt x="6727" y="835"/>
                    <a:pt x="6995" y="1008"/>
                  </a:cubicBezTo>
                  <a:cubicBezTo>
                    <a:pt x="7389" y="1260"/>
                    <a:pt x="7830" y="1386"/>
                    <a:pt x="8267" y="1386"/>
                  </a:cubicBezTo>
                  <a:cubicBezTo>
                    <a:pt x="8704" y="1386"/>
                    <a:pt x="9137" y="1260"/>
                    <a:pt x="9515" y="1008"/>
                  </a:cubicBezTo>
                  <a:cubicBezTo>
                    <a:pt x="9767" y="835"/>
                    <a:pt x="10067" y="748"/>
                    <a:pt x="10374" y="748"/>
                  </a:cubicBezTo>
                  <a:cubicBezTo>
                    <a:pt x="10681" y="748"/>
                    <a:pt x="10996" y="835"/>
                    <a:pt x="11279" y="1008"/>
                  </a:cubicBezTo>
                  <a:cubicBezTo>
                    <a:pt x="11437" y="1071"/>
                    <a:pt x="11563" y="1166"/>
                    <a:pt x="11721" y="1229"/>
                  </a:cubicBezTo>
                  <a:cubicBezTo>
                    <a:pt x="11771" y="1254"/>
                    <a:pt x="11822" y="1266"/>
                    <a:pt x="11871" y="1266"/>
                  </a:cubicBezTo>
                  <a:cubicBezTo>
                    <a:pt x="12004" y="1266"/>
                    <a:pt x="12124" y="1178"/>
                    <a:pt x="12193" y="1040"/>
                  </a:cubicBezTo>
                  <a:cubicBezTo>
                    <a:pt x="12256" y="819"/>
                    <a:pt x="12193" y="599"/>
                    <a:pt x="11973" y="536"/>
                  </a:cubicBezTo>
                  <a:cubicBezTo>
                    <a:pt x="11878" y="504"/>
                    <a:pt x="11784" y="441"/>
                    <a:pt x="11658" y="378"/>
                  </a:cubicBezTo>
                  <a:cubicBezTo>
                    <a:pt x="11264" y="126"/>
                    <a:pt x="10823" y="0"/>
                    <a:pt x="10382" y="0"/>
                  </a:cubicBezTo>
                  <a:cubicBezTo>
                    <a:pt x="9941" y="0"/>
                    <a:pt x="9499" y="126"/>
                    <a:pt x="9106" y="378"/>
                  </a:cubicBezTo>
                  <a:cubicBezTo>
                    <a:pt x="8854" y="551"/>
                    <a:pt x="8546" y="638"/>
                    <a:pt x="8239" y="638"/>
                  </a:cubicBezTo>
                  <a:cubicBezTo>
                    <a:pt x="7932" y="638"/>
                    <a:pt x="7625" y="551"/>
                    <a:pt x="7373" y="378"/>
                  </a:cubicBezTo>
                  <a:cubicBezTo>
                    <a:pt x="6979" y="126"/>
                    <a:pt x="6538" y="0"/>
                    <a:pt x="6101" y="0"/>
                  </a:cubicBezTo>
                  <a:cubicBezTo>
                    <a:pt x="5664" y="0"/>
                    <a:pt x="5231" y="126"/>
                    <a:pt x="4852" y="378"/>
                  </a:cubicBezTo>
                  <a:cubicBezTo>
                    <a:pt x="4600" y="551"/>
                    <a:pt x="4293" y="638"/>
                    <a:pt x="3986" y="638"/>
                  </a:cubicBezTo>
                  <a:cubicBezTo>
                    <a:pt x="3679" y="638"/>
                    <a:pt x="3372" y="551"/>
                    <a:pt x="3120" y="378"/>
                  </a:cubicBezTo>
                  <a:cubicBezTo>
                    <a:pt x="2726" y="126"/>
                    <a:pt x="2285" y="0"/>
                    <a:pt x="184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8838;p91">
              <a:extLst>
                <a:ext uri="{FF2B5EF4-FFF2-40B4-BE49-F238E27FC236}">
                  <a16:creationId xmlns:a16="http://schemas.microsoft.com/office/drawing/2014/main" id="{62F566F3-1CE0-4653-A909-D748CF0B5509}"/>
                </a:ext>
              </a:extLst>
            </p:cNvPr>
            <p:cNvSpPr/>
            <p:nvPr/>
          </p:nvSpPr>
          <p:spPr>
            <a:xfrm>
              <a:off x="-21322300" y="4148000"/>
              <a:ext cx="307200" cy="143375"/>
            </a:xfrm>
            <a:custGeom>
              <a:avLst/>
              <a:gdLst/>
              <a:ahLst/>
              <a:cxnLst/>
              <a:rect l="l" t="t" r="r" b="b"/>
              <a:pathLst>
                <a:path w="12288" h="5735" extrusionOk="0">
                  <a:moveTo>
                    <a:pt x="6175" y="1"/>
                  </a:moveTo>
                  <a:cubicBezTo>
                    <a:pt x="4411" y="1"/>
                    <a:pt x="2962" y="1450"/>
                    <a:pt x="2962" y="3214"/>
                  </a:cubicBezTo>
                  <a:cubicBezTo>
                    <a:pt x="2962" y="3813"/>
                    <a:pt x="3151" y="4380"/>
                    <a:pt x="3434" y="4884"/>
                  </a:cubicBezTo>
                  <a:cubicBezTo>
                    <a:pt x="3308" y="4852"/>
                    <a:pt x="3245" y="4789"/>
                    <a:pt x="3119" y="4726"/>
                  </a:cubicBezTo>
                  <a:cubicBezTo>
                    <a:pt x="2725" y="4474"/>
                    <a:pt x="2284" y="4348"/>
                    <a:pt x="1843" y="4348"/>
                  </a:cubicBezTo>
                  <a:cubicBezTo>
                    <a:pt x="1402" y="4348"/>
                    <a:pt x="961" y="4474"/>
                    <a:pt x="567" y="4726"/>
                  </a:cubicBezTo>
                  <a:cubicBezTo>
                    <a:pt x="473" y="4758"/>
                    <a:pt x="347" y="4852"/>
                    <a:pt x="284" y="4884"/>
                  </a:cubicBezTo>
                  <a:cubicBezTo>
                    <a:pt x="95" y="4947"/>
                    <a:pt x="0" y="5167"/>
                    <a:pt x="95" y="5356"/>
                  </a:cubicBezTo>
                  <a:cubicBezTo>
                    <a:pt x="141" y="5495"/>
                    <a:pt x="255" y="5583"/>
                    <a:pt x="399" y="5583"/>
                  </a:cubicBezTo>
                  <a:cubicBezTo>
                    <a:pt x="451" y="5583"/>
                    <a:pt x="508" y="5571"/>
                    <a:pt x="567" y="5545"/>
                  </a:cubicBezTo>
                  <a:cubicBezTo>
                    <a:pt x="725" y="5514"/>
                    <a:pt x="882" y="5419"/>
                    <a:pt x="977" y="5356"/>
                  </a:cubicBezTo>
                  <a:cubicBezTo>
                    <a:pt x="1245" y="5183"/>
                    <a:pt x="1552" y="5097"/>
                    <a:pt x="1855" y="5097"/>
                  </a:cubicBezTo>
                  <a:cubicBezTo>
                    <a:pt x="2158" y="5097"/>
                    <a:pt x="2458" y="5183"/>
                    <a:pt x="2710" y="5356"/>
                  </a:cubicBezTo>
                  <a:cubicBezTo>
                    <a:pt x="3103" y="5608"/>
                    <a:pt x="3552" y="5735"/>
                    <a:pt x="3993" y="5735"/>
                  </a:cubicBezTo>
                  <a:cubicBezTo>
                    <a:pt x="4435" y="5735"/>
                    <a:pt x="4868" y="5608"/>
                    <a:pt x="5230" y="5356"/>
                  </a:cubicBezTo>
                  <a:cubicBezTo>
                    <a:pt x="5498" y="5183"/>
                    <a:pt x="5805" y="5097"/>
                    <a:pt x="6108" y="5097"/>
                  </a:cubicBezTo>
                  <a:cubicBezTo>
                    <a:pt x="6411" y="5097"/>
                    <a:pt x="6711" y="5183"/>
                    <a:pt x="6963" y="5356"/>
                  </a:cubicBezTo>
                  <a:cubicBezTo>
                    <a:pt x="7341" y="5608"/>
                    <a:pt x="7790" y="5735"/>
                    <a:pt x="8235" y="5735"/>
                  </a:cubicBezTo>
                  <a:cubicBezTo>
                    <a:pt x="8680" y="5735"/>
                    <a:pt x="9121" y="5608"/>
                    <a:pt x="9483" y="5356"/>
                  </a:cubicBezTo>
                  <a:cubicBezTo>
                    <a:pt x="9751" y="5183"/>
                    <a:pt x="10058" y="5097"/>
                    <a:pt x="10369" y="5097"/>
                  </a:cubicBezTo>
                  <a:cubicBezTo>
                    <a:pt x="10680" y="5097"/>
                    <a:pt x="10995" y="5183"/>
                    <a:pt x="11279" y="5356"/>
                  </a:cubicBezTo>
                  <a:cubicBezTo>
                    <a:pt x="11437" y="5419"/>
                    <a:pt x="11531" y="5514"/>
                    <a:pt x="11689" y="5577"/>
                  </a:cubicBezTo>
                  <a:cubicBezTo>
                    <a:pt x="11748" y="5602"/>
                    <a:pt x="11804" y="5614"/>
                    <a:pt x="11857" y="5614"/>
                  </a:cubicBezTo>
                  <a:cubicBezTo>
                    <a:pt x="12001" y="5614"/>
                    <a:pt x="12115" y="5526"/>
                    <a:pt x="12161" y="5388"/>
                  </a:cubicBezTo>
                  <a:cubicBezTo>
                    <a:pt x="12287" y="5167"/>
                    <a:pt x="12224" y="4947"/>
                    <a:pt x="12004" y="4884"/>
                  </a:cubicBezTo>
                  <a:cubicBezTo>
                    <a:pt x="11909" y="4852"/>
                    <a:pt x="11815" y="4789"/>
                    <a:pt x="11689" y="4726"/>
                  </a:cubicBezTo>
                  <a:cubicBezTo>
                    <a:pt x="11295" y="4474"/>
                    <a:pt x="10854" y="4348"/>
                    <a:pt x="10413" y="4348"/>
                  </a:cubicBezTo>
                  <a:cubicBezTo>
                    <a:pt x="9972" y="4348"/>
                    <a:pt x="9530" y="4474"/>
                    <a:pt x="9137" y="4726"/>
                  </a:cubicBezTo>
                  <a:lnTo>
                    <a:pt x="8916" y="4852"/>
                  </a:lnTo>
                  <a:cubicBezTo>
                    <a:pt x="9168" y="4380"/>
                    <a:pt x="9389" y="3781"/>
                    <a:pt x="9389" y="3214"/>
                  </a:cubicBezTo>
                  <a:cubicBezTo>
                    <a:pt x="9389" y="1450"/>
                    <a:pt x="7971" y="1"/>
                    <a:pt x="617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6" name="Google Shape;7684;p89">
            <a:extLst>
              <a:ext uri="{FF2B5EF4-FFF2-40B4-BE49-F238E27FC236}">
                <a16:creationId xmlns:a16="http://schemas.microsoft.com/office/drawing/2014/main" id="{123F0E7E-4406-40D0-B16E-13E2504313D7}"/>
              </a:ext>
            </a:extLst>
          </p:cNvPr>
          <p:cNvGrpSpPr/>
          <p:nvPr/>
        </p:nvGrpSpPr>
        <p:grpSpPr>
          <a:xfrm>
            <a:off x="2162744" y="2773275"/>
            <a:ext cx="354586" cy="355557"/>
            <a:chOff x="-33645475" y="3944800"/>
            <a:chExt cx="292225" cy="293025"/>
          </a:xfrm>
        </p:grpSpPr>
        <p:sp>
          <p:nvSpPr>
            <p:cNvPr id="97" name="Google Shape;7685;p89">
              <a:extLst>
                <a:ext uri="{FF2B5EF4-FFF2-40B4-BE49-F238E27FC236}">
                  <a16:creationId xmlns:a16="http://schemas.microsoft.com/office/drawing/2014/main" id="{BF802D71-213B-451D-89F4-8EAEAAF257F7}"/>
                </a:ext>
              </a:extLst>
            </p:cNvPr>
            <p:cNvSpPr/>
            <p:nvPr/>
          </p:nvSpPr>
          <p:spPr>
            <a:xfrm>
              <a:off x="-33549375" y="3944800"/>
              <a:ext cx="98475" cy="70900"/>
            </a:xfrm>
            <a:custGeom>
              <a:avLst/>
              <a:gdLst/>
              <a:ahLst/>
              <a:cxnLst/>
              <a:rect l="l" t="t" r="r" b="b"/>
              <a:pathLst>
                <a:path w="3939" h="2836" extrusionOk="0">
                  <a:moveTo>
                    <a:pt x="1985" y="0"/>
                  </a:moveTo>
                  <a:cubicBezTo>
                    <a:pt x="1260" y="0"/>
                    <a:pt x="473" y="946"/>
                    <a:pt x="0" y="2521"/>
                  </a:cubicBezTo>
                  <a:cubicBezTo>
                    <a:pt x="158" y="2615"/>
                    <a:pt x="284" y="2710"/>
                    <a:pt x="410" y="2836"/>
                  </a:cubicBezTo>
                  <a:cubicBezTo>
                    <a:pt x="914" y="2773"/>
                    <a:pt x="1481" y="2773"/>
                    <a:pt x="1985" y="2773"/>
                  </a:cubicBezTo>
                  <a:cubicBezTo>
                    <a:pt x="2489" y="2773"/>
                    <a:pt x="3056" y="2804"/>
                    <a:pt x="3560" y="2836"/>
                  </a:cubicBezTo>
                  <a:cubicBezTo>
                    <a:pt x="3623" y="2678"/>
                    <a:pt x="3781" y="2584"/>
                    <a:pt x="3938" y="2521"/>
                  </a:cubicBezTo>
                  <a:cubicBezTo>
                    <a:pt x="3529" y="946"/>
                    <a:pt x="2741" y="0"/>
                    <a:pt x="198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7686;p89">
              <a:extLst>
                <a:ext uri="{FF2B5EF4-FFF2-40B4-BE49-F238E27FC236}">
                  <a16:creationId xmlns:a16="http://schemas.microsoft.com/office/drawing/2014/main" id="{04CF65E4-300D-40D9-A457-2C4E3C02C42B}"/>
                </a:ext>
              </a:extLst>
            </p:cNvPr>
            <p:cNvSpPr/>
            <p:nvPr/>
          </p:nvSpPr>
          <p:spPr>
            <a:xfrm>
              <a:off x="-33645475" y="4041675"/>
              <a:ext cx="70900" cy="98475"/>
            </a:xfrm>
            <a:custGeom>
              <a:avLst/>
              <a:gdLst/>
              <a:ahLst/>
              <a:cxnLst/>
              <a:rect l="l" t="t" r="r" b="b"/>
              <a:pathLst>
                <a:path w="2836" h="3939" extrusionOk="0">
                  <a:moveTo>
                    <a:pt x="2521" y="0"/>
                  </a:moveTo>
                  <a:cubicBezTo>
                    <a:pt x="946" y="473"/>
                    <a:pt x="32" y="1229"/>
                    <a:pt x="32" y="1954"/>
                  </a:cubicBezTo>
                  <a:cubicBezTo>
                    <a:pt x="1" y="2710"/>
                    <a:pt x="946" y="3466"/>
                    <a:pt x="2521" y="3939"/>
                  </a:cubicBezTo>
                  <a:cubicBezTo>
                    <a:pt x="2584" y="3781"/>
                    <a:pt x="2710" y="3655"/>
                    <a:pt x="2836" y="3529"/>
                  </a:cubicBezTo>
                  <a:cubicBezTo>
                    <a:pt x="2773" y="3025"/>
                    <a:pt x="2773" y="2521"/>
                    <a:pt x="2773" y="1954"/>
                  </a:cubicBezTo>
                  <a:cubicBezTo>
                    <a:pt x="2773" y="1418"/>
                    <a:pt x="2805" y="914"/>
                    <a:pt x="2836" y="379"/>
                  </a:cubicBezTo>
                  <a:cubicBezTo>
                    <a:pt x="2679" y="316"/>
                    <a:pt x="2553" y="158"/>
                    <a:pt x="252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7687;p89">
              <a:extLst>
                <a:ext uri="{FF2B5EF4-FFF2-40B4-BE49-F238E27FC236}">
                  <a16:creationId xmlns:a16="http://schemas.microsoft.com/office/drawing/2014/main" id="{E04D65EE-4D9B-4B3B-9A74-0577F696E8C1}"/>
                </a:ext>
              </a:extLst>
            </p:cNvPr>
            <p:cNvSpPr/>
            <p:nvPr/>
          </p:nvSpPr>
          <p:spPr>
            <a:xfrm>
              <a:off x="-33424150" y="4042450"/>
              <a:ext cx="70900" cy="52025"/>
            </a:xfrm>
            <a:custGeom>
              <a:avLst/>
              <a:gdLst/>
              <a:ahLst/>
              <a:cxnLst/>
              <a:rect l="l" t="t" r="r" b="b"/>
              <a:pathLst>
                <a:path w="2836" h="2081" extrusionOk="0">
                  <a:moveTo>
                    <a:pt x="316" y="1"/>
                  </a:moveTo>
                  <a:cubicBezTo>
                    <a:pt x="253" y="159"/>
                    <a:pt x="127" y="285"/>
                    <a:pt x="1" y="379"/>
                  </a:cubicBezTo>
                  <a:cubicBezTo>
                    <a:pt x="32" y="600"/>
                    <a:pt x="32" y="789"/>
                    <a:pt x="32" y="978"/>
                  </a:cubicBezTo>
                  <a:cubicBezTo>
                    <a:pt x="158" y="978"/>
                    <a:pt x="284" y="946"/>
                    <a:pt x="442" y="946"/>
                  </a:cubicBezTo>
                  <a:cubicBezTo>
                    <a:pt x="1387" y="946"/>
                    <a:pt x="2237" y="1387"/>
                    <a:pt x="2804" y="2080"/>
                  </a:cubicBezTo>
                  <a:lnTo>
                    <a:pt x="2804" y="1954"/>
                  </a:lnTo>
                  <a:cubicBezTo>
                    <a:pt x="2836" y="1230"/>
                    <a:pt x="1891" y="474"/>
                    <a:pt x="31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7688;p89">
              <a:extLst>
                <a:ext uri="{FF2B5EF4-FFF2-40B4-BE49-F238E27FC236}">
                  <a16:creationId xmlns:a16="http://schemas.microsoft.com/office/drawing/2014/main" id="{38C883CD-F696-48E6-8B4A-91C35EE316DC}"/>
                </a:ext>
              </a:extLst>
            </p:cNvPr>
            <p:cNvSpPr/>
            <p:nvPr/>
          </p:nvSpPr>
          <p:spPr>
            <a:xfrm>
              <a:off x="-33549375" y="4165325"/>
              <a:ext cx="86650" cy="70925"/>
            </a:xfrm>
            <a:custGeom>
              <a:avLst/>
              <a:gdLst/>
              <a:ahLst/>
              <a:cxnLst/>
              <a:rect l="l" t="t" r="r" b="b"/>
              <a:pathLst>
                <a:path w="3466" h="2837" extrusionOk="0">
                  <a:moveTo>
                    <a:pt x="410" y="1"/>
                  </a:moveTo>
                  <a:cubicBezTo>
                    <a:pt x="315" y="158"/>
                    <a:pt x="158" y="284"/>
                    <a:pt x="0" y="316"/>
                  </a:cubicBezTo>
                  <a:cubicBezTo>
                    <a:pt x="473" y="1891"/>
                    <a:pt x="1260" y="2836"/>
                    <a:pt x="1985" y="2836"/>
                  </a:cubicBezTo>
                  <a:cubicBezTo>
                    <a:pt x="2489" y="2836"/>
                    <a:pt x="3056" y="2364"/>
                    <a:pt x="3466" y="1544"/>
                  </a:cubicBezTo>
                  <a:lnTo>
                    <a:pt x="3119" y="1072"/>
                  </a:lnTo>
                  <a:cubicBezTo>
                    <a:pt x="2836" y="851"/>
                    <a:pt x="2678" y="473"/>
                    <a:pt x="2521" y="95"/>
                  </a:cubicBezTo>
                  <a:lnTo>
                    <a:pt x="1985" y="95"/>
                  </a:lnTo>
                  <a:cubicBezTo>
                    <a:pt x="1418" y="95"/>
                    <a:pt x="882" y="64"/>
                    <a:pt x="41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7689;p89">
              <a:extLst>
                <a:ext uri="{FF2B5EF4-FFF2-40B4-BE49-F238E27FC236}">
                  <a16:creationId xmlns:a16="http://schemas.microsoft.com/office/drawing/2014/main" id="{D18A4998-C25D-4260-B68B-A8F386C91708}"/>
                </a:ext>
              </a:extLst>
            </p:cNvPr>
            <p:cNvSpPr/>
            <p:nvPr/>
          </p:nvSpPr>
          <p:spPr>
            <a:xfrm>
              <a:off x="-33558825" y="4030650"/>
              <a:ext cx="118950" cy="120525"/>
            </a:xfrm>
            <a:custGeom>
              <a:avLst/>
              <a:gdLst/>
              <a:ahLst/>
              <a:cxnLst/>
              <a:rect l="l" t="t" r="r" b="b"/>
              <a:pathLst>
                <a:path w="4758" h="4821" extrusionOk="0">
                  <a:moveTo>
                    <a:pt x="2395" y="0"/>
                  </a:moveTo>
                  <a:cubicBezTo>
                    <a:pt x="1922" y="0"/>
                    <a:pt x="1418" y="32"/>
                    <a:pt x="1008" y="95"/>
                  </a:cubicBezTo>
                  <a:cubicBezTo>
                    <a:pt x="977" y="599"/>
                    <a:pt x="599" y="977"/>
                    <a:pt x="63" y="1040"/>
                  </a:cubicBezTo>
                  <a:cubicBezTo>
                    <a:pt x="32" y="1450"/>
                    <a:pt x="0" y="1922"/>
                    <a:pt x="0" y="2395"/>
                  </a:cubicBezTo>
                  <a:cubicBezTo>
                    <a:pt x="0" y="2867"/>
                    <a:pt x="32" y="3340"/>
                    <a:pt x="63" y="3781"/>
                  </a:cubicBezTo>
                  <a:cubicBezTo>
                    <a:pt x="599" y="3812"/>
                    <a:pt x="977" y="4222"/>
                    <a:pt x="1008" y="4726"/>
                  </a:cubicBezTo>
                  <a:cubicBezTo>
                    <a:pt x="1449" y="4758"/>
                    <a:pt x="1922" y="4821"/>
                    <a:pt x="2395" y="4821"/>
                  </a:cubicBezTo>
                  <a:lnTo>
                    <a:pt x="2804" y="4821"/>
                  </a:lnTo>
                  <a:cubicBezTo>
                    <a:pt x="2804" y="4695"/>
                    <a:pt x="2741" y="4569"/>
                    <a:pt x="2741" y="4506"/>
                  </a:cubicBezTo>
                  <a:cubicBezTo>
                    <a:pt x="2741" y="3151"/>
                    <a:pt x="3592" y="2017"/>
                    <a:pt x="4757" y="1576"/>
                  </a:cubicBezTo>
                  <a:cubicBezTo>
                    <a:pt x="4757" y="1387"/>
                    <a:pt x="4726" y="1229"/>
                    <a:pt x="4726" y="1040"/>
                  </a:cubicBezTo>
                  <a:cubicBezTo>
                    <a:pt x="4222" y="977"/>
                    <a:pt x="3812" y="599"/>
                    <a:pt x="3781" y="95"/>
                  </a:cubicBezTo>
                  <a:cubicBezTo>
                    <a:pt x="3340" y="32"/>
                    <a:pt x="2867" y="0"/>
                    <a:pt x="239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7690;p89">
              <a:extLst>
                <a:ext uri="{FF2B5EF4-FFF2-40B4-BE49-F238E27FC236}">
                  <a16:creationId xmlns:a16="http://schemas.microsoft.com/office/drawing/2014/main" id="{B086F910-E734-43FC-AE0B-F75545D1F181}"/>
                </a:ext>
              </a:extLst>
            </p:cNvPr>
            <p:cNvSpPr/>
            <p:nvPr/>
          </p:nvSpPr>
          <p:spPr>
            <a:xfrm>
              <a:off x="-33639950" y="4129900"/>
              <a:ext cx="100825" cy="100825"/>
            </a:xfrm>
            <a:custGeom>
              <a:avLst/>
              <a:gdLst/>
              <a:ahLst/>
              <a:cxnLst/>
              <a:rect l="l" t="t" r="r" b="b"/>
              <a:pathLst>
                <a:path w="4033" h="4033" extrusionOk="0">
                  <a:moveTo>
                    <a:pt x="0" y="0"/>
                  </a:moveTo>
                  <a:lnTo>
                    <a:pt x="0" y="0"/>
                  </a:lnTo>
                  <a:cubicBezTo>
                    <a:pt x="567" y="1953"/>
                    <a:pt x="2111" y="3466"/>
                    <a:pt x="4033" y="4033"/>
                  </a:cubicBezTo>
                  <a:cubicBezTo>
                    <a:pt x="3592" y="3466"/>
                    <a:pt x="3245" y="2741"/>
                    <a:pt x="2962" y="1827"/>
                  </a:cubicBezTo>
                  <a:cubicBezTo>
                    <a:pt x="2584" y="1733"/>
                    <a:pt x="2300" y="1481"/>
                    <a:pt x="2206" y="1071"/>
                  </a:cubicBezTo>
                  <a:cubicBezTo>
                    <a:pt x="1323" y="851"/>
                    <a:pt x="567" y="441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7691;p89">
              <a:extLst>
                <a:ext uri="{FF2B5EF4-FFF2-40B4-BE49-F238E27FC236}">
                  <a16:creationId xmlns:a16="http://schemas.microsoft.com/office/drawing/2014/main" id="{3A17D40A-D7C3-4002-AAEF-C6A950A4C56E}"/>
                </a:ext>
              </a:extLst>
            </p:cNvPr>
            <p:cNvSpPr/>
            <p:nvPr/>
          </p:nvSpPr>
          <p:spPr>
            <a:xfrm>
              <a:off x="-33459600" y="3951875"/>
              <a:ext cx="100850" cy="100075"/>
            </a:xfrm>
            <a:custGeom>
              <a:avLst/>
              <a:gdLst/>
              <a:ahLst/>
              <a:cxnLst/>
              <a:rect l="l" t="t" r="r" b="b"/>
              <a:pathLst>
                <a:path w="4034" h="4003" extrusionOk="0">
                  <a:moveTo>
                    <a:pt x="1" y="1"/>
                  </a:moveTo>
                  <a:lnTo>
                    <a:pt x="1" y="1"/>
                  </a:lnTo>
                  <a:cubicBezTo>
                    <a:pt x="442" y="537"/>
                    <a:pt x="788" y="1293"/>
                    <a:pt x="1072" y="2206"/>
                  </a:cubicBezTo>
                  <a:cubicBezTo>
                    <a:pt x="1419" y="2238"/>
                    <a:pt x="1734" y="2553"/>
                    <a:pt x="1828" y="2962"/>
                  </a:cubicBezTo>
                  <a:cubicBezTo>
                    <a:pt x="2710" y="3183"/>
                    <a:pt x="3466" y="3592"/>
                    <a:pt x="4033" y="4002"/>
                  </a:cubicBezTo>
                  <a:cubicBezTo>
                    <a:pt x="3466" y="2080"/>
                    <a:pt x="1923" y="537"/>
                    <a:pt x="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7692;p89">
              <a:extLst>
                <a:ext uri="{FF2B5EF4-FFF2-40B4-BE49-F238E27FC236}">
                  <a16:creationId xmlns:a16="http://schemas.microsoft.com/office/drawing/2014/main" id="{3853DC99-A3D5-498E-8D42-012981109CB9}"/>
                </a:ext>
              </a:extLst>
            </p:cNvPr>
            <p:cNvSpPr/>
            <p:nvPr/>
          </p:nvSpPr>
          <p:spPr>
            <a:xfrm>
              <a:off x="-33639950" y="3951100"/>
              <a:ext cx="100825" cy="100050"/>
            </a:xfrm>
            <a:custGeom>
              <a:avLst/>
              <a:gdLst/>
              <a:ahLst/>
              <a:cxnLst/>
              <a:rect l="l" t="t" r="r" b="b"/>
              <a:pathLst>
                <a:path w="4033" h="4002" extrusionOk="0">
                  <a:moveTo>
                    <a:pt x="4033" y="0"/>
                  </a:moveTo>
                  <a:lnTo>
                    <a:pt x="4033" y="0"/>
                  </a:lnTo>
                  <a:cubicBezTo>
                    <a:pt x="2111" y="536"/>
                    <a:pt x="567" y="2080"/>
                    <a:pt x="0" y="4002"/>
                  </a:cubicBezTo>
                  <a:cubicBezTo>
                    <a:pt x="567" y="3592"/>
                    <a:pt x="1323" y="3214"/>
                    <a:pt x="2206" y="2962"/>
                  </a:cubicBezTo>
                  <a:cubicBezTo>
                    <a:pt x="2300" y="2552"/>
                    <a:pt x="2615" y="2269"/>
                    <a:pt x="2962" y="2206"/>
                  </a:cubicBezTo>
                  <a:cubicBezTo>
                    <a:pt x="3214" y="1292"/>
                    <a:pt x="3592" y="505"/>
                    <a:pt x="403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7693;p89">
              <a:extLst>
                <a:ext uri="{FF2B5EF4-FFF2-40B4-BE49-F238E27FC236}">
                  <a16:creationId xmlns:a16="http://schemas.microsoft.com/office/drawing/2014/main" id="{675B7FBA-6A28-4E56-8A6D-C06C66E812DB}"/>
                </a:ext>
              </a:extLst>
            </p:cNvPr>
            <p:cNvSpPr/>
            <p:nvPr/>
          </p:nvSpPr>
          <p:spPr>
            <a:xfrm>
              <a:off x="-33472975" y="4082625"/>
              <a:ext cx="119725" cy="155200"/>
            </a:xfrm>
            <a:custGeom>
              <a:avLst/>
              <a:gdLst/>
              <a:ahLst/>
              <a:cxnLst/>
              <a:rect l="l" t="t" r="r" b="b"/>
              <a:pathLst>
                <a:path w="4789" h="6208" extrusionOk="0">
                  <a:moveTo>
                    <a:pt x="2395" y="1355"/>
                  </a:moveTo>
                  <a:cubicBezTo>
                    <a:pt x="2930" y="1355"/>
                    <a:pt x="3403" y="1828"/>
                    <a:pt x="3403" y="2364"/>
                  </a:cubicBezTo>
                  <a:cubicBezTo>
                    <a:pt x="3403" y="2962"/>
                    <a:pt x="2930" y="3403"/>
                    <a:pt x="2395" y="3403"/>
                  </a:cubicBezTo>
                  <a:cubicBezTo>
                    <a:pt x="1827" y="3403"/>
                    <a:pt x="1355" y="2931"/>
                    <a:pt x="1355" y="2364"/>
                  </a:cubicBezTo>
                  <a:cubicBezTo>
                    <a:pt x="1355" y="1828"/>
                    <a:pt x="1827" y="1355"/>
                    <a:pt x="2395" y="1355"/>
                  </a:cubicBezTo>
                  <a:close/>
                  <a:moveTo>
                    <a:pt x="2395" y="1"/>
                  </a:moveTo>
                  <a:cubicBezTo>
                    <a:pt x="1040" y="1"/>
                    <a:pt x="0" y="1072"/>
                    <a:pt x="0" y="2427"/>
                  </a:cubicBezTo>
                  <a:cubicBezTo>
                    <a:pt x="0" y="2994"/>
                    <a:pt x="221" y="3592"/>
                    <a:pt x="630" y="4002"/>
                  </a:cubicBezTo>
                  <a:lnTo>
                    <a:pt x="2111" y="6050"/>
                  </a:lnTo>
                  <a:cubicBezTo>
                    <a:pt x="2206" y="6113"/>
                    <a:pt x="2269" y="6207"/>
                    <a:pt x="2395" y="6207"/>
                  </a:cubicBezTo>
                  <a:cubicBezTo>
                    <a:pt x="2521" y="6207"/>
                    <a:pt x="2584" y="6144"/>
                    <a:pt x="2678" y="6050"/>
                  </a:cubicBezTo>
                  <a:lnTo>
                    <a:pt x="4442" y="3592"/>
                  </a:lnTo>
                  <a:cubicBezTo>
                    <a:pt x="4663" y="3246"/>
                    <a:pt x="4757" y="2805"/>
                    <a:pt x="4757" y="2364"/>
                  </a:cubicBezTo>
                  <a:cubicBezTo>
                    <a:pt x="4789" y="1072"/>
                    <a:pt x="3686" y="1"/>
                    <a:pt x="239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7694;p89">
              <a:extLst>
                <a:ext uri="{FF2B5EF4-FFF2-40B4-BE49-F238E27FC236}">
                  <a16:creationId xmlns:a16="http://schemas.microsoft.com/office/drawing/2014/main" id="{1F55D072-4B1C-4A32-A90A-D03B39F72C2A}"/>
                </a:ext>
              </a:extLst>
            </p:cNvPr>
            <p:cNvSpPr/>
            <p:nvPr/>
          </p:nvSpPr>
          <p:spPr>
            <a:xfrm>
              <a:off x="-33421775" y="41338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79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6216589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" name="Google Shape;1413;p4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OpenDyslexicAlta" panose="00000500000000000000" pitchFamily="50" charset="0"/>
              </a:rPr>
              <a:t>Summer Term</a:t>
            </a:r>
            <a:endParaRPr dirty="0">
              <a:latin typeface="OpenDyslexicAlta" panose="00000500000000000000" pitchFamily="50" charset="0"/>
            </a:endParaRPr>
          </a:p>
        </p:txBody>
      </p:sp>
      <p:sp>
        <p:nvSpPr>
          <p:cNvPr id="1415" name="Google Shape;1415;p48"/>
          <p:cNvSpPr txBox="1">
            <a:spLocks noGrp="1"/>
          </p:cNvSpPr>
          <p:nvPr>
            <p:ph type="subTitle" idx="1"/>
          </p:nvPr>
        </p:nvSpPr>
        <p:spPr>
          <a:xfrm>
            <a:off x="3241249" y="819997"/>
            <a:ext cx="2049600" cy="5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Science</a:t>
            </a:r>
            <a:endParaRPr dirty="0"/>
          </a:p>
        </p:txBody>
      </p:sp>
      <p:sp>
        <p:nvSpPr>
          <p:cNvPr id="1416" name="Google Shape;1416;p48"/>
          <p:cNvSpPr txBox="1">
            <a:spLocks noGrp="1"/>
          </p:cNvSpPr>
          <p:nvPr>
            <p:ph type="subTitle" idx="2"/>
          </p:nvPr>
        </p:nvSpPr>
        <p:spPr>
          <a:xfrm>
            <a:off x="3238204" y="1141949"/>
            <a:ext cx="204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/>
            <a:r>
              <a:rPr lang="en-GB" dirty="0">
                <a:highlight>
                  <a:srgbClr val="FFFFFF"/>
                </a:highlight>
              </a:rPr>
              <a:t>Unbalanced Forces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highlight>
                  <a:srgbClr val="FFFFFF"/>
                </a:highlight>
              </a:rPr>
              <a:t>Animals: human timeline</a:t>
            </a:r>
            <a:endParaRPr dirty="0">
              <a:highlight>
                <a:srgbClr val="FFFFFF"/>
              </a:highlight>
            </a:endParaRPr>
          </a:p>
        </p:txBody>
      </p:sp>
      <p:sp>
        <p:nvSpPr>
          <p:cNvPr id="1414" name="Google Shape;1414;p48"/>
          <p:cNvSpPr txBox="1">
            <a:spLocks noGrp="1"/>
          </p:cNvSpPr>
          <p:nvPr>
            <p:ph type="subTitle" idx="3"/>
          </p:nvPr>
        </p:nvSpPr>
        <p:spPr>
          <a:xfrm>
            <a:off x="1302788" y="1758758"/>
            <a:ext cx="2049600" cy="5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RE</a:t>
            </a:r>
            <a:endParaRPr dirty="0"/>
          </a:p>
        </p:txBody>
      </p:sp>
      <p:sp>
        <p:nvSpPr>
          <p:cNvPr id="1417" name="Google Shape;1417;p48"/>
          <p:cNvSpPr txBox="1">
            <a:spLocks noGrp="1"/>
          </p:cNvSpPr>
          <p:nvPr>
            <p:ph type="subTitle" idx="4"/>
          </p:nvPr>
        </p:nvSpPr>
        <p:spPr>
          <a:xfrm>
            <a:off x="1334489" y="2090351"/>
            <a:ext cx="204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highlight>
                  <a:srgbClr val="FFFFFF"/>
                </a:highlight>
              </a:rPr>
              <a:t>To The Ends Of The Earth</a:t>
            </a:r>
            <a:br>
              <a:rPr lang="en-GB" dirty="0">
                <a:highlight>
                  <a:srgbClr val="FFFFFF"/>
                </a:highlight>
              </a:rPr>
            </a:br>
            <a:r>
              <a:rPr lang="en-GB" dirty="0">
                <a:highlight>
                  <a:srgbClr val="FFFFFF"/>
                </a:highlight>
              </a:rPr>
              <a:t>Dialogue &amp; Encounter</a:t>
            </a:r>
            <a:endParaRPr dirty="0">
              <a:highlight>
                <a:srgbClr val="FFFFFF"/>
              </a:highlight>
            </a:endParaRPr>
          </a:p>
        </p:txBody>
      </p:sp>
      <p:sp>
        <p:nvSpPr>
          <p:cNvPr id="1418" name="Google Shape;1418;p48"/>
          <p:cNvSpPr txBox="1">
            <a:spLocks noGrp="1"/>
          </p:cNvSpPr>
          <p:nvPr>
            <p:ph type="subTitle" idx="5"/>
          </p:nvPr>
        </p:nvSpPr>
        <p:spPr>
          <a:xfrm>
            <a:off x="3286013" y="2382444"/>
            <a:ext cx="2049600" cy="5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History</a:t>
            </a:r>
            <a:endParaRPr dirty="0"/>
          </a:p>
        </p:txBody>
      </p:sp>
      <p:sp>
        <p:nvSpPr>
          <p:cNvPr id="1419" name="Google Shape;1419;p48"/>
          <p:cNvSpPr txBox="1">
            <a:spLocks noGrp="1"/>
          </p:cNvSpPr>
          <p:nvPr>
            <p:ph type="subTitle" idx="6"/>
          </p:nvPr>
        </p:nvSpPr>
        <p:spPr>
          <a:xfrm>
            <a:off x="3274275" y="2719275"/>
            <a:ext cx="204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highlight>
                  <a:srgbClr val="FFFFFF"/>
                </a:highlight>
              </a:rPr>
              <a:t>What can the census tell us about local areas?</a:t>
            </a:r>
            <a:endParaRPr dirty="0">
              <a:highlight>
                <a:srgbClr val="FFFFFF"/>
              </a:highlight>
            </a:endParaRPr>
          </a:p>
        </p:txBody>
      </p:sp>
      <p:sp>
        <p:nvSpPr>
          <p:cNvPr id="1420" name="Google Shape;1420;p48"/>
          <p:cNvSpPr txBox="1">
            <a:spLocks noGrp="1"/>
          </p:cNvSpPr>
          <p:nvPr>
            <p:ph type="subTitle" idx="7"/>
          </p:nvPr>
        </p:nvSpPr>
        <p:spPr>
          <a:xfrm>
            <a:off x="1353639" y="2751845"/>
            <a:ext cx="2049600" cy="782822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Geography</a:t>
            </a:r>
            <a:endParaRPr dirty="0"/>
          </a:p>
        </p:txBody>
      </p:sp>
      <p:sp>
        <p:nvSpPr>
          <p:cNvPr id="1421" name="Google Shape;1421;p48"/>
          <p:cNvSpPr txBox="1">
            <a:spLocks noGrp="1"/>
          </p:cNvSpPr>
          <p:nvPr>
            <p:ph type="subTitle" idx="8"/>
          </p:nvPr>
        </p:nvSpPr>
        <p:spPr>
          <a:xfrm>
            <a:off x="1314297" y="3366229"/>
            <a:ext cx="2049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highlight>
                  <a:srgbClr val="FFFFFF"/>
                </a:highlight>
              </a:rPr>
              <a:t>Would you like to live in the desert?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1448" name="Google Shape;1448;p48"/>
          <p:cNvGrpSpPr/>
          <p:nvPr/>
        </p:nvGrpSpPr>
        <p:grpSpPr>
          <a:xfrm rot="10800000" flipH="1">
            <a:off x="-326391" y="401"/>
            <a:ext cx="9470383" cy="5142678"/>
            <a:chOff x="-326516" y="796"/>
            <a:chExt cx="9470383" cy="5142678"/>
          </a:xfrm>
        </p:grpSpPr>
        <p:sp>
          <p:nvSpPr>
            <p:cNvPr id="1449" name="Google Shape;1449;p48"/>
            <p:cNvSpPr/>
            <p:nvPr/>
          </p:nvSpPr>
          <p:spPr>
            <a:xfrm>
              <a:off x="6605861" y="3322487"/>
              <a:ext cx="2538007" cy="1820988"/>
            </a:xfrm>
            <a:custGeom>
              <a:avLst/>
              <a:gdLst/>
              <a:ahLst/>
              <a:cxnLst/>
              <a:rect l="l" t="t" r="r" b="b"/>
              <a:pathLst>
                <a:path w="24213" h="20593" extrusionOk="0">
                  <a:moveTo>
                    <a:pt x="23614" y="0"/>
                  </a:moveTo>
                  <a:cubicBezTo>
                    <a:pt x="14949" y="0"/>
                    <a:pt x="6606" y="5690"/>
                    <a:pt x="2513" y="13167"/>
                  </a:cubicBezTo>
                  <a:cubicBezTo>
                    <a:pt x="1833" y="14404"/>
                    <a:pt x="1266" y="15698"/>
                    <a:pt x="829" y="17038"/>
                  </a:cubicBezTo>
                  <a:cubicBezTo>
                    <a:pt x="438" y="18192"/>
                    <a:pt x="159" y="19383"/>
                    <a:pt x="0" y="20592"/>
                  </a:cubicBezTo>
                  <a:lnTo>
                    <a:pt x="24212" y="20592"/>
                  </a:lnTo>
                  <a:lnTo>
                    <a:pt x="24212" y="9"/>
                  </a:lnTo>
                  <a:cubicBezTo>
                    <a:pt x="24013" y="3"/>
                    <a:pt x="23813" y="0"/>
                    <a:pt x="2361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0" name="Google Shape;1450;p48"/>
            <p:cNvSpPr/>
            <p:nvPr/>
          </p:nvSpPr>
          <p:spPr>
            <a:xfrm>
              <a:off x="6729754" y="3420285"/>
              <a:ext cx="2414109" cy="1723187"/>
            </a:xfrm>
            <a:custGeom>
              <a:avLst/>
              <a:gdLst/>
              <a:ahLst/>
              <a:cxnLst/>
              <a:rect l="l" t="t" r="r" b="b"/>
              <a:pathLst>
                <a:path w="23031" h="19487" extrusionOk="0">
                  <a:moveTo>
                    <a:pt x="22131" y="0"/>
                  </a:moveTo>
                  <a:cubicBezTo>
                    <a:pt x="14020" y="0"/>
                    <a:pt x="6212" y="5327"/>
                    <a:pt x="2373" y="12331"/>
                  </a:cubicBezTo>
                  <a:cubicBezTo>
                    <a:pt x="1740" y="13484"/>
                    <a:pt x="1210" y="14703"/>
                    <a:pt x="800" y="15950"/>
                  </a:cubicBezTo>
                  <a:cubicBezTo>
                    <a:pt x="410" y="17104"/>
                    <a:pt x="140" y="18286"/>
                    <a:pt x="0" y="19486"/>
                  </a:cubicBezTo>
                  <a:lnTo>
                    <a:pt x="23030" y="19486"/>
                  </a:lnTo>
                  <a:lnTo>
                    <a:pt x="23030" y="20"/>
                  </a:lnTo>
                  <a:lnTo>
                    <a:pt x="22984" y="20"/>
                  </a:lnTo>
                  <a:cubicBezTo>
                    <a:pt x="22699" y="7"/>
                    <a:pt x="22415" y="0"/>
                    <a:pt x="2213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1" name="Google Shape;1451;p48"/>
            <p:cNvSpPr/>
            <p:nvPr/>
          </p:nvSpPr>
          <p:spPr>
            <a:xfrm>
              <a:off x="6900396" y="3555398"/>
              <a:ext cx="2243462" cy="1588069"/>
            </a:xfrm>
            <a:custGeom>
              <a:avLst/>
              <a:gdLst/>
              <a:ahLst/>
              <a:cxnLst/>
              <a:rect l="l" t="t" r="r" b="b"/>
              <a:pathLst>
                <a:path w="21403" h="17959" extrusionOk="0">
                  <a:moveTo>
                    <a:pt x="20091" y="0"/>
                  </a:moveTo>
                  <a:cubicBezTo>
                    <a:pt x="12734" y="0"/>
                    <a:pt x="5658" y="4836"/>
                    <a:pt x="2178" y="11175"/>
                  </a:cubicBezTo>
                  <a:cubicBezTo>
                    <a:pt x="1601" y="12226"/>
                    <a:pt x="1126" y="13324"/>
                    <a:pt x="754" y="14460"/>
                  </a:cubicBezTo>
                  <a:cubicBezTo>
                    <a:pt x="363" y="15595"/>
                    <a:pt x="112" y="16767"/>
                    <a:pt x="1" y="17958"/>
                  </a:cubicBezTo>
                  <a:lnTo>
                    <a:pt x="21402" y="17958"/>
                  </a:lnTo>
                  <a:lnTo>
                    <a:pt x="21402" y="55"/>
                  </a:lnTo>
                  <a:cubicBezTo>
                    <a:pt x="21225" y="37"/>
                    <a:pt x="21039" y="27"/>
                    <a:pt x="20863" y="18"/>
                  </a:cubicBezTo>
                  <a:cubicBezTo>
                    <a:pt x="20605" y="6"/>
                    <a:pt x="20348" y="0"/>
                    <a:pt x="2009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2" name="Google Shape;1452;p48"/>
            <p:cNvSpPr/>
            <p:nvPr/>
          </p:nvSpPr>
          <p:spPr>
            <a:xfrm>
              <a:off x="7034980" y="3660005"/>
              <a:ext cx="2108874" cy="1483460"/>
            </a:xfrm>
            <a:custGeom>
              <a:avLst/>
              <a:gdLst/>
              <a:ahLst/>
              <a:cxnLst/>
              <a:rect l="l" t="t" r="r" b="b"/>
              <a:pathLst>
                <a:path w="20119" h="16776" extrusionOk="0">
                  <a:moveTo>
                    <a:pt x="18486" y="0"/>
                  </a:moveTo>
                  <a:cubicBezTo>
                    <a:pt x="11721" y="0"/>
                    <a:pt x="5202" y="4445"/>
                    <a:pt x="2011" y="10280"/>
                  </a:cubicBezTo>
                  <a:cubicBezTo>
                    <a:pt x="1480" y="11248"/>
                    <a:pt x="1043" y="12253"/>
                    <a:pt x="698" y="13304"/>
                  </a:cubicBezTo>
                  <a:cubicBezTo>
                    <a:pt x="317" y="14421"/>
                    <a:pt x="75" y="15594"/>
                    <a:pt x="1" y="16775"/>
                  </a:cubicBezTo>
                  <a:lnTo>
                    <a:pt x="20118" y="16775"/>
                  </a:lnTo>
                  <a:lnTo>
                    <a:pt x="20118" y="91"/>
                  </a:lnTo>
                  <a:cubicBezTo>
                    <a:pt x="19811" y="54"/>
                    <a:pt x="19504" y="35"/>
                    <a:pt x="19197" y="17"/>
                  </a:cubicBezTo>
                  <a:cubicBezTo>
                    <a:pt x="18960" y="6"/>
                    <a:pt x="18723" y="0"/>
                    <a:pt x="1848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3" name="Google Shape;1453;p48"/>
            <p:cNvSpPr/>
            <p:nvPr/>
          </p:nvSpPr>
          <p:spPr>
            <a:xfrm>
              <a:off x="7141265" y="3744098"/>
              <a:ext cx="2002586" cy="1399365"/>
            </a:xfrm>
            <a:custGeom>
              <a:avLst/>
              <a:gdLst/>
              <a:ahLst/>
              <a:cxnLst/>
              <a:rect l="l" t="t" r="r" b="b"/>
              <a:pathLst>
                <a:path w="19105" h="15825" extrusionOk="0">
                  <a:moveTo>
                    <a:pt x="17225" y="0"/>
                  </a:moveTo>
                  <a:cubicBezTo>
                    <a:pt x="10932" y="0"/>
                    <a:pt x="4867" y="4129"/>
                    <a:pt x="1890" y="9562"/>
                  </a:cubicBezTo>
                  <a:cubicBezTo>
                    <a:pt x="1397" y="10455"/>
                    <a:pt x="987" y="11404"/>
                    <a:pt x="671" y="12372"/>
                  </a:cubicBezTo>
                  <a:cubicBezTo>
                    <a:pt x="289" y="13489"/>
                    <a:pt x="66" y="14652"/>
                    <a:pt x="1" y="15824"/>
                  </a:cubicBezTo>
                  <a:lnTo>
                    <a:pt x="19104" y="15824"/>
                  </a:lnTo>
                  <a:lnTo>
                    <a:pt x="19104" y="136"/>
                  </a:lnTo>
                  <a:cubicBezTo>
                    <a:pt x="18695" y="71"/>
                    <a:pt x="18285" y="34"/>
                    <a:pt x="17876" y="15"/>
                  </a:cubicBezTo>
                  <a:cubicBezTo>
                    <a:pt x="17659" y="5"/>
                    <a:pt x="17442" y="0"/>
                    <a:pt x="1722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4" name="Google Shape;1454;p48"/>
            <p:cNvSpPr/>
            <p:nvPr/>
          </p:nvSpPr>
          <p:spPr>
            <a:xfrm>
              <a:off x="7296393" y="3829163"/>
              <a:ext cx="1847453" cy="1314298"/>
            </a:xfrm>
            <a:custGeom>
              <a:avLst/>
              <a:gdLst/>
              <a:ahLst/>
              <a:cxnLst/>
              <a:rect l="l" t="t" r="r" b="b"/>
              <a:pathLst>
                <a:path w="17625" h="14863" extrusionOk="0">
                  <a:moveTo>
                    <a:pt x="16110" y="0"/>
                  </a:moveTo>
                  <a:cubicBezTo>
                    <a:pt x="13016" y="0"/>
                    <a:pt x="9791" y="1769"/>
                    <a:pt x="7314" y="3799"/>
                  </a:cubicBezTo>
                  <a:cubicBezTo>
                    <a:pt x="4886" y="5790"/>
                    <a:pt x="2838" y="8386"/>
                    <a:pt x="1322" y="11308"/>
                  </a:cubicBezTo>
                  <a:cubicBezTo>
                    <a:pt x="745" y="12424"/>
                    <a:pt x="233" y="13606"/>
                    <a:pt x="0" y="14862"/>
                  </a:cubicBezTo>
                  <a:lnTo>
                    <a:pt x="17624" y="14862"/>
                  </a:lnTo>
                  <a:lnTo>
                    <a:pt x="17624" y="151"/>
                  </a:lnTo>
                  <a:cubicBezTo>
                    <a:pt x="17126" y="48"/>
                    <a:pt x="16620" y="0"/>
                    <a:pt x="1611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5" name="Google Shape;1455;p48"/>
            <p:cNvSpPr/>
            <p:nvPr/>
          </p:nvSpPr>
          <p:spPr>
            <a:xfrm>
              <a:off x="7450474" y="3954107"/>
              <a:ext cx="1693367" cy="1189350"/>
            </a:xfrm>
            <a:custGeom>
              <a:avLst/>
              <a:gdLst/>
              <a:ahLst/>
              <a:cxnLst/>
              <a:rect l="l" t="t" r="r" b="b"/>
              <a:pathLst>
                <a:path w="16155" h="13450" extrusionOk="0">
                  <a:moveTo>
                    <a:pt x="14190" y="0"/>
                  </a:moveTo>
                  <a:cubicBezTo>
                    <a:pt x="11480" y="0"/>
                    <a:pt x="8653" y="1556"/>
                    <a:pt x="6486" y="3335"/>
                  </a:cubicBezTo>
                  <a:cubicBezTo>
                    <a:pt x="4355" y="5084"/>
                    <a:pt x="2559" y="7354"/>
                    <a:pt x="1229" y="9913"/>
                  </a:cubicBezTo>
                  <a:cubicBezTo>
                    <a:pt x="689" y="10955"/>
                    <a:pt x="224" y="12053"/>
                    <a:pt x="38" y="13235"/>
                  </a:cubicBezTo>
                  <a:cubicBezTo>
                    <a:pt x="19" y="13300"/>
                    <a:pt x="10" y="13375"/>
                    <a:pt x="1" y="13449"/>
                  </a:cubicBezTo>
                  <a:lnTo>
                    <a:pt x="16154" y="13449"/>
                  </a:lnTo>
                  <a:lnTo>
                    <a:pt x="16154" y="301"/>
                  </a:lnTo>
                  <a:cubicBezTo>
                    <a:pt x="15514" y="94"/>
                    <a:pt x="14856" y="0"/>
                    <a:pt x="141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6" name="Google Shape;1456;p48"/>
            <p:cNvSpPr/>
            <p:nvPr/>
          </p:nvSpPr>
          <p:spPr>
            <a:xfrm>
              <a:off x="7640716" y="4103546"/>
              <a:ext cx="1503119" cy="1039907"/>
            </a:xfrm>
            <a:custGeom>
              <a:avLst/>
              <a:gdLst/>
              <a:ahLst/>
              <a:cxnLst/>
              <a:rect l="l" t="t" r="r" b="b"/>
              <a:pathLst>
                <a:path w="14340" h="11760" extrusionOk="0">
                  <a:moveTo>
                    <a:pt x="11840" y="1"/>
                  </a:moveTo>
                  <a:cubicBezTo>
                    <a:pt x="9584" y="1"/>
                    <a:pt x="7234" y="1288"/>
                    <a:pt x="5434" y="2771"/>
                  </a:cubicBezTo>
                  <a:cubicBezTo>
                    <a:pt x="3620" y="4287"/>
                    <a:pt x="2140" y="6148"/>
                    <a:pt x="1061" y="8251"/>
                  </a:cubicBezTo>
                  <a:cubicBezTo>
                    <a:pt x="614" y="9107"/>
                    <a:pt x="223" y="10029"/>
                    <a:pt x="65" y="11006"/>
                  </a:cubicBezTo>
                  <a:cubicBezTo>
                    <a:pt x="28" y="11257"/>
                    <a:pt x="9" y="11508"/>
                    <a:pt x="0" y="11759"/>
                  </a:cubicBezTo>
                  <a:lnTo>
                    <a:pt x="14339" y="11759"/>
                  </a:lnTo>
                  <a:lnTo>
                    <a:pt x="14339" y="621"/>
                  </a:lnTo>
                  <a:cubicBezTo>
                    <a:pt x="13544" y="187"/>
                    <a:pt x="12699" y="1"/>
                    <a:pt x="1184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7" name="Google Shape;1457;p48"/>
            <p:cNvSpPr/>
            <p:nvPr/>
          </p:nvSpPr>
          <p:spPr>
            <a:xfrm>
              <a:off x="7883576" y="4275798"/>
              <a:ext cx="1260251" cy="867651"/>
            </a:xfrm>
            <a:custGeom>
              <a:avLst/>
              <a:gdLst/>
              <a:ahLst/>
              <a:cxnLst/>
              <a:rect l="l" t="t" r="r" b="b"/>
              <a:pathLst>
                <a:path w="12023" h="9812" extrusionOk="0">
                  <a:moveTo>
                    <a:pt x="9795" y="1"/>
                  </a:moveTo>
                  <a:cubicBezTo>
                    <a:pt x="7930" y="1"/>
                    <a:pt x="5981" y="1070"/>
                    <a:pt x="4485" y="2302"/>
                  </a:cubicBezTo>
                  <a:cubicBezTo>
                    <a:pt x="2987" y="3549"/>
                    <a:pt x="1759" y="5094"/>
                    <a:pt x="875" y="6834"/>
                  </a:cubicBezTo>
                  <a:cubicBezTo>
                    <a:pt x="503" y="7541"/>
                    <a:pt x="177" y="8304"/>
                    <a:pt x="47" y="9113"/>
                  </a:cubicBezTo>
                  <a:cubicBezTo>
                    <a:pt x="9" y="9346"/>
                    <a:pt x="0" y="9579"/>
                    <a:pt x="0" y="9811"/>
                  </a:cubicBezTo>
                  <a:lnTo>
                    <a:pt x="12022" y="9811"/>
                  </a:lnTo>
                  <a:lnTo>
                    <a:pt x="12022" y="609"/>
                  </a:lnTo>
                  <a:cubicBezTo>
                    <a:pt x="11319" y="182"/>
                    <a:pt x="10564" y="1"/>
                    <a:pt x="979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8" name="Google Shape;1458;p48"/>
            <p:cNvSpPr/>
            <p:nvPr/>
          </p:nvSpPr>
          <p:spPr>
            <a:xfrm>
              <a:off x="8085453" y="4416748"/>
              <a:ext cx="1058368" cy="726697"/>
            </a:xfrm>
            <a:custGeom>
              <a:avLst/>
              <a:gdLst/>
              <a:ahLst/>
              <a:cxnLst/>
              <a:rect l="l" t="t" r="r" b="b"/>
              <a:pathLst>
                <a:path w="10097" h="8218" extrusionOk="0">
                  <a:moveTo>
                    <a:pt x="7591" y="0"/>
                  </a:moveTo>
                  <a:cubicBezTo>
                    <a:pt x="6147" y="0"/>
                    <a:pt x="4641" y="825"/>
                    <a:pt x="3490" y="1769"/>
                  </a:cubicBezTo>
                  <a:cubicBezTo>
                    <a:pt x="2336" y="2737"/>
                    <a:pt x="1387" y="3928"/>
                    <a:pt x="698" y="5268"/>
                  </a:cubicBezTo>
                  <a:cubicBezTo>
                    <a:pt x="391" y="5817"/>
                    <a:pt x="177" y="6412"/>
                    <a:pt x="65" y="7036"/>
                  </a:cubicBezTo>
                  <a:cubicBezTo>
                    <a:pt x="0" y="7426"/>
                    <a:pt x="10" y="7826"/>
                    <a:pt x="93" y="8217"/>
                  </a:cubicBezTo>
                  <a:lnTo>
                    <a:pt x="10096" y="8217"/>
                  </a:lnTo>
                  <a:lnTo>
                    <a:pt x="10096" y="1117"/>
                  </a:lnTo>
                  <a:cubicBezTo>
                    <a:pt x="9994" y="1006"/>
                    <a:pt x="9873" y="894"/>
                    <a:pt x="9761" y="792"/>
                  </a:cubicBezTo>
                  <a:cubicBezTo>
                    <a:pt x="9096" y="229"/>
                    <a:pt x="8352" y="0"/>
                    <a:pt x="759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9" name="Google Shape;1459;p48"/>
            <p:cNvSpPr/>
            <p:nvPr/>
          </p:nvSpPr>
          <p:spPr>
            <a:xfrm>
              <a:off x="8269721" y="4559820"/>
              <a:ext cx="858476" cy="583622"/>
            </a:xfrm>
            <a:custGeom>
              <a:avLst/>
              <a:gdLst/>
              <a:ahLst/>
              <a:cxnLst/>
              <a:rect l="l" t="t" r="r" b="b"/>
              <a:pathLst>
                <a:path w="8190" h="6600" extrusionOk="0">
                  <a:moveTo>
                    <a:pt x="5320" y="1"/>
                  </a:moveTo>
                  <a:cubicBezTo>
                    <a:pt x="4313" y="1"/>
                    <a:pt x="3266" y="578"/>
                    <a:pt x="2467" y="1230"/>
                  </a:cubicBezTo>
                  <a:cubicBezTo>
                    <a:pt x="1657" y="1909"/>
                    <a:pt x="997" y="2738"/>
                    <a:pt x="522" y="3677"/>
                  </a:cubicBezTo>
                  <a:cubicBezTo>
                    <a:pt x="308" y="4059"/>
                    <a:pt x="159" y="4468"/>
                    <a:pt x="85" y="4906"/>
                  </a:cubicBezTo>
                  <a:cubicBezTo>
                    <a:pt x="1" y="5334"/>
                    <a:pt x="66" y="5780"/>
                    <a:pt x="271" y="6171"/>
                  </a:cubicBezTo>
                  <a:cubicBezTo>
                    <a:pt x="373" y="6339"/>
                    <a:pt x="503" y="6478"/>
                    <a:pt x="662" y="6599"/>
                  </a:cubicBezTo>
                  <a:lnTo>
                    <a:pt x="6701" y="6599"/>
                  </a:lnTo>
                  <a:cubicBezTo>
                    <a:pt x="7203" y="6227"/>
                    <a:pt x="7594" y="5734"/>
                    <a:pt x="7845" y="5166"/>
                  </a:cubicBezTo>
                  <a:cubicBezTo>
                    <a:pt x="8106" y="4515"/>
                    <a:pt x="8189" y="3808"/>
                    <a:pt x="8087" y="3110"/>
                  </a:cubicBezTo>
                  <a:cubicBezTo>
                    <a:pt x="8059" y="2831"/>
                    <a:pt x="7994" y="2561"/>
                    <a:pt x="7910" y="2291"/>
                  </a:cubicBezTo>
                  <a:cubicBezTo>
                    <a:pt x="7696" y="1612"/>
                    <a:pt x="7333" y="988"/>
                    <a:pt x="6831" y="551"/>
                  </a:cubicBezTo>
                  <a:cubicBezTo>
                    <a:pt x="6366" y="160"/>
                    <a:pt x="5848" y="1"/>
                    <a:pt x="532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0" name="Google Shape;1460;p48"/>
            <p:cNvSpPr/>
            <p:nvPr/>
          </p:nvSpPr>
          <p:spPr>
            <a:xfrm>
              <a:off x="-326516" y="796"/>
              <a:ext cx="2371238" cy="957316"/>
            </a:xfrm>
            <a:custGeom>
              <a:avLst/>
              <a:gdLst/>
              <a:ahLst/>
              <a:cxnLst/>
              <a:rect l="l" t="t" r="r" b="b"/>
              <a:pathLst>
                <a:path w="22622" h="10826" extrusionOk="0">
                  <a:moveTo>
                    <a:pt x="810" y="0"/>
                  </a:moveTo>
                  <a:cubicBezTo>
                    <a:pt x="1" y="1015"/>
                    <a:pt x="1043" y="2494"/>
                    <a:pt x="1443" y="3629"/>
                  </a:cubicBezTo>
                  <a:cubicBezTo>
                    <a:pt x="1824" y="4709"/>
                    <a:pt x="1899" y="5881"/>
                    <a:pt x="1648" y="6998"/>
                  </a:cubicBezTo>
                  <a:cubicBezTo>
                    <a:pt x="1452" y="7891"/>
                    <a:pt x="1061" y="8868"/>
                    <a:pt x="1517" y="9678"/>
                  </a:cubicBezTo>
                  <a:cubicBezTo>
                    <a:pt x="2029" y="10562"/>
                    <a:pt x="3267" y="10739"/>
                    <a:pt x="4327" y="10776"/>
                  </a:cubicBezTo>
                  <a:cubicBezTo>
                    <a:pt x="5129" y="10808"/>
                    <a:pt x="5932" y="10825"/>
                    <a:pt x="6735" y="10825"/>
                  </a:cubicBezTo>
                  <a:cubicBezTo>
                    <a:pt x="10794" y="10825"/>
                    <a:pt x="14860" y="10384"/>
                    <a:pt x="18713" y="9203"/>
                  </a:cubicBezTo>
                  <a:cubicBezTo>
                    <a:pt x="19886" y="8850"/>
                    <a:pt x="21105" y="8375"/>
                    <a:pt x="21830" y="7426"/>
                  </a:cubicBezTo>
                  <a:cubicBezTo>
                    <a:pt x="22482" y="6561"/>
                    <a:pt x="22621" y="5435"/>
                    <a:pt x="22621" y="4374"/>
                  </a:cubicBezTo>
                  <a:cubicBezTo>
                    <a:pt x="22621" y="3406"/>
                    <a:pt x="22519" y="2438"/>
                    <a:pt x="22323" y="1489"/>
                  </a:cubicBezTo>
                  <a:cubicBezTo>
                    <a:pt x="22258" y="1154"/>
                    <a:pt x="22175" y="819"/>
                    <a:pt x="22082" y="484"/>
                  </a:cubicBezTo>
                  <a:cubicBezTo>
                    <a:pt x="22035" y="326"/>
                    <a:pt x="21989" y="159"/>
                    <a:pt x="2192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1" name="Google Shape;1461;p48"/>
            <p:cNvSpPr/>
            <p:nvPr/>
          </p:nvSpPr>
          <p:spPr>
            <a:xfrm>
              <a:off x="-108078" y="796"/>
              <a:ext cx="1912860" cy="841034"/>
            </a:xfrm>
            <a:custGeom>
              <a:avLst/>
              <a:gdLst/>
              <a:ahLst/>
              <a:cxnLst/>
              <a:rect l="l" t="t" r="r" b="b"/>
              <a:pathLst>
                <a:path w="18249" h="9511" extrusionOk="0">
                  <a:moveTo>
                    <a:pt x="4049" y="0"/>
                  </a:moveTo>
                  <a:cubicBezTo>
                    <a:pt x="3630" y="56"/>
                    <a:pt x="3202" y="112"/>
                    <a:pt x="2783" y="177"/>
                  </a:cubicBezTo>
                  <a:cubicBezTo>
                    <a:pt x="2318" y="242"/>
                    <a:pt x="1853" y="326"/>
                    <a:pt x="1453" y="540"/>
                  </a:cubicBezTo>
                  <a:cubicBezTo>
                    <a:pt x="1" y="1303"/>
                    <a:pt x="1080" y="2745"/>
                    <a:pt x="1462" y="3806"/>
                  </a:cubicBezTo>
                  <a:cubicBezTo>
                    <a:pt x="1760" y="4662"/>
                    <a:pt x="1815" y="5593"/>
                    <a:pt x="1620" y="6477"/>
                  </a:cubicBezTo>
                  <a:cubicBezTo>
                    <a:pt x="1462" y="7193"/>
                    <a:pt x="1155" y="7966"/>
                    <a:pt x="1518" y="8598"/>
                  </a:cubicBezTo>
                  <a:cubicBezTo>
                    <a:pt x="1918" y="9306"/>
                    <a:pt x="2904" y="9445"/>
                    <a:pt x="3742" y="9473"/>
                  </a:cubicBezTo>
                  <a:cubicBezTo>
                    <a:pt x="4372" y="9497"/>
                    <a:pt x="5005" y="9511"/>
                    <a:pt x="5637" y="9511"/>
                  </a:cubicBezTo>
                  <a:cubicBezTo>
                    <a:pt x="8864" y="9511"/>
                    <a:pt x="12092" y="9168"/>
                    <a:pt x="15150" y="8226"/>
                  </a:cubicBezTo>
                  <a:cubicBezTo>
                    <a:pt x="16080" y="7947"/>
                    <a:pt x="17048" y="7566"/>
                    <a:pt x="17615" y="6812"/>
                  </a:cubicBezTo>
                  <a:cubicBezTo>
                    <a:pt x="18137" y="6133"/>
                    <a:pt x="18248" y="5239"/>
                    <a:pt x="18248" y="4392"/>
                  </a:cubicBezTo>
                  <a:cubicBezTo>
                    <a:pt x="18248" y="3629"/>
                    <a:pt x="18174" y="2857"/>
                    <a:pt x="18016" y="2113"/>
                  </a:cubicBezTo>
                  <a:cubicBezTo>
                    <a:pt x="17960" y="1843"/>
                    <a:pt x="17895" y="1573"/>
                    <a:pt x="17820" y="1312"/>
                  </a:cubicBezTo>
                  <a:cubicBezTo>
                    <a:pt x="17681" y="829"/>
                    <a:pt x="17494" y="326"/>
                    <a:pt x="1709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2" name="Google Shape;1462;p48"/>
            <p:cNvSpPr/>
            <p:nvPr/>
          </p:nvSpPr>
          <p:spPr>
            <a:xfrm>
              <a:off x="143587" y="64904"/>
              <a:ext cx="1427019" cy="665329"/>
            </a:xfrm>
            <a:custGeom>
              <a:avLst/>
              <a:gdLst/>
              <a:ahLst/>
              <a:cxnLst/>
              <a:rect l="l" t="t" r="r" b="b"/>
              <a:pathLst>
                <a:path w="13614" h="7524" extrusionOk="0">
                  <a:moveTo>
                    <a:pt x="9287" y="0"/>
                  </a:moveTo>
                  <a:cubicBezTo>
                    <a:pt x="6873" y="0"/>
                    <a:pt x="4460" y="182"/>
                    <a:pt x="2076" y="541"/>
                  </a:cubicBezTo>
                  <a:cubicBezTo>
                    <a:pt x="1731" y="578"/>
                    <a:pt x="1396" y="671"/>
                    <a:pt x="1080" y="820"/>
                  </a:cubicBezTo>
                  <a:cubicBezTo>
                    <a:pt x="1" y="1388"/>
                    <a:pt x="810" y="2458"/>
                    <a:pt x="1080" y="3258"/>
                  </a:cubicBezTo>
                  <a:cubicBezTo>
                    <a:pt x="1303" y="3900"/>
                    <a:pt x="1350" y="4589"/>
                    <a:pt x="1201" y="5259"/>
                  </a:cubicBezTo>
                  <a:cubicBezTo>
                    <a:pt x="1080" y="5789"/>
                    <a:pt x="847" y="6366"/>
                    <a:pt x="1117" y="6841"/>
                  </a:cubicBezTo>
                  <a:cubicBezTo>
                    <a:pt x="1424" y="7362"/>
                    <a:pt x="2159" y="7464"/>
                    <a:pt x="2783" y="7492"/>
                  </a:cubicBezTo>
                  <a:cubicBezTo>
                    <a:pt x="3267" y="7512"/>
                    <a:pt x="3752" y="7523"/>
                    <a:pt x="4237" y="7523"/>
                  </a:cubicBezTo>
                  <a:cubicBezTo>
                    <a:pt x="6634" y="7523"/>
                    <a:pt x="9030" y="7258"/>
                    <a:pt x="11297" y="6561"/>
                  </a:cubicBezTo>
                  <a:cubicBezTo>
                    <a:pt x="11995" y="6347"/>
                    <a:pt x="12721" y="6068"/>
                    <a:pt x="13149" y="5510"/>
                  </a:cubicBezTo>
                  <a:cubicBezTo>
                    <a:pt x="13540" y="4998"/>
                    <a:pt x="13614" y="4328"/>
                    <a:pt x="13614" y="3695"/>
                  </a:cubicBezTo>
                  <a:cubicBezTo>
                    <a:pt x="13614" y="3128"/>
                    <a:pt x="13567" y="2551"/>
                    <a:pt x="13456" y="1993"/>
                  </a:cubicBezTo>
                  <a:cubicBezTo>
                    <a:pt x="13409" y="1788"/>
                    <a:pt x="13363" y="1592"/>
                    <a:pt x="13307" y="1388"/>
                  </a:cubicBezTo>
                  <a:cubicBezTo>
                    <a:pt x="13205" y="1025"/>
                    <a:pt x="13065" y="643"/>
                    <a:pt x="12758" y="401"/>
                  </a:cubicBezTo>
                  <a:cubicBezTo>
                    <a:pt x="12395" y="113"/>
                    <a:pt x="11893" y="76"/>
                    <a:pt x="11427" y="48"/>
                  </a:cubicBezTo>
                  <a:cubicBezTo>
                    <a:pt x="10714" y="16"/>
                    <a:pt x="10001" y="0"/>
                    <a:pt x="928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2" name="Google Shape;1414;p48">
            <a:extLst>
              <a:ext uri="{FF2B5EF4-FFF2-40B4-BE49-F238E27FC236}">
                <a16:creationId xmlns:a16="http://schemas.microsoft.com/office/drawing/2014/main" id="{85604410-6256-4916-B11E-E35402611A06}"/>
              </a:ext>
            </a:extLst>
          </p:cNvPr>
          <p:cNvSpPr txBox="1">
            <a:spLocks/>
          </p:cNvSpPr>
          <p:nvPr/>
        </p:nvSpPr>
        <p:spPr>
          <a:xfrm>
            <a:off x="5385970" y="1056451"/>
            <a:ext cx="2049600" cy="5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500" b="0" i="0" u="none" strike="noStrike" cap="none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1pPr>
            <a:lvl2pPr marL="914400" marR="0" lvl="1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2pPr>
            <a:lvl3pPr marL="1371600" marR="0" lvl="2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3pPr>
            <a:lvl4pPr marL="1828800" marR="0" lvl="3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4pPr>
            <a:lvl5pPr marL="2286000" marR="0" lvl="4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5pPr>
            <a:lvl6pPr marL="2743200" marR="0" lvl="5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6pPr>
            <a:lvl7pPr marL="3200400" marR="0" lvl="6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7pPr>
            <a:lvl8pPr marL="3657600" marR="0" lvl="7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8pPr>
            <a:lvl9pPr marL="4114800" marR="0" lvl="8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9pPr>
          </a:lstStyle>
          <a:p>
            <a:pPr marL="0" indent="0"/>
            <a:r>
              <a:rPr lang="en-GB" dirty="0"/>
              <a:t>Art</a:t>
            </a:r>
          </a:p>
        </p:txBody>
      </p:sp>
      <p:sp>
        <p:nvSpPr>
          <p:cNvPr id="53" name="Google Shape;1416;p48">
            <a:extLst>
              <a:ext uri="{FF2B5EF4-FFF2-40B4-BE49-F238E27FC236}">
                <a16:creationId xmlns:a16="http://schemas.microsoft.com/office/drawing/2014/main" id="{5FD5BA70-F775-4530-A7C3-5FC0CBEAC64D}"/>
              </a:ext>
            </a:extLst>
          </p:cNvPr>
          <p:cNvSpPr txBox="1">
            <a:spLocks/>
          </p:cNvSpPr>
          <p:nvPr/>
        </p:nvSpPr>
        <p:spPr>
          <a:xfrm>
            <a:off x="5389015" y="1387647"/>
            <a:ext cx="2049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marL="914400" marR="0" lvl="1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2pPr>
            <a:lvl3pPr marL="1371600" marR="0" lvl="2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3pPr>
            <a:lvl4pPr marL="1828800" marR="0" lvl="3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4pPr>
            <a:lvl5pPr marL="2286000" marR="0" lvl="4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5pPr>
            <a:lvl6pPr marL="2743200" marR="0" lvl="5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6pPr>
            <a:lvl7pPr marL="3200400" marR="0" lvl="6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7pPr>
            <a:lvl8pPr marL="3657600" marR="0" lvl="7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8pPr>
            <a:lvl9pPr marL="4114800" marR="0" lvl="8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9pPr>
          </a:lstStyle>
          <a:p>
            <a:pPr marL="0" indent="0"/>
            <a:r>
              <a:rPr lang="en-GB" dirty="0">
                <a:highlight>
                  <a:srgbClr val="FFFFFF"/>
                </a:highlight>
              </a:rPr>
              <a:t>3D art installations</a:t>
            </a:r>
          </a:p>
        </p:txBody>
      </p:sp>
      <p:sp>
        <p:nvSpPr>
          <p:cNvPr id="54" name="Google Shape;1418;p48">
            <a:extLst>
              <a:ext uri="{FF2B5EF4-FFF2-40B4-BE49-F238E27FC236}">
                <a16:creationId xmlns:a16="http://schemas.microsoft.com/office/drawing/2014/main" id="{EBDF23E0-C0F2-44F4-A3C0-5E7D383229BA}"/>
              </a:ext>
            </a:extLst>
          </p:cNvPr>
          <p:cNvSpPr txBox="1">
            <a:spLocks/>
          </p:cNvSpPr>
          <p:nvPr/>
        </p:nvSpPr>
        <p:spPr>
          <a:xfrm>
            <a:off x="5385970" y="2454008"/>
            <a:ext cx="2049600" cy="5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500" b="0" i="0" u="none" strike="noStrike" cap="none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1pPr>
            <a:lvl2pPr marL="914400" marR="0" lvl="1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2pPr>
            <a:lvl3pPr marL="1371600" marR="0" lvl="2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3pPr>
            <a:lvl4pPr marL="1828800" marR="0" lvl="3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4pPr>
            <a:lvl5pPr marL="2286000" marR="0" lvl="4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5pPr>
            <a:lvl6pPr marL="2743200" marR="0" lvl="5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6pPr>
            <a:lvl7pPr marL="3200400" marR="0" lvl="6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7pPr>
            <a:lvl8pPr marL="3657600" marR="0" lvl="7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8pPr>
            <a:lvl9pPr marL="4114800" marR="0" lvl="8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9pPr>
          </a:lstStyle>
          <a:p>
            <a:pPr marL="0" indent="0"/>
            <a:r>
              <a:rPr lang="en-GB" dirty="0"/>
              <a:t>DT</a:t>
            </a:r>
          </a:p>
        </p:txBody>
      </p:sp>
      <p:sp>
        <p:nvSpPr>
          <p:cNvPr id="55" name="Google Shape;1419;p48">
            <a:extLst>
              <a:ext uri="{FF2B5EF4-FFF2-40B4-BE49-F238E27FC236}">
                <a16:creationId xmlns:a16="http://schemas.microsoft.com/office/drawing/2014/main" id="{C4997052-3DF0-480D-83B7-AE1ADD4F70AD}"/>
              </a:ext>
            </a:extLst>
          </p:cNvPr>
          <p:cNvSpPr txBox="1">
            <a:spLocks/>
          </p:cNvSpPr>
          <p:nvPr/>
        </p:nvSpPr>
        <p:spPr>
          <a:xfrm>
            <a:off x="5445072" y="2794608"/>
            <a:ext cx="2049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marL="914400" marR="0" lvl="1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2pPr>
            <a:lvl3pPr marL="1371600" marR="0" lvl="2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3pPr>
            <a:lvl4pPr marL="1828800" marR="0" lvl="3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4pPr>
            <a:lvl5pPr marL="2286000" marR="0" lvl="4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5pPr>
            <a:lvl6pPr marL="2743200" marR="0" lvl="5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6pPr>
            <a:lvl7pPr marL="3200400" marR="0" lvl="6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7pPr>
            <a:lvl8pPr marL="3657600" marR="0" lvl="7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8pPr>
            <a:lvl9pPr marL="4114800" marR="0" lvl="8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9pPr>
          </a:lstStyle>
          <a:p>
            <a:pPr marL="0" indent="0"/>
            <a:r>
              <a:rPr lang="en-GB" dirty="0">
                <a:highlight>
                  <a:srgbClr val="FFFFFF"/>
                </a:highlight>
              </a:rPr>
              <a:t>Cooking &amp; Nutrition</a:t>
            </a:r>
          </a:p>
        </p:txBody>
      </p:sp>
      <p:sp>
        <p:nvSpPr>
          <p:cNvPr id="56" name="Google Shape;1418;p48">
            <a:extLst>
              <a:ext uri="{FF2B5EF4-FFF2-40B4-BE49-F238E27FC236}">
                <a16:creationId xmlns:a16="http://schemas.microsoft.com/office/drawing/2014/main" id="{0ADCB836-D27E-4947-BE2D-5F5269E96CD2}"/>
              </a:ext>
            </a:extLst>
          </p:cNvPr>
          <p:cNvSpPr txBox="1">
            <a:spLocks/>
          </p:cNvSpPr>
          <p:nvPr/>
        </p:nvSpPr>
        <p:spPr>
          <a:xfrm>
            <a:off x="3277268" y="3757190"/>
            <a:ext cx="2049600" cy="5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500" b="0" i="0" u="none" strike="noStrike" cap="none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1pPr>
            <a:lvl2pPr marL="914400" marR="0" lvl="1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2pPr>
            <a:lvl3pPr marL="1371600" marR="0" lvl="2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3pPr>
            <a:lvl4pPr marL="1828800" marR="0" lvl="3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4pPr>
            <a:lvl5pPr marL="2286000" marR="0" lvl="4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5pPr>
            <a:lvl6pPr marL="2743200" marR="0" lvl="5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6pPr>
            <a:lvl7pPr marL="3200400" marR="0" lvl="6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7pPr>
            <a:lvl8pPr marL="3657600" marR="0" lvl="7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8pPr>
            <a:lvl9pPr marL="4114800" marR="0" lvl="8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9pPr>
          </a:lstStyle>
          <a:p>
            <a:pPr marL="0" indent="0"/>
            <a:r>
              <a:rPr lang="en-GB" dirty="0"/>
              <a:t>PE</a:t>
            </a:r>
          </a:p>
        </p:txBody>
      </p:sp>
      <p:sp>
        <p:nvSpPr>
          <p:cNvPr id="57" name="Google Shape;1419;p48">
            <a:extLst>
              <a:ext uri="{FF2B5EF4-FFF2-40B4-BE49-F238E27FC236}">
                <a16:creationId xmlns:a16="http://schemas.microsoft.com/office/drawing/2014/main" id="{097E86D4-96B3-4B4C-BA20-D2F3C8D1A8F1}"/>
              </a:ext>
            </a:extLst>
          </p:cNvPr>
          <p:cNvSpPr txBox="1">
            <a:spLocks/>
          </p:cNvSpPr>
          <p:nvPr/>
        </p:nvSpPr>
        <p:spPr>
          <a:xfrm>
            <a:off x="3026804" y="4078710"/>
            <a:ext cx="2563442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marL="914400" marR="0" lvl="1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2pPr>
            <a:lvl3pPr marL="1371600" marR="0" lvl="2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3pPr>
            <a:lvl4pPr marL="1828800" marR="0" lvl="3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4pPr>
            <a:lvl5pPr marL="2286000" marR="0" lvl="4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5pPr>
            <a:lvl6pPr marL="2743200" marR="0" lvl="5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6pPr>
            <a:lvl7pPr marL="3200400" marR="0" lvl="6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7pPr>
            <a:lvl8pPr marL="3657600" marR="0" lvl="7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8pPr>
            <a:lvl9pPr marL="4114800" marR="0" lvl="8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9pPr>
          </a:lstStyle>
          <a:p>
            <a:pPr marL="0" indent="0"/>
            <a:r>
              <a:rPr lang="en-GB" dirty="0">
                <a:highlight>
                  <a:srgbClr val="FFFFFF"/>
                </a:highlight>
              </a:rPr>
              <a:t>Athletics</a:t>
            </a:r>
            <a:br>
              <a:rPr lang="en-GB" dirty="0">
                <a:highlight>
                  <a:srgbClr val="FFFFFF"/>
                </a:highlight>
              </a:rPr>
            </a:br>
            <a:r>
              <a:rPr lang="en-GB" dirty="0">
                <a:highlight>
                  <a:srgbClr val="FFFFFF"/>
                </a:highlight>
              </a:rPr>
              <a:t>Team sports</a:t>
            </a:r>
          </a:p>
        </p:txBody>
      </p:sp>
      <p:sp>
        <p:nvSpPr>
          <p:cNvPr id="58" name="Google Shape;1418;p48">
            <a:extLst>
              <a:ext uri="{FF2B5EF4-FFF2-40B4-BE49-F238E27FC236}">
                <a16:creationId xmlns:a16="http://schemas.microsoft.com/office/drawing/2014/main" id="{1D79620D-8F25-49E2-9774-A92F0FD402E4}"/>
              </a:ext>
            </a:extLst>
          </p:cNvPr>
          <p:cNvSpPr txBox="1">
            <a:spLocks/>
          </p:cNvSpPr>
          <p:nvPr/>
        </p:nvSpPr>
        <p:spPr>
          <a:xfrm>
            <a:off x="5445072" y="3754565"/>
            <a:ext cx="2049600" cy="5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500" b="0" i="0" u="none" strike="noStrike" cap="none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1pPr>
            <a:lvl2pPr marL="914400" marR="0" lvl="1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2pPr>
            <a:lvl3pPr marL="1371600" marR="0" lvl="2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3pPr>
            <a:lvl4pPr marL="1828800" marR="0" lvl="3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4pPr>
            <a:lvl5pPr marL="2286000" marR="0" lvl="4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5pPr>
            <a:lvl6pPr marL="2743200" marR="0" lvl="5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6pPr>
            <a:lvl7pPr marL="3200400" marR="0" lvl="6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7pPr>
            <a:lvl8pPr marL="3657600" marR="0" lvl="7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8pPr>
            <a:lvl9pPr marL="4114800" marR="0" lvl="8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ssistant Medium"/>
              <a:buNone/>
              <a:defRPr sz="21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9pPr>
          </a:lstStyle>
          <a:p>
            <a:pPr marL="0" indent="0"/>
            <a:r>
              <a:rPr lang="en-GB" dirty="0"/>
              <a:t>Computing</a:t>
            </a:r>
          </a:p>
        </p:txBody>
      </p:sp>
      <p:sp>
        <p:nvSpPr>
          <p:cNvPr id="59" name="Google Shape;1419;p48">
            <a:extLst>
              <a:ext uri="{FF2B5EF4-FFF2-40B4-BE49-F238E27FC236}">
                <a16:creationId xmlns:a16="http://schemas.microsoft.com/office/drawing/2014/main" id="{89ABE25A-8A9B-4F35-B530-0E72504EA2FA}"/>
              </a:ext>
            </a:extLst>
          </p:cNvPr>
          <p:cNvSpPr txBox="1">
            <a:spLocks/>
          </p:cNvSpPr>
          <p:nvPr/>
        </p:nvSpPr>
        <p:spPr>
          <a:xfrm>
            <a:off x="5534489" y="4083922"/>
            <a:ext cx="2049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4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marL="914400" marR="0" lvl="1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2pPr>
            <a:lvl3pPr marL="1371600" marR="0" lvl="2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3pPr>
            <a:lvl4pPr marL="1828800" marR="0" lvl="3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4pPr>
            <a:lvl5pPr marL="2286000" marR="0" lvl="4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5pPr>
            <a:lvl6pPr marL="2743200" marR="0" lvl="5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6pPr>
            <a:lvl7pPr marL="3200400" marR="0" lvl="6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7pPr>
            <a:lvl8pPr marL="3657600" marR="0" lvl="7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8pPr>
            <a:lvl9pPr marL="4114800" marR="0" lvl="8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ssistant Medium"/>
              <a:buNone/>
              <a:defRPr sz="1600" b="0" i="0" u="none" strike="noStrike" cap="none">
                <a:solidFill>
                  <a:schemeClr val="dk1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9pPr>
          </a:lstStyle>
          <a:p>
            <a:pPr marL="0" indent="0"/>
            <a:r>
              <a:rPr lang="en-GB" dirty="0">
                <a:highlight>
                  <a:srgbClr val="FFFFFF"/>
                </a:highlight>
              </a:rPr>
              <a:t>Stop motion animation</a:t>
            </a:r>
            <a:br>
              <a:rPr lang="en-GB" dirty="0">
                <a:highlight>
                  <a:srgbClr val="FFFFFF"/>
                </a:highlight>
              </a:rPr>
            </a:br>
            <a:r>
              <a:rPr lang="en-GB" dirty="0">
                <a:highlight>
                  <a:srgbClr val="FFFFFF"/>
                </a:highlight>
              </a:rPr>
              <a:t>Creating Media</a:t>
            </a:r>
          </a:p>
        </p:txBody>
      </p:sp>
      <p:grpSp>
        <p:nvGrpSpPr>
          <p:cNvPr id="60" name="Google Shape;6549;p86">
            <a:extLst>
              <a:ext uri="{FF2B5EF4-FFF2-40B4-BE49-F238E27FC236}">
                <a16:creationId xmlns:a16="http://schemas.microsoft.com/office/drawing/2014/main" id="{E5C60214-08B9-4752-9A74-764E55649E74}"/>
              </a:ext>
            </a:extLst>
          </p:cNvPr>
          <p:cNvGrpSpPr/>
          <p:nvPr/>
        </p:nvGrpSpPr>
        <p:grpSpPr>
          <a:xfrm>
            <a:off x="4139242" y="3442740"/>
            <a:ext cx="338566" cy="338373"/>
            <a:chOff x="5643000" y="2621375"/>
            <a:chExt cx="480850" cy="480575"/>
          </a:xfrm>
        </p:grpSpPr>
        <p:sp>
          <p:nvSpPr>
            <p:cNvPr id="61" name="Google Shape;6550;p86">
              <a:extLst>
                <a:ext uri="{FF2B5EF4-FFF2-40B4-BE49-F238E27FC236}">
                  <a16:creationId xmlns:a16="http://schemas.microsoft.com/office/drawing/2014/main" id="{8E9AF936-DA41-4F61-BF0D-B9B8AD4E607B}"/>
                </a:ext>
              </a:extLst>
            </p:cNvPr>
            <p:cNvSpPr/>
            <p:nvPr/>
          </p:nvSpPr>
          <p:spPr>
            <a:xfrm>
              <a:off x="5837150" y="2812950"/>
              <a:ext cx="92625" cy="88125"/>
            </a:xfrm>
            <a:custGeom>
              <a:avLst/>
              <a:gdLst/>
              <a:ahLst/>
              <a:cxnLst/>
              <a:rect l="l" t="t" r="r" b="b"/>
              <a:pathLst>
                <a:path w="3705" h="3525" extrusionOk="0">
                  <a:moveTo>
                    <a:pt x="1853" y="1"/>
                  </a:moveTo>
                  <a:lnTo>
                    <a:pt x="1" y="1347"/>
                  </a:lnTo>
                  <a:lnTo>
                    <a:pt x="706" y="3524"/>
                  </a:lnTo>
                  <a:lnTo>
                    <a:pt x="2997" y="3524"/>
                  </a:lnTo>
                  <a:lnTo>
                    <a:pt x="3705" y="1347"/>
                  </a:lnTo>
                  <a:lnTo>
                    <a:pt x="1853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62" name="Google Shape;6551;p86">
              <a:extLst>
                <a:ext uri="{FF2B5EF4-FFF2-40B4-BE49-F238E27FC236}">
                  <a16:creationId xmlns:a16="http://schemas.microsoft.com/office/drawing/2014/main" id="{6D0AE86E-20EF-4C02-B096-A65F2F6718B7}"/>
                </a:ext>
              </a:extLst>
            </p:cNvPr>
            <p:cNvSpPr/>
            <p:nvPr/>
          </p:nvSpPr>
          <p:spPr>
            <a:xfrm>
              <a:off x="5643000" y="2631975"/>
              <a:ext cx="480850" cy="469975"/>
            </a:xfrm>
            <a:custGeom>
              <a:avLst/>
              <a:gdLst/>
              <a:ahLst/>
              <a:cxnLst/>
              <a:rect l="l" t="t" r="r" b="b"/>
              <a:pathLst>
                <a:path w="19234" h="18799" extrusionOk="0">
                  <a:moveTo>
                    <a:pt x="9617" y="5978"/>
                  </a:moveTo>
                  <a:cubicBezTo>
                    <a:pt x="9734" y="5978"/>
                    <a:pt x="9851" y="6014"/>
                    <a:pt x="9950" y="6087"/>
                  </a:cubicBezTo>
                  <a:lnTo>
                    <a:pt x="12464" y="7914"/>
                  </a:lnTo>
                  <a:cubicBezTo>
                    <a:pt x="12663" y="8059"/>
                    <a:pt x="12745" y="8312"/>
                    <a:pt x="12669" y="8547"/>
                  </a:cubicBezTo>
                  <a:lnTo>
                    <a:pt x="11709" y="11504"/>
                  </a:lnTo>
                  <a:cubicBezTo>
                    <a:pt x="11633" y="11736"/>
                    <a:pt x="11417" y="11892"/>
                    <a:pt x="11173" y="11892"/>
                  </a:cubicBezTo>
                  <a:lnTo>
                    <a:pt x="8062" y="11892"/>
                  </a:lnTo>
                  <a:cubicBezTo>
                    <a:pt x="7818" y="11892"/>
                    <a:pt x="7601" y="11736"/>
                    <a:pt x="7526" y="11504"/>
                  </a:cubicBezTo>
                  <a:lnTo>
                    <a:pt x="6565" y="8547"/>
                  </a:lnTo>
                  <a:cubicBezTo>
                    <a:pt x="6490" y="8312"/>
                    <a:pt x="6571" y="8059"/>
                    <a:pt x="6770" y="7914"/>
                  </a:cubicBezTo>
                  <a:lnTo>
                    <a:pt x="9285" y="6087"/>
                  </a:lnTo>
                  <a:cubicBezTo>
                    <a:pt x="9384" y="6014"/>
                    <a:pt x="9501" y="5978"/>
                    <a:pt x="9617" y="5978"/>
                  </a:cubicBezTo>
                  <a:close/>
                  <a:moveTo>
                    <a:pt x="6785" y="1"/>
                  </a:moveTo>
                  <a:lnTo>
                    <a:pt x="6785" y="1"/>
                  </a:lnTo>
                  <a:cubicBezTo>
                    <a:pt x="5289" y="462"/>
                    <a:pt x="3928" y="1284"/>
                    <a:pt x="2822" y="2395"/>
                  </a:cubicBezTo>
                  <a:cubicBezTo>
                    <a:pt x="2431" y="2783"/>
                    <a:pt x="2076" y="3208"/>
                    <a:pt x="1756" y="3656"/>
                  </a:cubicBezTo>
                  <a:lnTo>
                    <a:pt x="3072" y="3834"/>
                  </a:lnTo>
                  <a:cubicBezTo>
                    <a:pt x="3289" y="3864"/>
                    <a:pt x="3467" y="4015"/>
                    <a:pt x="3533" y="4220"/>
                  </a:cubicBezTo>
                  <a:lnTo>
                    <a:pt x="4497" y="7177"/>
                  </a:lnTo>
                  <a:cubicBezTo>
                    <a:pt x="4572" y="7408"/>
                    <a:pt x="4488" y="7664"/>
                    <a:pt x="4289" y="7809"/>
                  </a:cubicBezTo>
                  <a:lnTo>
                    <a:pt x="1775" y="9637"/>
                  </a:lnTo>
                  <a:cubicBezTo>
                    <a:pt x="1677" y="9708"/>
                    <a:pt x="1560" y="9743"/>
                    <a:pt x="1444" y="9743"/>
                  </a:cubicBezTo>
                  <a:cubicBezTo>
                    <a:pt x="1351" y="9743"/>
                    <a:pt x="1259" y="9721"/>
                    <a:pt x="1175" y="9676"/>
                  </a:cubicBezTo>
                  <a:lnTo>
                    <a:pt x="7" y="9047"/>
                  </a:lnTo>
                  <a:cubicBezTo>
                    <a:pt x="7" y="9092"/>
                    <a:pt x="7" y="9140"/>
                    <a:pt x="7" y="9188"/>
                  </a:cubicBezTo>
                  <a:cubicBezTo>
                    <a:pt x="1" y="11269"/>
                    <a:pt x="675" y="13292"/>
                    <a:pt x="1925" y="14955"/>
                  </a:cubicBezTo>
                  <a:lnTo>
                    <a:pt x="2500" y="13756"/>
                  </a:lnTo>
                  <a:cubicBezTo>
                    <a:pt x="2594" y="13560"/>
                    <a:pt x="2792" y="13437"/>
                    <a:pt x="3009" y="13437"/>
                  </a:cubicBezTo>
                  <a:lnTo>
                    <a:pt x="6120" y="13437"/>
                  </a:lnTo>
                  <a:cubicBezTo>
                    <a:pt x="6364" y="13437"/>
                    <a:pt x="6580" y="13594"/>
                    <a:pt x="6656" y="13828"/>
                  </a:cubicBezTo>
                  <a:lnTo>
                    <a:pt x="7616" y="16786"/>
                  </a:lnTo>
                  <a:cubicBezTo>
                    <a:pt x="7683" y="16990"/>
                    <a:pt x="7625" y="17216"/>
                    <a:pt x="7469" y="17367"/>
                  </a:cubicBezTo>
                  <a:lnTo>
                    <a:pt x="6508" y="18288"/>
                  </a:lnTo>
                  <a:cubicBezTo>
                    <a:pt x="7515" y="18628"/>
                    <a:pt x="8566" y="18799"/>
                    <a:pt x="9616" y="18799"/>
                  </a:cubicBezTo>
                  <a:cubicBezTo>
                    <a:pt x="10667" y="18799"/>
                    <a:pt x="11718" y="18628"/>
                    <a:pt x="12726" y="18288"/>
                  </a:cubicBezTo>
                  <a:lnTo>
                    <a:pt x="11763" y="17367"/>
                  </a:lnTo>
                  <a:cubicBezTo>
                    <a:pt x="11606" y="17216"/>
                    <a:pt x="11549" y="16990"/>
                    <a:pt x="11615" y="16786"/>
                  </a:cubicBezTo>
                  <a:lnTo>
                    <a:pt x="12576" y="13828"/>
                  </a:lnTo>
                  <a:cubicBezTo>
                    <a:pt x="12651" y="13594"/>
                    <a:pt x="12868" y="13437"/>
                    <a:pt x="13115" y="13437"/>
                  </a:cubicBezTo>
                  <a:lnTo>
                    <a:pt x="16223" y="13437"/>
                  </a:lnTo>
                  <a:cubicBezTo>
                    <a:pt x="16439" y="13437"/>
                    <a:pt x="16638" y="13560"/>
                    <a:pt x="16731" y="13756"/>
                  </a:cubicBezTo>
                  <a:lnTo>
                    <a:pt x="17307" y="14955"/>
                  </a:lnTo>
                  <a:cubicBezTo>
                    <a:pt x="18559" y="13292"/>
                    <a:pt x="19234" y="11269"/>
                    <a:pt x="19228" y="9188"/>
                  </a:cubicBezTo>
                  <a:cubicBezTo>
                    <a:pt x="19228" y="9140"/>
                    <a:pt x="19228" y="9092"/>
                    <a:pt x="19225" y="9044"/>
                  </a:cubicBezTo>
                  <a:lnTo>
                    <a:pt x="18059" y="9673"/>
                  </a:lnTo>
                  <a:cubicBezTo>
                    <a:pt x="17975" y="9719"/>
                    <a:pt x="17883" y="9742"/>
                    <a:pt x="17791" y="9742"/>
                  </a:cubicBezTo>
                  <a:cubicBezTo>
                    <a:pt x="17674" y="9742"/>
                    <a:pt x="17557" y="9705"/>
                    <a:pt x="17457" y="9634"/>
                  </a:cubicBezTo>
                  <a:lnTo>
                    <a:pt x="14943" y="7806"/>
                  </a:lnTo>
                  <a:cubicBezTo>
                    <a:pt x="14744" y="7661"/>
                    <a:pt x="14663" y="7408"/>
                    <a:pt x="14738" y="7174"/>
                  </a:cubicBezTo>
                  <a:lnTo>
                    <a:pt x="15702" y="4220"/>
                  </a:lnTo>
                  <a:cubicBezTo>
                    <a:pt x="15768" y="4012"/>
                    <a:pt x="15945" y="3864"/>
                    <a:pt x="16162" y="3834"/>
                  </a:cubicBezTo>
                  <a:lnTo>
                    <a:pt x="17478" y="3656"/>
                  </a:lnTo>
                  <a:cubicBezTo>
                    <a:pt x="17162" y="3208"/>
                    <a:pt x="16804" y="2783"/>
                    <a:pt x="16415" y="2395"/>
                  </a:cubicBezTo>
                  <a:cubicBezTo>
                    <a:pt x="15307" y="1284"/>
                    <a:pt x="13946" y="462"/>
                    <a:pt x="12449" y="1"/>
                  </a:cubicBezTo>
                  <a:lnTo>
                    <a:pt x="12449" y="1"/>
                  </a:lnTo>
                  <a:lnTo>
                    <a:pt x="12690" y="1311"/>
                  </a:lnTo>
                  <a:cubicBezTo>
                    <a:pt x="12726" y="1524"/>
                    <a:pt x="12642" y="1741"/>
                    <a:pt x="12464" y="1868"/>
                  </a:cubicBezTo>
                  <a:lnTo>
                    <a:pt x="9950" y="3696"/>
                  </a:lnTo>
                  <a:cubicBezTo>
                    <a:pt x="9851" y="3768"/>
                    <a:pt x="9734" y="3804"/>
                    <a:pt x="9618" y="3804"/>
                  </a:cubicBezTo>
                  <a:cubicBezTo>
                    <a:pt x="9501" y="3804"/>
                    <a:pt x="9385" y="3768"/>
                    <a:pt x="9288" y="3696"/>
                  </a:cubicBezTo>
                  <a:lnTo>
                    <a:pt x="6770" y="1868"/>
                  </a:lnTo>
                  <a:cubicBezTo>
                    <a:pt x="6596" y="1741"/>
                    <a:pt x="6508" y="1524"/>
                    <a:pt x="6547" y="1311"/>
                  </a:cubicBezTo>
                  <a:lnTo>
                    <a:pt x="6785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63" name="Google Shape;6552;p86">
              <a:extLst>
                <a:ext uri="{FF2B5EF4-FFF2-40B4-BE49-F238E27FC236}">
                  <a16:creationId xmlns:a16="http://schemas.microsoft.com/office/drawing/2014/main" id="{5C692A0A-4266-4A4D-84E9-FFDEFD7A887A}"/>
                </a:ext>
              </a:extLst>
            </p:cNvPr>
            <p:cNvSpPr/>
            <p:nvPr/>
          </p:nvSpPr>
          <p:spPr>
            <a:xfrm>
              <a:off x="6041550" y="2749725"/>
              <a:ext cx="79750" cy="95025"/>
            </a:xfrm>
            <a:custGeom>
              <a:avLst/>
              <a:gdLst/>
              <a:ahLst/>
              <a:cxnLst/>
              <a:rect l="l" t="t" r="r" b="b"/>
              <a:pathLst>
                <a:path w="3190" h="3801" extrusionOk="0">
                  <a:moveTo>
                    <a:pt x="2184" y="0"/>
                  </a:moveTo>
                  <a:lnTo>
                    <a:pt x="723" y="196"/>
                  </a:lnTo>
                  <a:lnTo>
                    <a:pt x="0" y="2424"/>
                  </a:lnTo>
                  <a:lnTo>
                    <a:pt x="1895" y="3801"/>
                  </a:lnTo>
                  <a:lnTo>
                    <a:pt x="3189" y="3102"/>
                  </a:lnTo>
                  <a:cubicBezTo>
                    <a:pt x="3036" y="2018"/>
                    <a:pt x="2696" y="967"/>
                    <a:pt x="218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64" name="Google Shape;6553;p86">
              <a:extLst>
                <a:ext uri="{FF2B5EF4-FFF2-40B4-BE49-F238E27FC236}">
                  <a16:creationId xmlns:a16="http://schemas.microsoft.com/office/drawing/2014/main" id="{37643880-27DF-4AA7-B544-E92C7887D3D1}"/>
                </a:ext>
              </a:extLst>
            </p:cNvPr>
            <p:cNvSpPr/>
            <p:nvPr/>
          </p:nvSpPr>
          <p:spPr>
            <a:xfrm>
              <a:off x="5963025" y="2996125"/>
              <a:ext cx="92625" cy="81175"/>
            </a:xfrm>
            <a:custGeom>
              <a:avLst/>
              <a:gdLst/>
              <a:ahLst/>
              <a:cxnLst/>
              <a:rect l="l" t="t" r="r" b="b"/>
              <a:pathLst>
                <a:path w="3705" h="3247" extrusionOk="0">
                  <a:moveTo>
                    <a:pt x="723" y="0"/>
                  </a:moveTo>
                  <a:lnTo>
                    <a:pt x="1" y="2229"/>
                  </a:lnTo>
                  <a:lnTo>
                    <a:pt x="1067" y="3246"/>
                  </a:lnTo>
                  <a:cubicBezTo>
                    <a:pt x="2009" y="2780"/>
                    <a:pt x="2870" y="2162"/>
                    <a:pt x="3614" y="1416"/>
                  </a:cubicBezTo>
                  <a:cubicBezTo>
                    <a:pt x="3644" y="1388"/>
                    <a:pt x="3674" y="1355"/>
                    <a:pt x="3705" y="1325"/>
                  </a:cubicBezTo>
                  <a:lnTo>
                    <a:pt x="306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65" name="Google Shape;6554;p86">
              <a:extLst>
                <a:ext uri="{FF2B5EF4-FFF2-40B4-BE49-F238E27FC236}">
                  <a16:creationId xmlns:a16="http://schemas.microsoft.com/office/drawing/2014/main" id="{60B9EC10-BF67-452E-B6B5-782F16902687}"/>
                </a:ext>
              </a:extLst>
            </p:cNvPr>
            <p:cNvSpPr/>
            <p:nvPr/>
          </p:nvSpPr>
          <p:spPr>
            <a:xfrm>
              <a:off x="5711225" y="2996200"/>
              <a:ext cx="92600" cy="81100"/>
            </a:xfrm>
            <a:custGeom>
              <a:avLst/>
              <a:gdLst/>
              <a:ahLst/>
              <a:cxnLst/>
              <a:rect l="l" t="t" r="r" b="b"/>
              <a:pathLst>
                <a:path w="3704" h="3244" extrusionOk="0">
                  <a:moveTo>
                    <a:pt x="635" y="0"/>
                  </a:moveTo>
                  <a:lnTo>
                    <a:pt x="0" y="1322"/>
                  </a:lnTo>
                  <a:cubicBezTo>
                    <a:pt x="30" y="1355"/>
                    <a:pt x="60" y="1385"/>
                    <a:pt x="93" y="1416"/>
                  </a:cubicBezTo>
                  <a:cubicBezTo>
                    <a:pt x="834" y="2162"/>
                    <a:pt x="1695" y="2780"/>
                    <a:pt x="2638" y="3243"/>
                  </a:cubicBezTo>
                  <a:lnTo>
                    <a:pt x="3704" y="2229"/>
                  </a:lnTo>
                  <a:lnTo>
                    <a:pt x="298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66" name="Google Shape;6555;p86">
              <a:extLst>
                <a:ext uri="{FF2B5EF4-FFF2-40B4-BE49-F238E27FC236}">
                  <a16:creationId xmlns:a16="http://schemas.microsoft.com/office/drawing/2014/main" id="{3450C964-CCC9-4375-B2FD-8AD0E565A324}"/>
                </a:ext>
              </a:extLst>
            </p:cNvPr>
            <p:cNvSpPr/>
            <p:nvPr/>
          </p:nvSpPr>
          <p:spPr>
            <a:xfrm>
              <a:off x="5645575" y="2749725"/>
              <a:ext cx="79825" cy="95100"/>
            </a:xfrm>
            <a:custGeom>
              <a:avLst/>
              <a:gdLst/>
              <a:ahLst/>
              <a:cxnLst/>
              <a:rect l="l" t="t" r="r" b="b"/>
              <a:pathLst>
                <a:path w="3193" h="3804" extrusionOk="0">
                  <a:moveTo>
                    <a:pt x="1009" y="0"/>
                  </a:moveTo>
                  <a:cubicBezTo>
                    <a:pt x="497" y="967"/>
                    <a:pt x="154" y="2018"/>
                    <a:pt x="0" y="3105"/>
                  </a:cubicBezTo>
                  <a:lnTo>
                    <a:pt x="1295" y="3804"/>
                  </a:lnTo>
                  <a:lnTo>
                    <a:pt x="3192" y="2424"/>
                  </a:lnTo>
                  <a:lnTo>
                    <a:pt x="2467" y="196"/>
                  </a:lnTo>
                  <a:lnTo>
                    <a:pt x="100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67" name="Google Shape;6556;p86">
              <a:extLst>
                <a:ext uri="{FF2B5EF4-FFF2-40B4-BE49-F238E27FC236}">
                  <a16:creationId xmlns:a16="http://schemas.microsoft.com/office/drawing/2014/main" id="{19FAF224-8210-4B26-A2AF-DB140EA6BD16}"/>
                </a:ext>
              </a:extLst>
            </p:cNvPr>
            <p:cNvSpPr/>
            <p:nvPr/>
          </p:nvSpPr>
          <p:spPr>
            <a:xfrm>
              <a:off x="5836025" y="2621375"/>
              <a:ext cx="94800" cy="74100"/>
            </a:xfrm>
            <a:custGeom>
              <a:avLst/>
              <a:gdLst/>
              <a:ahLst/>
              <a:cxnLst/>
              <a:rect l="l" t="t" r="r" b="b"/>
              <a:pathLst>
                <a:path w="3792" h="2964" extrusionOk="0">
                  <a:moveTo>
                    <a:pt x="1897" y="1"/>
                  </a:moveTo>
                  <a:cubicBezTo>
                    <a:pt x="1351" y="1"/>
                    <a:pt x="805" y="47"/>
                    <a:pt x="266" y="139"/>
                  </a:cubicBezTo>
                  <a:lnTo>
                    <a:pt x="1" y="1587"/>
                  </a:lnTo>
                  <a:lnTo>
                    <a:pt x="1898" y="2963"/>
                  </a:lnTo>
                  <a:lnTo>
                    <a:pt x="3792" y="1587"/>
                  </a:lnTo>
                  <a:lnTo>
                    <a:pt x="3530" y="139"/>
                  </a:lnTo>
                  <a:cubicBezTo>
                    <a:pt x="2989" y="47"/>
                    <a:pt x="2443" y="1"/>
                    <a:pt x="189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68" name="Google Shape;6869;p87">
            <a:extLst>
              <a:ext uri="{FF2B5EF4-FFF2-40B4-BE49-F238E27FC236}">
                <a16:creationId xmlns:a16="http://schemas.microsoft.com/office/drawing/2014/main" id="{29FF40A1-8ABD-491D-BE03-5C8ADCD732AB}"/>
              </a:ext>
            </a:extLst>
          </p:cNvPr>
          <p:cNvSpPr/>
          <p:nvPr/>
        </p:nvSpPr>
        <p:spPr>
          <a:xfrm>
            <a:off x="6247272" y="725761"/>
            <a:ext cx="383790" cy="370266"/>
          </a:xfrm>
          <a:custGeom>
            <a:avLst/>
            <a:gdLst/>
            <a:ahLst/>
            <a:cxnLst/>
            <a:rect l="l" t="t" r="r" b="b"/>
            <a:pathLst>
              <a:path w="13139" h="12676" extrusionOk="0">
                <a:moveTo>
                  <a:pt x="7184" y="1702"/>
                </a:moveTo>
                <a:cubicBezTo>
                  <a:pt x="7909" y="1702"/>
                  <a:pt x="8444" y="2237"/>
                  <a:pt x="8444" y="2962"/>
                </a:cubicBezTo>
                <a:cubicBezTo>
                  <a:pt x="8444" y="3623"/>
                  <a:pt x="7877" y="4222"/>
                  <a:pt x="7184" y="4222"/>
                </a:cubicBezTo>
                <a:cubicBezTo>
                  <a:pt x="6491" y="4222"/>
                  <a:pt x="5955" y="3655"/>
                  <a:pt x="5955" y="2962"/>
                </a:cubicBezTo>
                <a:cubicBezTo>
                  <a:pt x="5955" y="2237"/>
                  <a:pt x="6491" y="1702"/>
                  <a:pt x="7184" y="1702"/>
                </a:cubicBezTo>
                <a:close/>
                <a:moveTo>
                  <a:pt x="3813" y="2521"/>
                </a:moveTo>
                <a:cubicBezTo>
                  <a:pt x="4506" y="2521"/>
                  <a:pt x="5073" y="3056"/>
                  <a:pt x="5073" y="3781"/>
                </a:cubicBezTo>
                <a:cubicBezTo>
                  <a:pt x="5073" y="4474"/>
                  <a:pt x="4506" y="5041"/>
                  <a:pt x="3813" y="5041"/>
                </a:cubicBezTo>
                <a:cubicBezTo>
                  <a:pt x="3088" y="5041"/>
                  <a:pt x="2553" y="4474"/>
                  <a:pt x="2553" y="3781"/>
                </a:cubicBezTo>
                <a:cubicBezTo>
                  <a:pt x="2521" y="3056"/>
                  <a:pt x="3088" y="2521"/>
                  <a:pt x="3813" y="2521"/>
                </a:cubicBezTo>
                <a:close/>
                <a:moveTo>
                  <a:pt x="2931" y="5892"/>
                </a:moveTo>
                <a:cubicBezTo>
                  <a:pt x="3656" y="5892"/>
                  <a:pt x="4191" y="6459"/>
                  <a:pt x="4191" y="7152"/>
                </a:cubicBezTo>
                <a:cubicBezTo>
                  <a:pt x="4191" y="7877"/>
                  <a:pt x="3656" y="8412"/>
                  <a:pt x="2931" y="8412"/>
                </a:cubicBezTo>
                <a:cubicBezTo>
                  <a:pt x="2238" y="8412"/>
                  <a:pt x="1671" y="7877"/>
                  <a:pt x="1671" y="7152"/>
                </a:cubicBezTo>
                <a:cubicBezTo>
                  <a:pt x="1671" y="6459"/>
                  <a:pt x="2238" y="5892"/>
                  <a:pt x="2931" y="5892"/>
                </a:cubicBezTo>
                <a:close/>
                <a:moveTo>
                  <a:pt x="5514" y="8475"/>
                </a:moveTo>
                <a:cubicBezTo>
                  <a:pt x="6207" y="8475"/>
                  <a:pt x="6775" y="9011"/>
                  <a:pt x="6775" y="9735"/>
                </a:cubicBezTo>
                <a:cubicBezTo>
                  <a:pt x="6775" y="10397"/>
                  <a:pt x="6176" y="10996"/>
                  <a:pt x="5514" y="10996"/>
                </a:cubicBezTo>
                <a:cubicBezTo>
                  <a:pt x="4790" y="10996"/>
                  <a:pt x="4254" y="10429"/>
                  <a:pt x="4254" y="9735"/>
                </a:cubicBezTo>
                <a:cubicBezTo>
                  <a:pt x="4254" y="9011"/>
                  <a:pt x="4790" y="8475"/>
                  <a:pt x="5514" y="8475"/>
                </a:cubicBezTo>
                <a:close/>
                <a:moveTo>
                  <a:pt x="6333" y="0"/>
                </a:moveTo>
                <a:cubicBezTo>
                  <a:pt x="2836" y="0"/>
                  <a:pt x="1" y="2836"/>
                  <a:pt x="1" y="6333"/>
                </a:cubicBezTo>
                <a:cubicBezTo>
                  <a:pt x="1" y="9420"/>
                  <a:pt x="2143" y="11878"/>
                  <a:pt x="4916" y="12508"/>
                </a:cubicBezTo>
                <a:cubicBezTo>
                  <a:pt x="5408" y="12621"/>
                  <a:pt x="5838" y="12675"/>
                  <a:pt x="6211" y="12675"/>
                </a:cubicBezTo>
                <a:cubicBezTo>
                  <a:pt x="7914" y="12675"/>
                  <a:pt x="8444" y="11545"/>
                  <a:pt x="8444" y="9735"/>
                </a:cubicBezTo>
                <a:cubicBezTo>
                  <a:pt x="8444" y="9011"/>
                  <a:pt x="9011" y="8475"/>
                  <a:pt x="9705" y="8475"/>
                </a:cubicBezTo>
                <a:cubicBezTo>
                  <a:pt x="11878" y="8475"/>
                  <a:pt x="13139" y="7719"/>
                  <a:pt x="12508" y="4915"/>
                </a:cubicBezTo>
                <a:cubicBezTo>
                  <a:pt x="11878" y="2206"/>
                  <a:pt x="9452" y="0"/>
                  <a:pt x="6333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9" name="Google Shape;6848;p87">
            <a:extLst>
              <a:ext uri="{FF2B5EF4-FFF2-40B4-BE49-F238E27FC236}">
                <a16:creationId xmlns:a16="http://schemas.microsoft.com/office/drawing/2014/main" id="{08E25B34-0972-41F2-9014-55BEDCB9234A}"/>
              </a:ext>
            </a:extLst>
          </p:cNvPr>
          <p:cNvGrpSpPr/>
          <p:nvPr/>
        </p:nvGrpSpPr>
        <p:grpSpPr>
          <a:xfrm>
            <a:off x="4130314" y="479224"/>
            <a:ext cx="337522" cy="370909"/>
            <a:chOff x="-39998250" y="3605325"/>
            <a:chExt cx="288875" cy="317450"/>
          </a:xfrm>
        </p:grpSpPr>
        <p:sp>
          <p:nvSpPr>
            <p:cNvPr id="70" name="Google Shape;6849;p87">
              <a:extLst>
                <a:ext uri="{FF2B5EF4-FFF2-40B4-BE49-F238E27FC236}">
                  <a16:creationId xmlns:a16="http://schemas.microsoft.com/office/drawing/2014/main" id="{CBC5DF84-0C92-4FAB-A477-9D3283D81B2E}"/>
                </a:ext>
              </a:extLst>
            </p:cNvPr>
            <p:cNvSpPr/>
            <p:nvPr/>
          </p:nvSpPr>
          <p:spPr>
            <a:xfrm>
              <a:off x="-39998250" y="3799600"/>
              <a:ext cx="288875" cy="123175"/>
            </a:xfrm>
            <a:custGeom>
              <a:avLst/>
              <a:gdLst/>
              <a:ahLst/>
              <a:cxnLst/>
              <a:rect l="l" t="t" r="r" b="b"/>
              <a:pathLst>
                <a:path w="11555" h="4927" extrusionOk="0">
                  <a:moveTo>
                    <a:pt x="3679" y="2028"/>
                  </a:moveTo>
                  <a:cubicBezTo>
                    <a:pt x="3931" y="2028"/>
                    <a:pt x="4088" y="2217"/>
                    <a:pt x="4088" y="2469"/>
                  </a:cubicBezTo>
                  <a:cubicBezTo>
                    <a:pt x="4088" y="2721"/>
                    <a:pt x="3868" y="2878"/>
                    <a:pt x="3679" y="2878"/>
                  </a:cubicBezTo>
                  <a:cubicBezTo>
                    <a:pt x="3458" y="2878"/>
                    <a:pt x="3238" y="2658"/>
                    <a:pt x="3238" y="2469"/>
                  </a:cubicBezTo>
                  <a:cubicBezTo>
                    <a:pt x="3238" y="2185"/>
                    <a:pt x="3458" y="2028"/>
                    <a:pt x="3679" y="2028"/>
                  </a:cubicBezTo>
                  <a:close/>
                  <a:moveTo>
                    <a:pt x="7806" y="1618"/>
                  </a:moveTo>
                  <a:cubicBezTo>
                    <a:pt x="8278" y="1618"/>
                    <a:pt x="8656" y="1965"/>
                    <a:pt x="8656" y="2437"/>
                  </a:cubicBezTo>
                  <a:cubicBezTo>
                    <a:pt x="8656" y="2910"/>
                    <a:pt x="8278" y="3256"/>
                    <a:pt x="7806" y="3256"/>
                  </a:cubicBezTo>
                  <a:cubicBezTo>
                    <a:pt x="7333" y="3256"/>
                    <a:pt x="6987" y="2910"/>
                    <a:pt x="6987" y="2437"/>
                  </a:cubicBezTo>
                  <a:cubicBezTo>
                    <a:pt x="6987" y="1965"/>
                    <a:pt x="7333" y="1618"/>
                    <a:pt x="7806" y="1618"/>
                  </a:cubicBezTo>
                  <a:close/>
                  <a:moveTo>
                    <a:pt x="5348" y="2878"/>
                  </a:moveTo>
                  <a:cubicBezTo>
                    <a:pt x="5569" y="2878"/>
                    <a:pt x="5758" y="3067"/>
                    <a:pt x="5758" y="3256"/>
                  </a:cubicBezTo>
                  <a:cubicBezTo>
                    <a:pt x="5758" y="3509"/>
                    <a:pt x="5569" y="3698"/>
                    <a:pt x="5348" y="3698"/>
                  </a:cubicBezTo>
                  <a:cubicBezTo>
                    <a:pt x="5096" y="3698"/>
                    <a:pt x="4907" y="3509"/>
                    <a:pt x="4907" y="3256"/>
                  </a:cubicBezTo>
                  <a:cubicBezTo>
                    <a:pt x="4907" y="3004"/>
                    <a:pt x="5096" y="2878"/>
                    <a:pt x="5348" y="2878"/>
                  </a:cubicBezTo>
                  <a:close/>
                  <a:moveTo>
                    <a:pt x="8249" y="1"/>
                  </a:moveTo>
                  <a:cubicBezTo>
                    <a:pt x="6319" y="1"/>
                    <a:pt x="5400" y="1530"/>
                    <a:pt x="3381" y="1530"/>
                  </a:cubicBezTo>
                  <a:cubicBezTo>
                    <a:pt x="2909" y="1530"/>
                    <a:pt x="2377" y="1447"/>
                    <a:pt x="1757" y="1240"/>
                  </a:cubicBezTo>
                  <a:lnTo>
                    <a:pt x="560" y="2973"/>
                  </a:lnTo>
                  <a:cubicBezTo>
                    <a:pt x="0" y="3812"/>
                    <a:pt x="544" y="4927"/>
                    <a:pt x="1557" y="4927"/>
                  </a:cubicBezTo>
                  <a:cubicBezTo>
                    <a:pt x="1571" y="4927"/>
                    <a:pt x="1585" y="4927"/>
                    <a:pt x="1599" y="4926"/>
                  </a:cubicBezTo>
                  <a:lnTo>
                    <a:pt x="9980" y="4926"/>
                  </a:lnTo>
                  <a:cubicBezTo>
                    <a:pt x="10956" y="4926"/>
                    <a:pt x="11555" y="3761"/>
                    <a:pt x="11019" y="2941"/>
                  </a:cubicBezTo>
                  <a:lnTo>
                    <a:pt x="9003" y="75"/>
                  </a:lnTo>
                  <a:cubicBezTo>
                    <a:pt x="8734" y="24"/>
                    <a:pt x="8484" y="1"/>
                    <a:pt x="824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6850;p87">
              <a:extLst>
                <a:ext uri="{FF2B5EF4-FFF2-40B4-BE49-F238E27FC236}">
                  <a16:creationId xmlns:a16="http://schemas.microsoft.com/office/drawing/2014/main" id="{6A48766C-3443-4358-B100-B39FDFFD8984}"/>
                </a:ext>
              </a:extLst>
            </p:cNvPr>
            <p:cNvSpPr/>
            <p:nvPr/>
          </p:nvSpPr>
          <p:spPr>
            <a:xfrm>
              <a:off x="-39940950" y="3605325"/>
              <a:ext cx="160700" cy="212050"/>
            </a:xfrm>
            <a:custGeom>
              <a:avLst/>
              <a:gdLst/>
              <a:ahLst/>
              <a:cxnLst/>
              <a:rect l="l" t="t" r="r" b="b"/>
              <a:pathLst>
                <a:path w="6428" h="8482" extrusionOk="0">
                  <a:moveTo>
                    <a:pt x="1891" y="1"/>
                  </a:moveTo>
                  <a:cubicBezTo>
                    <a:pt x="1229" y="1"/>
                    <a:pt x="694" y="568"/>
                    <a:pt x="694" y="1261"/>
                  </a:cubicBezTo>
                  <a:cubicBezTo>
                    <a:pt x="694" y="1828"/>
                    <a:pt x="1040" y="2238"/>
                    <a:pt x="1513" y="2395"/>
                  </a:cubicBezTo>
                  <a:lnTo>
                    <a:pt x="1513" y="5829"/>
                  </a:lnTo>
                  <a:cubicBezTo>
                    <a:pt x="1481" y="6459"/>
                    <a:pt x="1072" y="6774"/>
                    <a:pt x="0" y="8318"/>
                  </a:cubicBezTo>
                  <a:cubicBezTo>
                    <a:pt x="441" y="8433"/>
                    <a:pt x="822" y="8482"/>
                    <a:pt x="1162" y="8482"/>
                  </a:cubicBezTo>
                  <a:cubicBezTo>
                    <a:pt x="3061" y="8482"/>
                    <a:pt x="3671" y="6963"/>
                    <a:pt x="6049" y="6963"/>
                  </a:cubicBezTo>
                  <a:lnTo>
                    <a:pt x="6112" y="6963"/>
                  </a:lnTo>
                  <a:cubicBezTo>
                    <a:pt x="5829" y="6585"/>
                    <a:pt x="5608" y="6333"/>
                    <a:pt x="5608" y="5861"/>
                  </a:cubicBezTo>
                  <a:lnTo>
                    <a:pt x="5608" y="2458"/>
                  </a:lnTo>
                  <a:cubicBezTo>
                    <a:pt x="6081" y="2301"/>
                    <a:pt x="6427" y="1828"/>
                    <a:pt x="6427" y="1261"/>
                  </a:cubicBezTo>
                  <a:cubicBezTo>
                    <a:pt x="6427" y="599"/>
                    <a:pt x="5892" y="1"/>
                    <a:pt x="519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2" name="Google Shape;6815;p87">
            <a:extLst>
              <a:ext uri="{FF2B5EF4-FFF2-40B4-BE49-F238E27FC236}">
                <a16:creationId xmlns:a16="http://schemas.microsoft.com/office/drawing/2014/main" id="{CC103AF2-2375-46AE-A366-8FBEB6C8B4BE}"/>
              </a:ext>
            </a:extLst>
          </p:cNvPr>
          <p:cNvGrpSpPr/>
          <p:nvPr/>
        </p:nvGrpSpPr>
        <p:grpSpPr>
          <a:xfrm>
            <a:off x="4126751" y="2018934"/>
            <a:ext cx="363548" cy="369974"/>
            <a:chOff x="-40372575" y="3604550"/>
            <a:chExt cx="311150" cy="316650"/>
          </a:xfrm>
        </p:grpSpPr>
        <p:sp>
          <p:nvSpPr>
            <p:cNvPr id="73" name="Google Shape;6816;p87">
              <a:extLst>
                <a:ext uri="{FF2B5EF4-FFF2-40B4-BE49-F238E27FC236}">
                  <a16:creationId xmlns:a16="http://schemas.microsoft.com/office/drawing/2014/main" id="{9A5418DA-16D2-464D-9799-8765AD992C70}"/>
                </a:ext>
              </a:extLst>
            </p:cNvPr>
            <p:cNvSpPr/>
            <p:nvPr/>
          </p:nvSpPr>
          <p:spPr>
            <a:xfrm>
              <a:off x="-40372575" y="3604550"/>
              <a:ext cx="311150" cy="134475"/>
            </a:xfrm>
            <a:custGeom>
              <a:avLst/>
              <a:gdLst/>
              <a:ahLst/>
              <a:cxnLst/>
              <a:rect l="l" t="t" r="r" b="b"/>
              <a:pathLst>
                <a:path w="12446" h="5379" extrusionOk="0">
                  <a:moveTo>
                    <a:pt x="3088" y="0"/>
                  </a:moveTo>
                  <a:cubicBezTo>
                    <a:pt x="1639" y="0"/>
                    <a:pt x="316" y="1008"/>
                    <a:pt x="95" y="2489"/>
                  </a:cubicBezTo>
                  <a:cubicBezTo>
                    <a:pt x="1" y="3214"/>
                    <a:pt x="190" y="3938"/>
                    <a:pt x="568" y="4506"/>
                  </a:cubicBezTo>
                  <a:cubicBezTo>
                    <a:pt x="962" y="5071"/>
                    <a:pt x="1607" y="5366"/>
                    <a:pt x="2240" y="5366"/>
                  </a:cubicBezTo>
                  <a:cubicBezTo>
                    <a:pt x="2772" y="5366"/>
                    <a:pt x="3296" y="5157"/>
                    <a:pt x="3655" y="4726"/>
                  </a:cubicBezTo>
                  <a:cubicBezTo>
                    <a:pt x="4569" y="3655"/>
                    <a:pt x="3844" y="2489"/>
                    <a:pt x="2836" y="2489"/>
                  </a:cubicBezTo>
                  <a:cubicBezTo>
                    <a:pt x="2584" y="2489"/>
                    <a:pt x="2427" y="2678"/>
                    <a:pt x="2427" y="2899"/>
                  </a:cubicBezTo>
                  <a:cubicBezTo>
                    <a:pt x="2427" y="3151"/>
                    <a:pt x="2616" y="3308"/>
                    <a:pt x="2836" y="3340"/>
                  </a:cubicBezTo>
                  <a:cubicBezTo>
                    <a:pt x="3057" y="3340"/>
                    <a:pt x="3214" y="3529"/>
                    <a:pt x="3214" y="3749"/>
                  </a:cubicBezTo>
                  <a:cubicBezTo>
                    <a:pt x="3214" y="3970"/>
                    <a:pt x="3025" y="4127"/>
                    <a:pt x="2836" y="4127"/>
                  </a:cubicBezTo>
                  <a:cubicBezTo>
                    <a:pt x="2049" y="4127"/>
                    <a:pt x="1450" y="3434"/>
                    <a:pt x="1608" y="2584"/>
                  </a:cubicBezTo>
                  <a:cubicBezTo>
                    <a:pt x="1754" y="1999"/>
                    <a:pt x="2279" y="1632"/>
                    <a:pt x="2882" y="1632"/>
                  </a:cubicBezTo>
                  <a:cubicBezTo>
                    <a:pt x="2930" y="1632"/>
                    <a:pt x="2977" y="1634"/>
                    <a:pt x="3025" y="1639"/>
                  </a:cubicBezTo>
                  <a:cubicBezTo>
                    <a:pt x="3624" y="1733"/>
                    <a:pt x="4128" y="2048"/>
                    <a:pt x="4474" y="2489"/>
                  </a:cubicBezTo>
                  <a:lnTo>
                    <a:pt x="7908" y="2489"/>
                  </a:lnTo>
                  <a:cubicBezTo>
                    <a:pt x="8255" y="2017"/>
                    <a:pt x="8759" y="1702"/>
                    <a:pt x="9358" y="1639"/>
                  </a:cubicBezTo>
                  <a:cubicBezTo>
                    <a:pt x="9406" y="1634"/>
                    <a:pt x="9453" y="1632"/>
                    <a:pt x="9501" y="1632"/>
                  </a:cubicBezTo>
                  <a:cubicBezTo>
                    <a:pt x="10104" y="1632"/>
                    <a:pt x="10629" y="1999"/>
                    <a:pt x="10775" y="2584"/>
                  </a:cubicBezTo>
                  <a:cubicBezTo>
                    <a:pt x="10964" y="3434"/>
                    <a:pt x="10334" y="4127"/>
                    <a:pt x="9547" y="4127"/>
                  </a:cubicBezTo>
                  <a:cubicBezTo>
                    <a:pt x="9326" y="4127"/>
                    <a:pt x="9137" y="3938"/>
                    <a:pt x="9137" y="3749"/>
                  </a:cubicBezTo>
                  <a:cubicBezTo>
                    <a:pt x="9137" y="3497"/>
                    <a:pt x="9326" y="3340"/>
                    <a:pt x="9547" y="3340"/>
                  </a:cubicBezTo>
                  <a:cubicBezTo>
                    <a:pt x="9799" y="3340"/>
                    <a:pt x="9956" y="3151"/>
                    <a:pt x="9956" y="2899"/>
                  </a:cubicBezTo>
                  <a:cubicBezTo>
                    <a:pt x="9956" y="2678"/>
                    <a:pt x="9767" y="2521"/>
                    <a:pt x="9547" y="2489"/>
                  </a:cubicBezTo>
                  <a:cubicBezTo>
                    <a:pt x="8539" y="2489"/>
                    <a:pt x="7814" y="3686"/>
                    <a:pt x="8728" y="4726"/>
                  </a:cubicBezTo>
                  <a:cubicBezTo>
                    <a:pt x="9099" y="5169"/>
                    <a:pt x="9626" y="5379"/>
                    <a:pt x="10158" y="5379"/>
                  </a:cubicBezTo>
                  <a:cubicBezTo>
                    <a:pt x="10800" y="5379"/>
                    <a:pt x="11451" y="5074"/>
                    <a:pt x="11847" y="4506"/>
                  </a:cubicBezTo>
                  <a:cubicBezTo>
                    <a:pt x="12225" y="3970"/>
                    <a:pt x="12445" y="3277"/>
                    <a:pt x="12319" y="2489"/>
                  </a:cubicBezTo>
                  <a:cubicBezTo>
                    <a:pt x="12130" y="1008"/>
                    <a:pt x="10775" y="0"/>
                    <a:pt x="932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6817;p87">
              <a:extLst>
                <a:ext uri="{FF2B5EF4-FFF2-40B4-BE49-F238E27FC236}">
                  <a16:creationId xmlns:a16="http://schemas.microsoft.com/office/drawing/2014/main" id="{93BD78CC-DFF5-47D7-B18C-BF88D7F1DF2F}"/>
                </a:ext>
              </a:extLst>
            </p:cNvPr>
            <p:cNvSpPr/>
            <p:nvPr/>
          </p:nvSpPr>
          <p:spPr>
            <a:xfrm>
              <a:off x="-40312700" y="3730575"/>
              <a:ext cx="185100" cy="190625"/>
            </a:xfrm>
            <a:custGeom>
              <a:avLst/>
              <a:gdLst/>
              <a:ahLst/>
              <a:cxnLst/>
              <a:rect l="l" t="t" r="r" b="b"/>
              <a:pathLst>
                <a:path w="7404" h="7625" extrusionOk="0">
                  <a:moveTo>
                    <a:pt x="2426" y="0"/>
                  </a:moveTo>
                  <a:lnTo>
                    <a:pt x="2426" y="5639"/>
                  </a:lnTo>
                  <a:cubicBezTo>
                    <a:pt x="2426" y="5860"/>
                    <a:pt x="2237" y="6017"/>
                    <a:pt x="2048" y="6017"/>
                  </a:cubicBezTo>
                  <a:cubicBezTo>
                    <a:pt x="1796" y="6017"/>
                    <a:pt x="1638" y="5828"/>
                    <a:pt x="1638" y="5639"/>
                  </a:cubicBezTo>
                  <a:lnTo>
                    <a:pt x="1638" y="473"/>
                  </a:lnTo>
                  <a:cubicBezTo>
                    <a:pt x="1229" y="851"/>
                    <a:pt x="630" y="1103"/>
                    <a:pt x="0" y="1134"/>
                  </a:cubicBezTo>
                  <a:lnTo>
                    <a:pt x="0" y="7246"/>
                  </a:lnTo>
                  <a:cubicBezTo>
                    <a:pt x="0" y="7467"/>
                    <a:pt x="189" y="7624"/>
                    <a:pt x="378" y="7624"/>
                  </a:cubicBezTo>
                  <a:lnTo>
                    <a:pt x="6994" y="7624"/>
                  </a:lnTo>
                  <a:cubicBezTo>
                    <a:pt x="7246" y="7624"/>
                    <a:pt x="7404" y="7435"/>
                    <a:pt x="7404" y="7246"/>
                  </a:cubicBezTo>
                  <a:lnTo>
                    <a:pt x="7404" y="1134"/>
                  </a:lnTo>
                  <a:cubicBezTo>
                    <a:pt x="6774" y="1071"/>
                    <a:pt x="6175" y="788"/>
                    <a:pt x="5734" y="315"/>
                  </a:cubicBezTo>
                  <a:lnTo>
                    <a:pt x="5734" y="5639"/>
                  </a:lnTo>
                  <a:cubicBezTo>
                    <a:pt x="5734" y="5860"/>
                    <a:pt x="5545" y="6017"/>
                    <a:pt x="5324" y="6017"/>
                  </a:cubicBezTo>
                  <a:cubicBezTo>
                    <a:pt x="5072" y="6017"/>
                    <a:pt x="4915" y="5828"/>
                    <a:pt x="4915" y="5639"/>
                  </a:cubicBezTo>
                  <a:lnTo>
                    <a:pt x="4915" y="0"/>
                  </a:lnTo>
                  <a:lnTo>
                    <a:pt x="4096" y="0"/>
                  </a:lnTo>
                  <a:lnTo>
                    <a:pt x="4096" y="5639"/>
                  </a:lnTo>
                  <a:cubicBezTo>
                    <a:pt x="4096" y="5860"/>
                    <a:pt x="3907" y="6017"/>
                    <a:pt x="3686" y="6017"/>
                  </a:cubicBezTo>
                  <a:cubicBezTo>
                    <a:pt x="3466" y="6017"/>
                    <a:pt x="3277" y="5828"/>
                    <a:pt x="3277" y="5639"/>
                  </a:cubicBezTo>
                  <a:lnTo>
                    <a:pt x="3277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6818;p87">
              <a:extLst>
                <a:ext uri="{FF2B5EF4-FFF2-40B4-BE49-F238E27FC236}">
                  <a16:creationId xmlns:a16="http://schemas.microsoft.com/office/drawing/2014/main" id="{3495B536-C135-4FA8-A17C-65F43A5254D6}"/>
                </a:ext>
              </a:extLst>
            </p:cNvPr>
            <p:cNvSpPr/>
            <p:nvPr/>
          </p:nvSpPr>
          <p:spPr>
            <a:xfrm>
              <a:off x="-40250475" y="3688025"/>
              <a:ext cx="66950" cy="20500"/>
            </a:xfrm>
            <a:custGeom>
              <a:avLst/>
              <a:gdLst/>
              <a:ahLst/>
              <a:cxnLst/>
              <a:rect l="l" t="t" r="r" b="b"/>
              <a:pathLst>
                <a:path w="2678" h="820" extrusionOk="0">
                  <a:moveTo>
                    <a:pt x="0" y="1"/>
                  </a:moveTo>
                  <a:cubicBezTo>
                    <a:pt x="32" y="127"/>
                    <a:pt x="32" y="284"/>
                    <a:pt x="32" y="379"/>
                  </a:cubicBezTo>
                  <a:cubicBezTo>
                    <a:pt x="32" y="536"/>
                    <a:pt x="32" y="662"/>
                    <a:pt x="0" y="788"/>
                  </a:cubicBezTo>
                  <a:lnTo>
                    <a:pt x="2666" y="788"/>
                  </a:lnTo>
                  <a:cubicBezTo>
                    <a:pt x="2615" y="649"/>
                    <a:pt x="2615" y="555"/>
                    <a:pt x="2615" y="379"/>
                  </a:cubicBezTo>
                  <a:cubicBezTo>
                    <a:pt x="2615" y="284"/>
                    <a:pt x="2615" y="127"/>
                    <a:pt x="2678" y="1"/>
                  </a:cubicBezTo>
                  <a:close/>
                  <a:moveTo>
                    <a:pt x="2666" y="788"/>
                  </a:moveTo>
                  <a:cubicBezTo>
                    <a:pt x="2670" y="799"/>
                    <a:pt x="2674" y="809"/>
                    <a:pt x="2678" y="820"/>
                  </a:cubicBezTo>
                  <a:lnTo>
                    <a:pt x="2678" y="788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6" name="Google Shape;6764;p87">
            <a:extLst>
              <a:ext uri="{FF2B5EF4-FFF2-40B4-BE49-F238E27FC236}">
                <a16:creationId xmlns:a16="http://schemas.microsoft.com/office/drawing/2014/main" id="{E80E8A90-08DA-44F8-9382-5DF49EE07EE0}"/>
              </a:ext>
            </a:extLst>
          </p:cNvPr>
          <p:cNvSpPr/>
          <p:nvPr/>
        </p:nvSpPr>
        <p:spPr>
          <a:xfrm>
            <a:off x="6225783" y="2067666"/>
            <a:ext cx="369974" cy="368601"/>
          </a:xfrm>
          <a:custGeom>
            <a:avLst/>
            <a:gdLst/>
            <a:ahLst/>
            <a:cxnLst/>
            <a:rect l="l" t="t" r="r" b="b"/>
            <a:pathLst>
              <a:path w="12666" h="12619" extrusionOk="0">
                <a:moveTo>
                  <a:pt x="9294" y="1"/>
                </a:moveTo>
                <a:cubicBezTo>
                  <a:pt x="9192" y="1"/>
                  <a:pt x="9089" y="40"/>
                  <a:pt x="9011" y="119"/>
                </a:cubicBezTo>
                <a:lnTo>
                  <a:pt x="7593" y="1537"/>
                </a:lnTo>
                <a:lnTo>
                  <a:pt x="9011" y="2954"/>
                </a:lnTo>
                <a:cubicBezTo>
                  <a:pt x="9168" y="3112"/>
                  <a:pt x="9168" y="3395"/>
                  <a:pt x="9011" y="3553"/>
                </a:cubicBezTo>
                <a:cubicBezTo>
                  <a:pt x="8932" y="3632"/>
                  <a:pt x="8822" y="3671"/>
                  <a:pt x="8711" y="3671"/>
                </a:cubicBezTo>
                <a:cubicBezTo>
                  <a:pt x="8601" y="3671"/>
                  <a:pt x="8491" y="3632"/>
                  <a:pt x="8412" y="3553"/>
                </a:cubicBezTo>
                <a:lnTo>
                  <a:pt x="6994" y="2135"/>
                </a:lnTo>
                <a:lnTo>
                  <a:pt x="5923" y="3206"/>
                </a:lnTo>
                <a:lnTo>
                  <a:pt x="7341" y="4624"/>
                </a:lnTo>
                <a:cubicBezTo>
                  <a:pt x="7498" y="4782"/>
                  <a:pt x="7498" y="5034"/>
                  <a:pt x="7341" y="5191"/>
                </a:cubicBezTo>
                <a:cubicBezTo>
                  <a:pt x="7262" y="5270"/>
                  <a:pt x="7160" y="5309"/>
                  <a:pt x="7053" y="5309"/>
                </a:cubicBezTo>
                <a:cubicBezTo>
                  <a:pt x="6947" y="5309"/>
                  <a:pt x="6837" y="5270"/>
                  <a:pt x="6742" y="5191"/>
                </a:cubicBezTo>
                <a:lnTo>
                  <a:pt x="5356" y="3773"/>
                </a:lnTo>
                <a:lnTo>
                  <a:pt x="4285" y="4845"/>
                </a:lnTo>
                <a:lnTo>
                  <a:pt x="5703" y="6262"/>
                </a:lnTo>
                <a:cubicBezTo>
                  <a:pt x="5860" y="6420"/>
                  <a:pt x="5860" y="6703"/>
                  <a:pt x="5703" y="6861"/>
                </a:cubicBezTo>
                <a:cubicBezTo>
                  <a:pt x="5624" y="6940"/>
                  <a:pt x="5514" y="6979"/>
                  <a:pt x="5403" y="6979"/>
                </a:cubicBezTo>
                <a:cubicBezTo>
                  <a:pt x="5293" y="6979"/>
                  <a:pt x="5183" y="6940"/>
                  <a:pt x="5104" y="6861"/>
                </a:cubicBezTo>
                <a:lnTo>
                  <a:pt x="3686" y="5443"/>
                </a:lnTo>
                <a:lnTo>
                  <a:pt x="2615" y="6514"/>
                </a:lnTo>
                <a:lnTo>
                  <a:pt x="4096" y="7932"/>
                </a:lnTo>
                <a:cubicBezTo>
                  <a:pt x="4253" y="8090"/>
                  <a:pt x="4253" y="8373"/>
                  <a:pt x="4096" y="8499"/>
                </a:cubicBezTo>
                <a:cubicBezTo>
                  <a:pt x="4017" y="8578"/>
                  <a:pt x="3907" y="8617"/>
                  <a:pt x="3797" y="8617"/>
                </a:cubicBezTo>
                <a:cubicBezTo>
                  <a:pt x="3686" y="8617"/>
                  <a:pt x="3576" y="8578"/>
                  <a:pt x="3497" y="8499"/>
                </a:cubicBezTo>
                <a:lnTo>
                  <a:pt x="2048" y="7081"/>
                </a:lnTo>
                <a:lnTo>
                  <a:pt x="158" y="8972"/>
                </a:lnTo>
                <a:cubicBezTo>
                  <a:pt x="0" y="9129"/>
                  <a:pt x="0" y="9413"/>
                  <a:pt x="158" y="9570"/>
                </a:cubicBezTo>
                <a:lnTo>
                  <a:pt x="3056" y="12500"/>
                </a:lnTo>
                <a:cubicBezTo>
                  <a:pt x="3135" y="12579"/>
                  <a:pt x="3245" y="12618"/>
                  <a:pt x="3356" y="12618"/>
                </a:cubicBezTo>
                <a:cubicBezTo>
                  <a:pt x="3466" y="12618"/>
                  <a:pt x="3576" y="12579"/>
                  <a:pt x="3655" y="12500"/>
                </a:cubicBezTo>
                <a:lnTo>
                  <a:pt x="12508" y="3616"/>
                </a:lnTo>
                <a:cubicBezTo>
                  <a:pt x="12665" y="3458"/>
                  <a:pt x="12665" y="3206"/>
                  <a:pt x="12508" y="3049"/>
                </a:cubicBezTo>
                <a:lnTo>
                  <a:pt x="9578" y="119"/>
                </a:lnTo>
                <a:cubicBezTo>
                  <a:pt x="9499" y="40"/>
                  <a:pt x="9397" y="1"/>
                  <a:pt x="9294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77" name="Google Shape;8275;p90">
            <a:extLst>
              <a:ext uri="{FF2B5EF4-FFF2-40B4-BE49-F238E27FC236}">
                <a16:creationId xmlns:a16="http://schemas.microsoft.com/office/drawing/2014/main" id="{45015C3A-61D6-4616-BB86-6EA0BB6C1EE9}"/>
              </a:ext>
            </a:extLst>
          </p:cNvPr>
          <p:cNvGrpSpPr/>
          <p:nvPr/>
        </p:nvGrpSpPr>
        <p:grpSpPr>
          <a:xfrm>
            <a:off x="6294132" y="3445063"/>
            <a:ext cx="355258" cy="355288"/>
            <a:chOff x="-44924250" y="3206000"/>
            <a:chExt cx="300100" cy="300125"/>
          </a:xfrm>
        </p:grpSpPr>
        <p:sp>
          <p:nvSpPr>
            <p:cNvPr id="78" name="Google Shape;8276;p90">
              <a:extLst>
                <a:ext uri="{FF2B5EF4-FFF2-40B4-BE49-F238E27FC236}">
                  <a16:creationId xmlns:a16="http://schemas.microsoft.com/office/drawing/2014/main" id="{E7507F74-E8E6-467A-A093-89D4E1246817}"/>
                </a:ext>
              </a:extLst>
            </p:cNvPr>
            <p:cNvSpPr/>
            <p:nvPr/>
          </p:nvSpPr>
          <p:spPr>
            <a:xfrm>
              <a:off x="-44747025" y="3365100"/>
              <a:ext cx="122875" cy="87450"/>
            </a:xfrm>
            <a:custGeom>
              <a:avLst/>
              <a:gdLst/>
              <a:ahLst/>
              <a:cxnLst/>
              <a:rect l="l" t="t" r="r" b="b"/>
              <a:pathLst>
                <a:path w="4915" h="3498" extrusionOk="0">
                  <a:moveTo>
                    <a:pt x="0" y="1"/>
                  </a:moveTo>
                  <a:lnTo>
                    <a:pt x="0" y="3498"/>
                  </a:lnTo>
                  <a:lnTo>
                    <a:pt x="4915" y="3498"/>
                  </a:lnTo>
                  <a:lnTo>
                    <a:pt x="4915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8277;p90">
              <a:extLst>
                <a:ext uri="{FF2B5EF4-FFF2-40B4-BE49-F238E27FC236}">
                  <a16:creationId xmlns:a16="http://schemas.microsoft.com/office/drawing/2014/main" id="{BD5C12D4-6A2A-4791-8B30-BAC521514216}"/>
                </a:ext>
              </a:extLst>
            </p:cNvPr>
            <p:cNvSpPr/>
            <p:nvPr/>
          </p:nvSpPr>
          <p:spPr>
            <a:xfrm>
              <a:off x="-44747025" y="3470650"/>
              <a:ext cx="122875" cy="35475"/>
            </a:xfrm>
            <a:custGeom>
              <a:avLst/>
              <a:gdLst/>
              <a:ahLst/>
              <a:cxnLst/>
              <a:rect l="l" t="t" r="r" b="b"/>
              <a:pathLst>
                <a:path w="4915" h="1419" extrusionOk="0">
                  <a:moveTo>
                    <a:pt x="0" y="0"/>
                  </a:moveTo>
                  <a:lnTo>
                    <a:pt x="0" y="347"/>
                  </a:lnTo>
                  <a:cubicBezTo>
                    <a:pt x="0" y="946"/>
                    <a:pt x="473" y="1418"/>
                    <a:pt x="1071" y="1418"/>
                  </a:cubicBezTo>
                  <a:lnTo>
                    <a:pt x="3875" y="1418"/>
                  </a:lnTo>
                  <a:cubicBezTo>
                    <a:pt x="4442" y="1418"/>
                    <a:pt x="4915" y="946"/>
                    <a:pt x="4915" y="347"/>
                  </a:cubicBezTo>
                  <a:lnTo>
                    <a:pt x="4915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8278;p90">
              <a:extLst>
                <a:ext uri="{FF2B5EF4-FFF2-40B4-BE49-F238E27FC236}">
                  <a16:creationId xmlns:a16="http://schemas.microsoft.com/office/drawing/2014/main" id="{B32EEA27-2168-492F-9927-132155A42DC4}"/>
                </a:ext>
              </a:extLst>
            </p:cNvPr>
            <p:cNvSpPr/>
            <p:nvPr/>
          </p:nvSpPr>
          <p:spPr>
            <a:xfrm>
              <a:off x="-44747025" y="3313125"/>
              <a:ext cx="122875" cy="35475"/>
            </a:xfrm>
            <a:custGeom>
              <a:avLst/>
              <a:gdLst/>
              <a:ahLst/>
              <a:cxnLst/>
              <a:rect l="l" t="t" r="r" b="b"/>
              <a:pathLst>
                <a:path w="4915" h="1419" extrusionOk="0"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lnTo>
                    <a:pt x="0" y="1418"/>
                  </a:lnTo>
                  <a:lnTo>
                    <a:pt x="4915" y="1418"/>
                  </a:lnTo>
                  <a:lnTo>
                    <a:pt x="4915" y="1072"/>
                  </a:lnTo>
                  <a:cubicBezTo>
                    <a:pt x="4915" y="473"/>
                    <a:pt x="4442" y="1"/>
                    <a:pt x="387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8279;p90">
              <a:extLst>
                <a:ext uri="{FF2B5EF4-FFF2-40B4-BE49-F238E27FC236}">
                  <a16:creationId xmlns:a16="http://schemas.microsoft.com/office/drawing/2014/main" id="{EF5D4BBC-5197-4455-8A15-24D68DD557D7}"/>
                </a:ext>
              </a:extLst>
            </p:cNvPr>
            <p:cNvSpPr/>
            <p:nvPr/>
          </p:nvSpPr>
          <p:spPr>
            <a:xfrm>
              <a:off x="-44924250" y="3384000"/>
              <a:ext cx="159125" cy="69350"/>
            </a:xfrm>
            <a:custGeom>
              <a:avLst/>
              <a:gdLst/>
              <a:ahLst/>
              <a:cxnLst/>
              <a:rect l="l" t="t" r="r" b="b"/>
              <a:pathLst>
                <a:path w="6365" h="2774" extrusionOk="0">
                  <a:moveTo>
                    <a:pt x="1" y="1"/>
                  </a:moveTo>
                  <a:lnTo>
                    <a:pt x="1" y="316"/>
                  </a:lnTo>
                  <a:lnTo>
                    <a:pt x="32" y="316"/>
                  </a:lnTo>
                  <a:cubicBezTo>
                    <a:pt x="32" y="915"/>
                    <a:pt x="505" y="1387"/>
                    <a:pt x="1103" y="1387"/>
                  </a:cubicBezTo>
                  <a:lnTo>
                    <a:pt x="4254" y="1387"/>
                  </a:lnTo>
                  <a:lnTo>
                    <a:pt x="4254" y="2080"/>
                  </a:lnTo>
                  <a:lnTo>
                    <a:pt x="3183" y="2080"/>
                  </a:lnTo>
                  <a:cubicBezTo>
                    <a:pt x="2994" y="2080"/>
                    <a:pt x="2836" y="2238"/>
                    <a:pt x="2836" y="2427"/>
                  </a:cubicBezTo>
                  <a:cubicBezTo>
                    <a:pt x="2836" y="2647"/>
                    <a:pt x="2994" y="2773"/>
                    <a:pt x="3183" y="2773"/>
                  </a:cubicBezTo>
                  <a:lnTo>
                    <a:pt x="6365" y="2773"/>
                  </a:lnTo>
                  <a:lnTo>
                    <a:pt x="6365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80;p90">
              <a:extLst>
                <a:ext uri="{FF2B5EF4-FFF2-40B4-BE49-F238E27FC236}">
                  <a16:creationId xmlns:a16="http://schemas.microsoft.com/office/drawing/2014/main" id="{E495F3FE-1C51-40EB-B5EA-CE79287B5205}"/>
                </a:ext>
              </a:extLst>
            </p:cNvPr>
            <p:cNvSpPr/>
            <p:nvPr/>
          </p:nvSpPr>
          <p:spPr>
            <a:xfrm>
              <a:off x="-44924250" y="3206000"/>
              <a:ext cx="264675" cy="159125"/>
            </a:xfrm>
            <a:custGeom>
              <a:avLst/>
              <a:gdLst/>
              <a:ahLst/>
              <a:cxnLst/>
              <a:rect l="l" t="t" r="r" b="b"/>
              <a:pathLst>
                <a:path w="10587" h="6365" extrusionOk="0">
                  <a:moveTo>
                    <a:pt x="1072" y="1"/>
                  </a:moveTo>
                  <a:cubicBezTo>
                    <a:pt x="473" y="1"/>
                    <a:pt x="1" y="473"/>
                    <a:pt x="1" y="1041"/>
                  </a:cubicBezTo>
                  <a:lnTo>
                    <a:pt x="1" y="6365"/>
                  </a:lnTo>
                  <a:lnTo>
                    <a:pt x="6365" y="6365"/>
                  </a:lnTo>
                  <a:lnTo>
                    <a:pt x="6365" y="5357"/>
                  </a:lnTo>
                  <a:cubicBezTo>
                    <a:pt x="6365" y="4349"/>
                    <a:pt x="7152" y="3561"/>
                    <a:pt x="8160" y="3561"/>
                  </a:cubicBezTo>
                  <a:lnTo>
                    <a:pt x="10586" y="3561"/>
                  </a:lnTo>
                  <a:lnTo>
                    <a:pt x="10586" y="1041"/>
                  </a:lnTo>
                  <a:cubicBezTo>
                    <a:pt x="10586" y="473"/>
                    <a:pt x="10114" y="1"/>
                    <a:pt x="95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3" name="Google Shape;8826;p91">
            <a:extLst>
              <a:ext uri="{FF2B5EF4-FFF2-40B4-BE49-F238E27FC236}">
                <a16:creationId xmlns:a16="http://schemas.microsoft.com/office/drawing/2014/main" id="{EC5D5079-028C-4C77-8F6A-FFF1E4FAA518}"/>
              </a:ext>
            </a:extLst>
          </p:cNvPr>
          <p:cNvGrpSpPr/>
          <p:nvPr/>
        </p:nvGrpSpPr>
        <p:grpSpPr>
          <a:xfrm>
            <a:off x="2130313" y="1358797"/>
            <a:ext cx="453980" cy="422540"/>
            <a:chOff x="-21322300" y="4077125"/>
            <a:chExt cx="307200" cy="285925"/>
          </a:xfrm>
        </p:grpSpPr>
        <p:sp>
          <p:nvSpPr>
            <p:cNvPr id="84" name="Google Shape;8827;p91">
              <a:extLst>
                <a:ext uri="{FF2B5EF4-FFF2-40B4-BE49-F238E27FC236}">
                  <a16:creationId xmlns:a16="http://schemas.microsoft.com/office/drawing/2014/main" id="{A0AFE7FA-12D0-463B-A9B8-6969126501BC}"/>
                </a:ext>
              </a:extLst>
            </p:cNvPr>
            <p:cNvSpPr/>
            <p:nvPr/>
          </p:nvSpPr>
          <p:spPr>
            <a:xfrm>
              <a:off x="-21177375" y="4077125"/>
              <a:ext cx="17350" cy="52800"/>
            </a:xfrm>
            <a:custGeom>
              <a:avLst/>
              <a:gdLst/>
              <a:ahLst/>
              <a:cxnLst/>
              <a:rect l="l" t="t" r="r" b="b"/>
              <a:pathLst>
                <a:path w="694" h="2112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64"/>
                  </a:lnTo>
                  <a:cubicBezTo>
                    <a:pt x="0" y="1953"/>
                    <a:pt x="158" y="2111"/>
                    <a:pt x="347" y="2111"/>
                  </a:cubicBezTo>
                  <a:cubicBezTo>
                    <a:pt x="536" y="2111"/>
                    <a:pt x="693" y="1953"/>
                    <a:pt x="693" y="1764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8828;p91">
              <a:extLst>
                <a:ext uri="{FF2B5EF4-FFF2-40B4-BE49-F238E27FC236}">
                  <a16:creationId xmlns:a16="http://schemas.microsoft.com/office/drawing/2014/main" id="{A89D221F-C3B1-4519-89CB-52B3D15962CF}"/>
                </a:ext>
              </a:extLst>
            </p:cNvPr>
            <p:cNvSpPr/>
            <p:nvPr/>
          </p:nvSpPr>
          <p:spPr>
            <a:xfrm>
              <a:off x="-21279775" y="4117475"/>
              <a:ext cx="46500" cy="44525"/>
            </a:xfrm>
            <a:custGeom>
              <a:avLst/>
              <a:gdLst/>
              <a:ahLst/>
              <a:cxnLst/>
              <a:rect l="l" t="t" r="r" b="b"/>
              <a:pathLst>
                <a:path w="1860" h="1781" extrusionOk="0">
                  <a:moveTo>
                    <a:pt x="410" y="1"/>
                  </a:moveTo>
                  <a:cubicBezTo>
                    <a:pt x="323" y="1"/>
                    <a:pt x="237" y="40"/>
                    <a:pt x="158" y="119"/>
                  </a:cubicBezTo>
                  <a:cubicBezTo>
                    <a:pt x="0" y="276"/>
                    <a:pt x="0" y="466"/>
                    <a:pt x="158" y="623"/>
                  </a:cubicBezTo>
                  <a:lnTo>
                    <a:pt x="1166" y="1663"/>
                  </a:lnTo>
                  <a:cubicBezTo>
                    <a:pt x="1261" y="1741"/>
                    <a:pt x="1355" y="1781"/>
                    <a:pt x="1446" y="1781"/>
                  </a:cubicBezTo>
                  <a:cubicBezTo>
                    <a:pt x="1536" y="1781"/>
                    <a:pt x="1623" y="1741"/>
                    <a:pt x="1702" y="1663"/>
                  </a:cubicBezTo>
                  <a:cubicBezTo>
                    <a:pt x="1859" y="1505"/>
                    <a:pt x="1859" y="1285"/>
                    <a:pt x="1702" y="1127"/>
                  </a:cubicBezTo>
                  <a:lnTo>
                    <a:pt x="662" y="119"/>
                  </a:lnTo>
                  <a:cubicBezTo>
                    <a:pt x="583" y="40"/>
                    <a:pt x="497" y="1"/>
                    <a:pt x="41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8829;p91">
              <a:extLst>
                <a:ext uri="{FF2B5EF4-FFF2-40B4-BE49-F238E27FC236}">
                  <a16:creationId xmlns:a16="http://schemas.microsoft.com/office/drawing/2014/main" id="{A7E48305-7967-43EE-B528-AE4D5B3679BC}"/>
                </a:ext>
              </a:extLst>
            </p:cNvPr>
            <p:cNvSpPr/>
            <p:nvPr/>
          </p:nvSpPr>
          <p:spPr>
            <a:xfrm>
              <a:off x="-21103350" y="4117475"/>
              <a:ext cx="45700" cy="44525"/>
            </a:xfrm>
            <a:custGeom>
              <a:avLst/>
              <a:gdLst/>
              <a:ahLst/>
              <a:cxnLst/>
              <a:rect l="l" t="t" r="r" b="b"/>
              <a:pathLst>
                <a:path w="1828" h="1781" extrusionOk="0">
                  <a:moveTo>
                    <a:pt x="1418" y="1"/>
                  </a:moveTo>
                  <a:cubicBezTo>
                    <a:pt x="1332" y="1"/>
                    <a:pt x="1245" y="40"/>
                    <a:pt x="1166" y="119"/>
                  </a:cubicBezTo>
                  <a:lnTo>
                    <a:pt x="158" y="1127"/>
                  </a:lnTo>
                  <a:cubicBezTo>
                    <a:pt x="1" y="1285"/>
                    <a:pt x="1" y="1474"/>
                    <a:pt x="158" y="1663"/>
                  </a:cubicBezTo>
                  <a:cubicBezTo>
                    <a:pt x="237" y="1741"/>
                    <a:pt x="331" y="1781"/>
                    <a:pt x="422" y="1781"/>
                  </a:cubicBezTo>
                  <a:cubicBezTo>
                    <a:pt x="513" y="1781"/>
                    <a:pt x="599" y="1741"/>
                    <a:pt x="662" y="1663"/>
                  </a:cubicBezTo>
                  <a:lnTo>
                    <a:pt x="1670" y="623"/>
                  </a:lnTo>
                  <a:cubicBezTo>
                    <a:pt x="1828" y="466"/>
                    <a:pt x="1828" y="276"/>
                    <a:pt x="1670" y="119"/>
                  </a:cubicBezTo>
                  <a:cubicBezTo>
                    <a:pt x="1592" y="40"/>
                    <a:pt x="1505" y="1"/>
                    <a:pt x="141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830;p91">
              <a:extLst>
                <a:ext uri="{FF2B5EF4-FFF2-40B4-BE49-F238E27FC236}">
                  <a16:creationId xmlns:a16="http://schemas.microsoft.com/office/drawing/2014/main" id="{423B7250-FB99-450C-A812-C71E52DD9F26}"/>
                </a:ext>
              </a:extLst>
            </p:cNvPr>
            <p:cNvSpPr/>
            <p:nvPr/>
          </p:nvSpPr>
          <p:spPr>
            <a:xfrm>
              <a:off x="-21137225" y="4103750"/>
              <a:ext cx="27600" cy="34975"/>
            </a:xfrm>
            <a:custGeom>
              <a:avLst/>
              <a:gdLst/>
              <a:ahLst/>
              <a:cxnLst/>
              <a:rect l="l" t="t" r="r" b="b"/>
              <a:pathLst>
                <a:path w="1104" h="1399" extrusionOk="0">
                  <a:moveTo>
                    <a:pt x="670" y="1"/>
                  </a:moveTo>
                  <a:cubicBezTo>
                    <a:pt x="536" y="1"/>
                    <a:pt x="417" y="89"/>
                    <a:pt x="347" y="227"/>
                  </a:cubicBezTo>
                  <a:lnTo>
                    <a:pt x="95" y="888"/>
                  </a:lnTo>
                  <a:cubicBezTo>
                    <a:pt x="1" y="1109"/>
                    <a:pt x="127" y="1298"/>
                    <a:pt x="284" y="1361"/>
                  </a:cubicBezTo>
                  <a:cubicBezTo>
                    <a:pt x="335" y="1386"/>
                    <a:pt x="386" y="1398"/>
                    <a:pt x="435" y="1398"/>
                  </a:cubicBezTo>
                  <a:cubicBezTo>
                    <a:pt x="568" y="1398"/>
                    <a:pt x="688" y="1310"/>
                    <a:pt x="757" y="1172"/>
                  </a:cubicBezTo>
                  <a:lnTo>
                    <a:pt x="1041" y="510"/>
                  </a:lnTo>
                  <a:cubicBezTo>
                    <a:pt x="1104" y="321"/>
                    <a:pt x="1041" y="101"/>
                    <a:pt x="820" y="38"/>
                  </a:cubicBezTo>
                  <a:cubicBezTo>
                    <a:pt x="769" y="13"/>
                    <a:pt x="719" y="1"/>
                    <a:pt x="67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31;p91">
              <a:extLst>
                <a:ext uri="{FF2B5EF4-FFF2-40B4-BE49-F238E27FC236}">
                  <a16:creationId xmlns:a16="http://schemas.microsoft.com/office/drawing/2014/main" id="{5E8F6D1F-6E11-48A6-9A5A-A2E723569E6E}"/>
                </a:ext>
              </a:extLst>
            </p:cNvPr>
            <p:cNvSpPr/>
            <p:nvPr/>
          </p:nvSpPr>
          <p:spPr>
            <a:xfrm>
              <a:off x="-21227800" y="4103750"/>
              <a:ext cx="27600" cy="34975"/>
            </a:xfrm>
            <a:custGeom>
              <a:avLst/>
              <a:gdLst/>
              <a:ahLst/>
              <a:cxnLst/>
              <a:rect l="l" t="t" r="r" b="b"/>
              <a:pathLst>
                <a:path w="1104" h="1399" extrusionOk="0">
                  <a:moveTo>
                    <a:pt x="434" y="1"/>
                  </a:moveTo>
                  <a:cubicBezTo>
                    <a:pt x="386" y="1"/>
                    <a:pt x="335" y="13"/>
                    <a:pt x="284" y="38"/>
                  </a:cubicBezTo>
                  <a:cubicBezTo>
                    <a:pt x="95" y="101"/>
                    <a:pt x="1" y="321"/>
                    <a:pt x="95" y="510"/>
                  </a:cubicBezTo>
                  <a:lnTo>
                    <a:pt x="347" y="1172"/>
                  </a:lnTo>
                  <a:cubicBezTo>
                    <a:pt x="417" y="1310"/>
                    <a:pt x="536" y="1398"/>
                    <a:pt x="670" y="1398"/>
                  </a:cubicBezTo>
                  <a:cubicBezTo>
                    <a:pt x="719" y="1398"/>
                    <a:pt x="769" y="1386"/>
                    <a:pt x="820" y="1361"/>
                  </a:cubicBezTo>
                  <a:cubicBezTo>
                    <a:pt x="1040" y="1298"/>
                    <a:pt x="1103" y="1109"/>
                    <a:pt x="1040" y="888"/>
                  </a:cubicBezTo>
                  <a:lnTo>
                    <a:pt x="757" y="227"/>
                  </a:lnTo>
                  <a:cubicBezTo>
                    <a:pt x="688" y="89"/>
                    <a:pt x="568" y="1"/>
                    <a:pt x="43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8832;p91">
              <a:extLst>
                <a:ext uri="{FF2B5EF4-FFF2-40B4-BE49-F238E27FC236}">
                  <a16:creationId xmlns:a16="http://schemas.microsoft.com/office/drawing/2014/main" id="{FBFBC5AD-901F-4662-BF9B-281D47848D50}"/>
                </a:ext>
              </a:extLst>
            </p:cNvPr>
            <p:cNvSpPr/>
            <p:nvPr/>
          </p:nvSpPr>
          <p:spPr>
            <a:xfrm>
              <a:off x="-21319950" y="4219675"/>
              <a:ext cx="53600" cy="18150"/>
            </a:xfrm>
            <a:custGeom>
              <a:avLst/>
              <a:gdLst/>
              <a:ahLst/>
              <a:cxnLst/>
              <a:rect l="l" t="t" r="r" b="b"/>
              <a:pathLst>
                <a:path w="214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97" y="725"/>
                  </a:lnTo>
                  <a:cubicBezTo>
                    <a:pt x="1986" y="725"/>
                    <a:pt x="2143" y="568"/>
                    <a:pt x="2143" y="347"/>
                  </a:cubicBezTo>
                  <a:cubicBezTo>
                    <a:pt x="2143" y="158"/>
                    <a:pt x="1986" y="1"/>
                    <a:pt x="179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8833;p91">
              <a:extLst>
                <a:ext uri="{FF2B5EF4-FFF2-40B4-BE49-F238E27FC236}">
                  <a16:creationId xmlns:a16="http://schemas.microsoft.com/office/drawing/2014/main" id="{ACEB7D30-92B6-47A6-BE8D-12BABE13116E}"/>
                </a:ext>
              </a:extLst>
            </p:cNvPr>
            <p:cNvSpPr/>
            <p:nvPr/>
          </p:nvSpPr>
          <p:spPr>
            <a:xfrm>
              <a:off x="-21070275" y="4219675"/>
              <a:ext cx="54375" cy="18150"/>
            </a:xfrm>
            <a:custGeom>
              <a:avLst/>
              <a:gdLst/>
              <a:ahLst/>
              <a:cxnLst/>
              <a:rect l="l" t="t" r="r" b="b"/>
              <a:pathLst>
                <a:path w="217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828" y="725"/>
                  </a:lnTo>
                  <a:cubicBezTo>
                    <a:pt x="2017" y="725"/>
                    <a:pt x="2175" y="568"/>
                    <a:pt x="2175" y="347"/>
                  </a:cubicBezTo>
                  <a:cubicBezTo>
                    <a:pt x="2175" y="158"/>
                    <a:pt x="2017" y="1"/>
                    <a:pt x="18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8834;p91">
              <a:extLst>
                <a:ext uri="{FF2B5EF4-FFF2-40B4-BE49-F238E27FC236}">
                  <a16:creationId xmlns:a16="http://schemas.microsoft.com/office/drawing/2014/main" id="{99A76F49-7127-4CE9-A639-284B2E80C207}"/>
                </a:ext>
              </a:extLst>
            </p:cNvPr>
            <p:cNvSpPr/>
            <p:nvPr/>
          </p:nvSpPr>
          <p:spPr>
            <a:xfrm>
              <a:off x="-21078925" y="4171825"/>
              <a:ext cx="37025" cy="25175"/>
            </a:xfrm>
            <a:custGeom>
              <a:avLst/>
              <a:gdLst/>
              <a:ahLst/>
              <a:cxnLst/>
              <a:rect l="l" t="t" r="r" b="b"/>
              <a:pathLst>
                <a:path w="1481" h="1007" extrusionOk="0">
                  <a:moveTo>
                    <a:pt x="1086" y="1"/>
                  </a:moveTo>
                  <a:cubicBezTo>
                    <a:pt x="1040" y="1"/>
                    <a:pt x="993" y="9"/>
                    <a:pt x="945" y="24"/>
                  </a:cubicBezTo>
                  <a:lnTo>
                    <a:pt x="284" y="308"/>
                  </a:lnTo>
                  <a:cubicBezTo>
                    <a:pt x="63" y="371"/>
                    <a:pt x="0" y="623"/>
                    <a:pt x="63" y="780"/>
                  </a:cubicBezTo>
                  <a:cubicBezTo>
                    <a:pt x="132" y="919"/>
                    <a:pt x="252" y="1006"/>
                    <a:pt x="386" y="1006"/>
                  </a:cubicBezTo>
                  <a:cubicBezTo>
                    <a:pt x="435" y="1006"/>
                    <a:pt x="485" y="995"/>
                    <a:pt x="536" y="969"/>
                  </a:cubicBezTo>
                  <a:lnTo>
                    <a:pt x="1229" y="686"/>
                  </a:lnTo>
                  <a:cubicBezTo>
                    <a:pt x="1418" y="623"/>
                    <a:pt x="1481" y="434"/>
                    <a:pt x="1418" y="213"/>
                  </a:cubicBezTo>
                  <a:cubicBezTo>
                    <a:pt x="1347" y="72"/>
                    <a:pt x="1223" y="1"/>
                    <a:pt x="108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8835;p91">
              <a:extLst>
                <a:ext uri="{FF2B5EF4-FFF2-40B4-BE49-F238E27FC236}">
                  <a16:creationId xmlns:a16="http://schemas.microsoft.com/office/drawing/2014/main" id="{684C1401-DBB8-4EAA-A574-848337BA1CBD}"/>
                </a:ext>
              </a:extLst>
            </p:cNvPr>
            <p:cNvSpPr/>
            <p:nvPr/>
          </p:nvSpPr>
          <p:spPr>
            <a:xfrm>
              <a:off x="-21294750" y="4172625"/>
              <a:ext cx="37850" cy="25150"/>
            </a:xfrm>
            <a:custGeom>
              <a:avLst/>
              <a:gdLst/>
              <a:ahLst/>
              <a:cxnLst/>
              <a:rect l="l" t="t" r="r" b="b"/>
              <a:pathLst>
                <a:path w="1514" h="1006" extrusionOk="0">
                  <a:moveTo>
                    <a:pt x="414" y="1"/>
                  </a:moveTo>
                  <a:cubicBezTo>
                    <a:pt x="263" y="1"/>
                    <a:pt x="143" y="77"/>
                    <a:pt x="95" y="244"/>
                  </a:cubicBezTo>
                  <a:cubicBezTo>
                    <a:pt x="1" y="402"/>
                    <a:pt x="127" y="622"/>
                    <a:pt x="284" y="717"/>
                  </a:cubicBezTo>
                  <a:lnTo>
                    <a:pt x="946" y="969"/>
                  </a:lnTo>
                  <a:cubicBezTo>
                    <a:pt x="997" y="994"/>
                    <a:pt x="1050" y="1006"/>
                    <a:pt x="1101" y="1006"/>
                  </a:cubicBezTo>
                  <a:cubicBezTo>
                    <a:pt x="1242" y="1006"/>
                    <a:pt x="1372" y="918"/>
                    <a:pt x="1419" y="780"/>
                  </a:cubicBezTo>
                  <a:cubicBezTo>
                    <a:pt x="1513" y="591"/>
                    <a:pt x="1419" y="402"/>
                    <a:pt x="1230" y="307"/>
                  </a:cubicBezTo>
                  <a:lnTo>
                    <a:pt x="568" y="24"/>
                  </a:lnTo>
                  <a:cubicBezTo>
                    <a:pt x="514" y="8"/>
                    <a:pt x="463" y="1"/>
                    <a:pt x="4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8836;p91">
              <a:extLst>
                <a:ext uri="{FF2B5EF4-FFF2-40B4-BE49-F238E27FC236}">
                  <a16:creationId xmlns:a16="http://schemas.microsoft.com/office/drawing/2014/main" id="{EC5DC17E-654C-4D4B-BF1D-62BF52222988}"/>
                </a:ext>
              </a:extLst>
            </p:cNvPr>
            <p:cNvSpPr/>
            <p:nvPr/>
          </p:nvSpPr>
          <p:spPr>
            <a:xfrm>
              <a:off x="-21321525" y="4328375"/>
              <a:ext cx="306425" cy="34675"/>
            </a:xfrm>
            <a:custGeom>
              <a:avLst/>
              <a:gdLst/>
              <a:ahLst/>
              <a:cxnLst/>
              <a:rect l="l" t="t" r="r" b="b"/>
              <a:pathLst>
                <a:path w="12257" h="1387" extrusionOk="0">
                  <a:moveTo>
                    <a:pt x="1844" y="0"/>
                  </a:moveTo>
                  <a:cubicBezTo>
                    <a:pt x="1403" y="0"/>
                    <a:pt x="962" y="126"/>
                    <a:pt x="568" y="378"/>
                  </a:cubicBezTo>
                  <a:cubicBezTo>
                    <a:pt x="473" y="410"/>
                    <a:pt x="379" y="504"/>
                    <a:pt x="284" y="536"/>
                  </a:cubicBezTo>
                  <a:cubicBezTo>
                    <a:pt x="95" y="630"/>
                    <a:pt x="1" y="819"/>
                    <a:pt x="95" y="1008"/>
                  </a:cubicBezTo>
                  <a:cubicBezTo>
                    <a:pt x="141" y="1147"/>
                    <a:pt x="272" y="1234"/>
                    <a:pt x="413" y="1234"/>
                  </a:cubicBezTo>
                  <a:cubicBezTo>
                    <a:pt x="464" y="1234"/>
                    <a:pt x="517" y="1223"/>
                    <a:pt x="568" y="1197"/>
                  </a:cubicBezTo>
                  <a:cubicBezTo>
                    <a:pt x="725" y="1166"/>
                    <a:pt x="883" y="1103"/>
                    <a:pt x="1009" y="1008"/>
                  </a:cubicBezTo>
                  <a:cubicBezTo>
                    <a:pt x="1261" y="835"/>
                    <a:pt x="1560" y="748"/>
                    <a:pt x="1863" y="748"/>
                  </a:cubicBezTo>
                  <a:cubicBezTo>
                    <a:pt x="2167" y="748"/>
                    <a:pt x="2474" y="835"/>
                    <a:pt x="2742" y="1008"/>
                  </a:cubicBezTo>
                  <a:cubicBezTo>
                    <a:pt x="3135" y="1260"/>
                    <a:pt x="3577" y="1386"/>
                    <a:pt x="4014" y="1386"/>
                  </a:cubicBezTo>
                  <a:cubicBezTo>
                    <a:pt x="4451" y="1386"/>
                    <a:pt x="4884" y="1260"/>
                    <a:pt x="5262" y="1008"/>
                  </a:cubicBezTo>
                  <a:cubicBezTo>
                    <a:pt x="5514" y="835"/>
                    <a:pt x="5813" y="748"/>
                    <a:pt x="6117" y="748"/>
                  </a:cubicBezTo>
                  <a:cubicBezTo>
                    <a:pt x="6420" y="748"/>
                    <a:pt x="6727" y="835"/>
                    <a:pt x="6995" y="1008"/>
                  </a:cubicBezTo>
                  <a:cubicBezTo>
                    <a:pt x="7389" y="1260"/>
                    <a:pt x="7830" y="1386"/>
                    <a:pt x="8267" y="1386"/>
                  </a:cubicBezTo>
                  <a:cubicBezTo>
                    <a:pt x="8704" y="1386"/>
                    <a:pt x="9137" y="1260"/>
                    <a:pt x="9515" y="1008"/>
                  </a:cubicBezTo>
                  <a:cubicBezTo>
                    <a:pt x="9767" y="835"/>
                    <a:pt x="10067" y="748"/>
                    <a:pt x="10374" y="748"/>
                  </a:cubicBezTo>
                  <a:cubicBezTo>
                    <a:pt x="10681" y="748"/>
                    <a:pt x="10996" y="835"/>
                    <a:pt x="11279" y="1008"/>
                  </a:cubicBezTo>
                  <a:cubicBezTo>
                    <a:pt x="11437" y="1103"/>
                    <a:pt x="11563" y="1166"/>
                    <a:pt x="11721" y="1260"/>
                  </a:cubicBezTo>
                  <a:cubicBezTo>
                    <a:pt x="11766" y="1276"/>
                    <a:pt x="11812" y="1284"/>
                    <a:pt x="11857" y="1284"/>
                  </a:cubicBezTo>
                  <a:cubicBezTo>
                    <a:pt x="11996" y="1284"/>
                    <a:pt x="12122" y="1207"/>
                    <a:pt x="12193" y="1040"/>
                  </a:cubicBezTo>
                  <a:cubicBezTo>
                    <a:pt x="12256" y="819"/>
                    <a:pt x="12193" y="567"/>
                    <a:pt x="11973" y="536"/>
                  </a:cubicBezTo>
                  <a:cubicBezTo>
                    <a:pt x="11878" y="504"/>
                    <a:pt x="11784" y="473"/>
                    <a:pt x="11658" y="378"/>
                  </a:cubicBezTo>
                  <a:cubicBezTo>
                    <a:pt x="11264" y="126"/>
                    <a:pt x="10823" y="0"/>
                    <a:pt x="10382" y="0"/>
                  </a:cubicBezTo>
                  <a:cubicBezTo>
                    <a:pt x="9941" y="0"/>
                    <a:pt x="9499" y="126"/>
                    <a:pt x="9106" y="378"/>
                  </a:cubicBezTo>
                  <a:cubicBezTo>
                    <a:pt x="8854" y="552"/>
                    <a:pt x="8546" y="638"/>
                    <a:pt x="8239" y="638"/>
                  </a:cubicBezTo>
                  <a:cubicBezTo>
                    <a:pt x="7932" y="638"/>
                    <a:pt x="7625" y="552"/>
                    <a:pt x="7373" y="378"/>
                  </a:cubicBezTo>
                  <a:cubicBezTo>
                    <a:pt x="6979" y="126"/>
                    <a:pt x="6538" y="0"/>
                    <a:pt x="6101" y="0"/>
                  </a:cubicBezTo>
                  <a:cubicBezTo>
                    <a:pt x="5664" y="0"/>
                    <a:pt x="5231" y="126"/>
                    <a:pt x="4852" y="378"/>
                  </a:cubicBezTo>
                  <a:cubicBezTo>
                    <a:pt x="4600" y="552"/>
                    <a:pt x="4293" y="638"/>
                    <a:pt x="3986" y="638"/>
                  </a:cubicBezTo>
                  <a:cubicBezTo>
                    <a:pt x="3679" y="638"/>
                    <a:pt x="3372" y="552"/>
                    <a:pt x="3120" y="378"/>
                  </a:cubicBezTo>
                  <a:cubicBezTo>
                    <a:pt x="2726" y="126"/>
                    <a:pt x="2285" y="0"/>
                    <a:pt x="184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8837;p91">
              <a:extLst>
                <a:ext uri="{FF2B5EF4-FFF2-40B4-BE49-F238E27FC236}">
                  <a16:creationId xmlns:a16="http://schemas.microsoft.com/office/drawing/2014/main" id="{29DE82A4-9FC6-43A5-8CB4-DF9CF23E2772}"/>
                </a:ext>
              </a:extLst>
            </p:cNvPr>
            <p:cNvSpPr/>
            <p:nvPr/>
          </p:nvSpPr>
          <p:spPr>
            <a:xfrm>
              <a:off x="-21321525" y="4292150"/>
              <a:ext cx="306425" cy="34675"/>
            </a:xfrm>
            <a:custGeom>
              <a:avLst/>
              <a:gdLst/>
              <a:ahLst/>
              <a:cxnLst/>
              <a:rect l="l" t="t" r="r" b="b"/>
              <a:pathLst>
                <a:path w="12257" h="1387" extrusionOk="0">
                  <a:moveTo>
                    <a:pt x="1844" y="0"/>
                  </a:moveTo>
                  <a:cubicBezTo>
                    <a:pt x="1403" y="0"/>
                    <a:pt x="962" y="126"/>
                    <a:pt x="568" y="378"/>
                  </a:cubicBezTo>
                  <a:cubicBezTo>
                    <a:pt x="473" y="410"/>
                    <a:pt x="379" y="504"/>
                    <a:pt x="284" y="536"/>
                  </a:cubicBezTo>
                  <a:cubicBezTo>
                    <a:pt x="95" y="599"/>
                    <a:pt x="1" y="819"/>
                    <a:pt x="95" y="1008"/>
                  </a:cubicBezTo>
                  <a:cubicBezTo>
                    <a:pt x="141" y="1147"/>
                    <a:pt x="272" y="1234"/>
                    <a:pt x="413" y="1234"/>
                  </a:cubicBezTo>
                  <a:cubicBezTo>
                    <a:pt x="464" y="1234"/>
                    <a:pt x="517" y="1223"/>
                    <a:pt x="568" y="1197"/>
                  </a:cubicBezTo>
                  <a:cubicBezTo>
                    <a:pt x="725" y="1166"/>
                    <a:pt x="883" y="1071"/>
                    <a:pt x="1009" y="1008"/>
                  </a:cubicBezTo>
                  <a:cubicBezTo>
                    <a:pt x="1261" y="835"/>
                    <a:pt x="1560" y="748"/>
                    <a:pt x="1863" y="748"/>
                  </a:cubicBezTo>
                  <a:cubicBezTo>
                    <a:pt x="2167" y="748"/>
                    <a:pt x="2474" y="835"/>
                    <a:pt x="2742" y="1008"/>
                  </a:cubicBezTo>
                  <a:cubicBezTo>
                    <a:pt x="3135" y="1260"/>
                    <a:pt x="3577" y="1386"/>
                    <a:pt x="4014" y="1386"/>
                  </a:cubicBezTo>
                  <a:cubicBezTo>
                    <a:pt x="4451" y="1386"/>
                    <a:pt x="4884" y="1260"/>
                    <a:pt x="5262" y="1008"/>
                  </a:cubicBezTo>
                  <a:cubicBezTo>
                    <a:pt x="5514" y="835"/>
                    <a:pt x="5813" y="748"/>
                    <a:pt x="6117" y="748"/>
                  </a:cubicBezTo>
                  <a:cubicBezTo>
                    <a:pt x="6420" y="748"/>
                    <a:pt x="6727" y="835"/>
                    <a:pt x="6995" y="1008"/>
                  </a:cubicBezTo>
                  <a:cubicBezTo>
                    <a:pt x="7389" y="1260"/>
                    <a:pt x="7830" y="1386"/>
                    <a:pt x="8267" y="1386"/>
                  </a:cubicBezTo>
                  <a:cubicBezTo>
                    <a:pt x="8704" y="1386"/>
                    <a:pt x="9137" y="1260"/>
                    <a:pt x="9515" y="1008"/>
                  </a:cubicBezTo>
                  <a:cubicBezTo>
                    <a:pt x="9767" y="835"/>
                    <a:pt x="10067" y="748"/>
                    <a:pt x="10374" y="748"/>
                  </a:cubicBezTo>
                  <a:cubicBezTo>
                    <a:pt x="10681" y="748"/>
                    <a:pt x="10996" y="835"/>
                    <a:pt x="11279" y="1008"/>
                  </a:cubicBezTo>
                  <a:cubicBezTo>
                    <a:pt x="11437" y="1071"/>
                    <a:pt x="11563" y="1166"/>
                    <a:pt x="11721" y="1229"/>
                  </a:cubicBezTo>
                  <a:cubicBezTo>
                    <a:pt x="11771" y="1254"/>
                    <a:pt x="11822" y="1266"/>
                    <a:pt x="11871" y="1266"/>
                  </a:cubicBezTo>
                  <a:cubicBezTo>
                    <a:pt x="12004" y="1266"/>
                    <a:pt x="12124" y="1178"/>
                    <a:pt x="12193" y="1040"/>
                  </a:cubicBezTo>
                  <a:cubicBezTo>
                    <a:pt x="12256" y="819"/>
                    <a:pt x="12193" y="599"/>
                    <a:pt x="11973" y="536"/>
                  </a:cubicBezTo>
                  <a:cubicBezTo>
                    <a:pt x="11878" y="504"/>
                    <a:pt x="11784" y="441"/>
                    <a:pt x="11658" y="378"/>
                  </a:cubicBezTo>
                  <a:cubicBezTo>
                    <a:pt x="11264" y="126"/>
                    <a:pt x="10823" y="0"/>
                    <a:pt x="10382" y="0"/>
                  </a:cubicBezTo>
                  <a:cubicBezTo>
                    <a:pt x="9941" y="0"/>
                    <a:pt x="9499" y="126"/>
                    <a:pt x="9106" y="378"/>
                  </a:cubicBezTo>
                  <a:cubicBezTo>
                    <a:pt x="8854" y="551"/>
                    <a:pt x="8546" y="638"/>
                    <a:pt x="8239" y="638"/>
                  </a:cubicBezTo>
                  <a:cubicBezTo>
                    <a:pt x="7932" y="638"/>
                    <a:pt x="7625" y="551"/>
                    <a:pt x="7373" y="378"/>
                  </a:cubicBezTo>
                  <a:cubicBezTo>
                    <a:pt x="6979" y="126"/>
                    <a:pt x="6538" y="0"/>
                    <a:pt x="6101" y="0"/>
                  </a:cubicBezTo>
                  <a:cubicBezTo>
                    <a:pt x="5664" y="0"/>
                    <a:pt x="5231" y="126"/>
                    <a:pt x="4852" y="378"/>
                  </a:cubicBezTo>
                  <a:cubicBezTo>
                    <a:pt x="4600" y="551"/>
                    <a:pt x="4293" y="638"/>
                    <a:pt x="3986" y="638"/>
                  </a:cubicBezTo>
                  <a:cubicBezTo>
                    <a:pt x="3679" y="638"/>
                    <a:pt x="3372" y="551"/>
                    <a:pt x="3120" y="378"/>
                  </a:cubicBezTo>
                  <a:cubicBezTo>
                    <a:pt x="2726" y="126"/>
                    <a:pt x="2285" y="0"/>
                    <a:pt x="184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8838;p91">
              <a:extLst>
                <a:ext uri="{FF2B5EF4-FFF2-40B4-BE49-F238E27FC236}">
                  <a16:creationId xmlns:a16="http://schemas.microsoft.com/office/drawing/2014/main" id="{62F566F3-1CE0-4653-A909-D748CF0B5509}"/>
                </a:ext>
              </a:extLst>
            </p:cNvPr>
            <p:cNvSpPr/>
            <p:nvPr/>
          </p:nvSpPr>
          <p:spPr>
            <a:xfrm>
              <a:off x="-21322300" y="4148000"/>
              <a:ext cx="307200" cy="143375"/>
            </a:xfrm>
            <a:custGeom>
              <a:avLst/>
              <a:gdLst/>
              <a:ahLst/>
              <a:cxnLst/>
              <a:rect l="l" t="t" r="r" b="b"/>
              <a:pathLst>
                <a:path w="12288" h="5735" extrusionOk="0">
                  <a:moveTo>
                    <a:pt x="6175" y="1"/>
                  </a:moveTo>
                  <a:cubicBezTo>
                    <a:pt x="4411" y="1"/>
                    <a:pt x="2962" y="1450"/>
                    <a:pt x="2962" y="3214"/>
                  </a:cubicBezTo>
                  <a:cubicBezTo>
                    <a:pt x="2962" y="3813"/>
                    <a:pt x="3151" y="4380"/>
                    <a:pt x="3434" y="4884"/>
                  </a:cubicBezTo>
                  <a:cubicBezTo>
                    <a:pt x="3308" y="4852"/>
                    <a:pt x="3245" y="4789"/>
                    <a:pt x="3119" y="4726"/>
                  </a:cubicBezTo>
                  <a:cubicBezTo>
                    <a:pt x="2725" y="4474"/>
                    <a:pt x="2284" y="4348"/>
                    <a:pt x="1843" y="4348"/>
                  </a:cubicBezTo>
                  <a:cubicBezTo>
                    <a:pt x="1402" y="4348"/>
                    <a:pt x="961" y="4474"/>
                    <a:pt x="567" y="4726"/>
                  </a:cubicBezTo>
                  <a:cubicBezTo>
                    <a:pt x="473" y="4758"/>
                    <a:pt x="347" y="4852"/>
                    <a:pt x="284" y="4884"/>
                  </a:cubicBezTo>
                  <a:cubicBezTo>
                    <a:pt x="95" y="4947"/>
                    <a:pt x="0" y="5167"/>
                    <a:pt x="95" y="5356"/>
                  </a:cubicBezTo>
                  <a:cubicBezTo>
                    <a:pt x="141" y="5495"/>
                    <a:pt x="255" y="5583"/>
                    <a:pt x="399" y="5583"/>
                  </a:cubicBezTo>
                  <a:cubicBezTo>
                    <a:pt x="451" y="5583"/>
                    <a:pt x="508" y="5571"/>
                    <a:pt x="567" y="5545"/>
                  </a:cubicBezTo>
                  <a:cubicBezTo>
                    <a:pt x="725" y="5514"/>
                    <a:pt x="882" y="5419"/>
                    <a:pt x="977" y="5356"/>
                  </a:cubicBezTo>
                  <a:cubicBezTo>
                    <a:pt x="1245" y="5183"/>
                    <a:pt x="1552" y="5097"/>
                    <a:pt x="1855" y="5097"/>
                  </a:cubicBezTo>
                  <a:cubicBezTo>
                    <a:pt x="2158" y="5097"/>
                    <a:pt x="2458" y="5183"/>
                    <a:pt x="2710" y="5356"/>
                  </a:cubicBezTo>
                  <a:cubicBezTo>
                    <a:pt x="3103" y="5608"/>
                    <a:pt x="3552" y="5735"/>
                    <a:pt x="3993" y="5735"/>
                  </a:cubicBezTo>
                  <a:cubicBezTo>
                    <a:pt x="4435" y="5735"/>
                    <a:pt x="4868" y="5608"/>
                    <a:pt x="5230" y="5356"/>
                  </a:cubicBezTo>
                  <a:cubicBezTo>
                    <a:pt x="5498" y="5183"/>
                    <a:pt x="5805" y="5097"/>
                    <a:pt x="6108" y="5097"/>
                  </a:cubicBezTo>
                  <a:cubicBezTo>
                    <a:pt x="6411" y="5097"/>
                    <a:pt x="6711" y="5183"/>
                    <a:pt x="6963" y="5356"/>
                  </a:cubicBezTo>
                  <a:cubicBezTo>
                    <a:pt x="7341" y="5608"/>
                    <a:pt x="7790" y="5735"/>
                    <a:pt x="8235" y="5735"/>
                  </a:cubicBezTo>
                  <a:cubicBezTo>
                    <a:pt x="8680" y="5735"/>
                    <a:pt x="9121" y="5608"/>
                    <a:pt x="9483" y="5356"/>
                  </a:cubicBezTo>
                  <a:cubicBezTo>
                    <a:pt x="9751" y="5183"/>
                    <a:pt x="10058" y="5097"/>
                    <a:pt x="10369" y="5097"/>
                  </a:cubicBezTo>
                  <a:cubicBezTo>
                    <a:pt x="10680" y="5097"/>
                    <a:pt x="10995" y="5183"/>
                    <a:pt x="11279" y="5356"/>
                  </a:cubicBezTo>
                  <a:cubicBezTo>
                    <a:pt x="11437" y="5419"/>
                    <a:pt x="11531" y="5514"/>
                    <a:pt x="11689" y="5577"/>
                  </a:cubicBezTo>
                  <a:cubicBezTo>
                    <a:pt x="11748" y="5602"/>
                    <a:pt x="11804" y="5614"/>
                    <a:pt x="11857" y="5614"/>
                  </a:cubicBezTo>
                  <a:cubicBezTo>
                    <a:pt x="12001" y="5614"/>
                    <a:pt x="12115" y="5526"/>
                    <a:pt x="12161" y="5388"/>
                  </a:cubicBezTo>
                  <a:cubicBezTo>
                    <a:pt x="12287" y="5167"/>
                    <a:pt x="12224" y="4947"/>
                    <a:pt x="12004" y="4884"/>
                  </a:cubicBezTo>
                  <a:cubicBezTo>
                    <a:pt x="11909" y="4852"/>
                    <a:pt x="11815" y="4789"/>
                    <a:pt x="11689" y="4726"/>
                  </a:cubicBezTo>
                  <a:cubicBezTo>
                    <a:pt x="11295" y="4474"/>
                    <a:pt x="10854" y="4348"/>
                    <a:pt x="10413" y="4348"/>
                  </a:cubicBezTo>
                  <a:cubicBezTo>
                    <a:pt x="9972" y="4348"/>
                    <a:pt x="9530" y="4474"/>
                    <a:pt x="9137" y="4726"/>
                  </a:cubicBezTo>
                  <a:lnTo>
                    <a:pt x="8916" y="4852"/>
                  </a:lnTo>
                  <a:cubicBezTo>
                    <a:pt x="9168" y="4380"/>
                    <a:pt x="9389" y="3781"/>
                    <a:pt x="9389" y="3214"/>
                  </a:cubicBezTo>
                  <a:cubicBezTo>
                    <a:pt x="9389" y="1450"/>
                    <a:pt x="7971" y="1"/>
                    <a:pt x="617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6" name="Google Shape;7684;p89">
            <a:extLst>
              <a:ext uri="{FF2B5EF4-FFF2-40B4-BE49-F238E27FC236}">
                <a16:creationId xmlns:a16="http://schemas.microsoft.com/office/drawing/2014/main" id="{123F0E7E-4406-40D0-B16E-13E2504313D7}"/>
              </a:ext>
            </a:extLst>
          </p:cNvPr>
          <p:cNvGrpSpPr/>
          <p:nvPr/>
        </p:nvGrpSpPr>
        <p:grpSpPr>
          <a:xfrm>
            <a:off x="2162744" y="2773275"/>
            <a:ext cx="354586" cy="355557"/>
            <a:chOff x="-33645475" y="3944800"/>
            <a:chExt cx="292225" cy="293025"/>
          </a:xfrm>
        </p:grpSpPr>
        <p:sp>
          <p:nvSpPr>
            <p:cNvPr id="97" name="Google Shape;7685;p89">
              <a:extLst>
                <a:ext uri="{FF2B5EF4-FFF2-40B4-BE49-F238E27FC236}">
                  <a16:creationId xmlns:a16="http://schemas.microsoft.com/office/drawing/2014/main" id="{BF802D71-213B-451D-89F4-8EAEAAF257F7}"/>
                </a:ext>
              </a:extLst>
            </p:cNvPr>
            <p:cNvSpPr/>
            <p:nvPr/>
          </p:nvSpPr>
          <p:spPr>
            <a:xfrm>
              <a:off x="-33549375" y="3944800"/>
              <a:ext cx="98475" cy="70900"/>
            </a:xfrm>
            <a:custGeom>
              <a:avLst/>
              <a:gdLst/>
              <a:ahLst/>
              <a:cxnLst/>
              <a:rect l="l" t="t" r="r" b="b"/>
              <a:pathLst>
                <a:path w="3939" h="2836" extrusionOk="0">
                  <a:moveTo>
                    <a:pt x="1985" y="0"/>
                  </a:moveTo>
                  <a:cubicBezTo>
                    <a:pt x="1260" y="0"/>
                    <a:pt x="473" y="946"/>
                    <a:pt x="0" y="2521"/>
                  </a:cubicBezTo>
                  <a:cubicBezTo>
                    <a:pt x="158" y="2615"/>
                    <a:pt x="284" y="2710"/>
                    <a:pt x="410" y="2836"/>
                  </a:cubicBezTo>
                  <a:cubicBezTo>
                    <a:pt x="914" y="2773"/>
                    <a:pt x="1481" y="2773"/>
                    <a:pt x="1985" y="2773"/>
                  </a:cubicBezTo>
                  <a:cubicBezTo>
                    <a:pt x="2489" y="2773"/>
                    <a:pt x="3056" y="2804"/>
                    <a:pt x="3560" y="2836"/>
                  </a:cubicBezTo>
                  <a:cubicBezTo>
                    <a:pt x="3623" y="2678"/>
                    <a:pt x="3781" y="2584"/>
                    <a:pt x="3938" y="2521"/>
                  </a:cubicBezTo>
                  <a:cubicBezTo>
                    <a:pt x="3529" y="946"/>
                    <a:pt x="2741" y="0"/>
                    <a:pt x="198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7686;p89">
              <a:extLst>
                <a:ext uri="{FF2B5EF4-FFF2-40B4-BE49-F238E27FC236}">
                  <a16:creationId xmlns:a16="http://schemas.microsoft.com/office/drawing/2014/main" id="{04CF65E4-300D-40D9-A457-2C4E3C02C42B}"/>
                </a:ext>
              </a:extLst>
            </p:cNvPr>
            <p:cNvSpPr/>
            <p:nvPr/>
          </p:nvSpPr>
          <p:spPr>
            <a:xfrm>
              <a:off x="-33645475" y="4041675"/>
              <a:ext cx="70900" cy="98475"/>
            </a:xfrm>
            <a:custGeom>
              <a:avLst/>
              <a:gdLst/>
              <a:ahLst/>
              <a:cxnLst/>
              <a:rect l="l" t="t" r="r" b="b"/>
              <a:pathLst>
                <a:path w="2836" h="3939" extrusionOk="0">
                  <a:moveTo>
                    <a:pt x="2521" y="0"/>
                  </a:moveTo>
                  <a:cubicBezTo>
                    <a:pt x="946" y="473"/>
                    <a:pt x="32" y="1229"/>
                    <a:pt x="32" y="1954"/>
                  </a:cubicBezTo>
                  <a:cubicBezTo>
                    <a:pt x="1" y="2710"/>
                    <a:pt x="946" y="3466"/>
                    <a:pt x="2521" y="3939"/>
                  </a:cubicBezTo>
                  <a:cubicBezTo>
                    <a:pt x="2584" y="3781"/>
                    <a:pt x="2710" y="3655"/>
                    <a:pt x="2836" y="3529"/>
                  </a:cubicBezTo>
                  <a:cubicBezTo>
                    <a:pt x="2773" y="3025"/>
                    <a:pt x="2773" y="2521"/>
                    <a:pt x="2773" y="1954"/>
                  </a:cubicBezTo>
                  <a:cubicBezTo>
                    <a:pt x="2773" y="1418"/>
                    <a:pt x="2805" y="914"/>
                    <a:pt x="2836" y="379"/>
                  </a:cubicBezTo>
                  <a:cubicBezTo>
                    <a:pt x="2679" y="316"/>
                    <a:pt x="2553" y="158"/>
                    <a:pt x="252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7687;p89">
              <a:extLst>
                <a:ext uri="{FF2B5EF4-FFF2-40B4-BE49-F238E27FC236}">
                  <a16:creationId xmlns:a16="http://schemas.microsoft.com/office/drawing/2014/main" id="{E04D65EE-4D9B-4B3B-9A74-0577F696E8C1}"/>
                </a:ext>
              </a:extLst>
            </p:cNvPr>
            <p:cNvSpPr/>
            <p:nvPr/>
          </p:nvSpPr>
          <p:spPr>
            <a:xfrm>
              <a:off x="-33424150" y="4042450"/>
              <a:ext cx="70900" cy="52025"/>
            </a:xfrm>
            <a:custGeom>
              <a:avLst/>
              <a:gdLst/>
              <a:ahLst/>
              <a:cxnLst/>
              <a:rect l="l" t="t" r="r" b="b"/>
              <a:pathLst>
                <a:path w="2836" h="2081" extrusionOk="0">
                  <a:moveTo>
                    <a:pt x="316" y="1"/>
                  </a:moveTo>
                  <a:cubicBezTo>
                    <a:pt x="253" y="159"/>
                    <a:pt x="127" y="285"/>
                    <a:pt x="1" y="379"/>
                  </a:cubicBezTo>
                  <a:cubicBezTo>
                    <a:pt x="32" y="600"/>
                    <a:pt x="32" y="789"/>
                    <a:pt x="32" y="978"/>
                  </a:cubicBezTo>
                  <a:cubicBezTo>
                    <a:pt x="158" y="978"/>
                    <a:pt x="284" y="946"/>
                    <a:pt x="442" y="946"/>
                  </a:cubicBezTo>
                  <a:cubicBezTo>
                    <a:pt x="1387" y="946"/>
                    <a:pt x="2237" y="1387"/>
                    <a:pt x="2804" y="2080"/>
                  </a:cubicBezTo>
                  <a:lnTo>
                    <a:pt x="2804" y="1954"/>
                  </a:lnTo>
                  <a:cubicBezTo>
                    <a:pt x="2836" y="1230"/>
                    <a:pt x="1891" y="474"/>
                    <a:pt x="31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7688;p89">
              <a:extLst>
                <a:ext uri="{FF2B5EF4-FFF2-40B4-BE49-F238E27FC236}">
                  <a16:creationId xmlns:a16="http://schemas.microsoft.com/office/drawing/2014/main" id="{38C883CD-F696-48E6-8B4A-91C35EE316DC}"/>
                </a:ext>
              </a:extLst>
            </p:cNvPr>
            <p:cNvSpPr/>
            <p:nvPr/>
          </p:nvSpPr>
          <p:spPr>
            <a:xfrm>
              <a:off x="-33549375" y="4165325"/>
              <a:ext cx="86650" cy="70925"/>
            </a:xfrm>
            <a:custGeom>
              <a:avLst/>
              <a:gdLst/>
              <a:ahLst/>
              <a:cxnLst/>
              <a:rect l="l" t="t" r="r" b="b"/>
              <a:pathLst>
                <a:path w="3466" h="2837" extrusionOk="0">
                  <a:moveTo>
                    <a:pt x="410" y="1"/>
                  </a:moveTo>
                  <a:cubicBezTo>
                    <a:pt x="315" y="158"/>
                    <a:pt x="158" y="284"/>
                    <a:pt x="0" y="316"/>
                  </a:cubicBezTo>
                  <a:cubicBezTo>
                    <a:pt x="473" y="1891"/>
                    <a:pt x="1260" y="2836"/>
                    <a:pt x="1985" y="2836"/>
                  </a:cubicBezTo>
                  <a:cubicBezTo>
                    <a:pt x="2489" y="2836"/>
                    <a:pt x="3056" y="2364"/>
                    <a:pt x="3466" y="1544"/>
                  </a:cubicBezTo>
                  <a:lnTo>
                    <a:pt x="3119" y="1072"/>
                  </a:lnTo>
                  <a:cubicBezTo>
                    <a:pt x="2836" y="851"/>
                    <a:pt x="2678" y="473"/>
                    <a:pt x="2521" y="95"/>
                  </a:cubicBezTo>
                  <a:lnTo>
                    <a:pt x="1985" y="95"/>
                  </a:lnTo>
                  <a:cubicBezTo>
                    <a:pt x="1418" y="95"/>
                    <a:pt x="882" y="64"/>
                    <a:pt x="41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7689;p89">
              <a:extLst>
                <a:ext uri="{FF2B5EF4-FFF2-40B4-BE49-F238E27FC236}">
                  <a16:creationId xmlns:a16="http://schemas.microsoft.com/office/drawing/2014/main" id="{D18A4998-C25D-4260-B68B-A8F386C91708}"/>
                </a:ext>
              </a:extLst>
            </p:cNvPr>
            <p:cNvSpPr/>
            <p:nvPr/>
          </p:nvSpPr>
          <p:spPr>
            <a:xfrm>
              <a:off x="-33558825" y="4030650"/>
              <a:ext cx="118950" cy="120525"/>
            </a:xfrm>
            <a:custGeom>
              <a:avLst/>
              <a:gdLst/>
              <a:ahLst/>
              <a:cxnLst/>
              <a:rect l="l" t="t" r="r" b="b"/>
              <a:pathLst>
                <a:path w="4758" h="4821" extrusionOk="0">
                  <a:moveTo>
                    <a:pt x="2395" y="0"/>
                  </a:moveTo>
                  <a:cubicBezTo>
                    <a:pt x="1922" y="0"/>
                    <a:pt x="1418" y="32"/>
                    <a:pt x="1008" y="95"/>
                  </a:cubicBezTo>
                  <a:cubicBezTo>
                    <a:pt x="977" y="599"/>
                    <a:pt x="599" y="977"/>
                    <a:pt x="63" y="1040"/>
                  </a:cubicBezTo>
                  <a:cubicBezTo>
                    <a:pt x="32" y="1450"/>
                    <a:pt x="0" y="1922"/>
                    <a:pt x="0" y="2395"/>
                  </a:cubicBezTo>
                  <a:cubicBezTo>
                    <a:pt x="0" y="2867"/>
                    <a:pt x="32" y="3340"/>
                    <a:pt x="63" y="3781"/>
                  </a:cubicBezTo>
                  <a:cubicBezTo>
                    <a:pt x="599" y="3812"/>
                    <a:pt x="977" y="4222"/>
                    <a:pt x="1008" y="4726"/>
                  </a:cubicBezTo>
                  <a:cubicBezTo>
                    <a:pt x="1449" y="4758"/>
                    <a:pt x="1922" y="4821"/>
                    <a:pt x="2395" y="4821"/>
                  </a:cubicBezTo>
                  <a:lnTo>
                    <a:pt x="2804" y="4821"/>
                  </a:lnTo>
                  <a:cubicBezTo>
                    <a:pt x="2804" y="4695"/>
                    <a:pt x="2741" y="4569"/>
                    <a:pt x="2741" y="4506"/>
                  </a:cubicBezTo>
                  <a:cubicBezTo>
                    <a:pt x="2741" y="3151"/>
                    <a:pt x="3592" y="2017"/>
                    <a:pt x="4757" y="1576"/>
                  </a:cubicBezTo>
                  <a:cubicBezTo>
                    <a:pt x="4757" y="1387"/>
                    <a:pt x="4726" y="1229"/>
                    <a:pt x="4726" y="1040"/>
                  </a:cubicBezTo>
                  <a:cubicBezTo>
                    <a:pt x="4222" y="977"/>
                    <a:pt x="3812" y="599"/>
                    <a:pt x="3781" y="95"/>
                  </a:cubicBezTo>
                  <a:cubicBezTo>
                    <a:pt x="3340" y="32"/>
                    <a:pt x="2867" y="0"/>
                    <a:pt x="239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7690;p89">
              <a:extLst>
                <a:ext uri="{FF2B5EF4-FFF2-40B4-BE49-F238E27FC236}">
                  <a16:creationId xmlns:a16="http://schemas.microsoft.com/office/drawing/2014/main" id="{B086F910-E734-43FC-AE0B-F75545D1F181}"/>
                </a:ext>
              </a:extLst>
            </p:cNvPr>
            <p:cNvSpPr/>
            <p:nvPr/>
          </p:nvSpPr>
          <p:spPr>
            <a:xfrm>
              <a:off x="-33639950" y="4129900"/>
              <a:ext cx="100825" cy="100825"/>
            </a:xfrm>
            <a:custGeom>
              <a:avLst/>
              <a:gdLst/>
              <a:ahLst/>
              <a:cxnLst/>
              <a:rect l="l" t="t" r="r" b="b"/>
              <a:pathLst>
                <a:path w="4033" h="4033" extrusionOk="0">
                  <a:moveTo>
                    <a:pt x="0" y="0"/>
                  </a:moveTo>
                  <a:lnTo>
                    <a:pt x="0" y="0"/>
                  </a:lnTo>
                  <a:cubicBezTo>
                    <a:pt x="567" y="1953"/>
                    <a:pt x="2111" y="3466"/>
                    <a:pt x="4033" y="4033"/>
                  </a:cubicBezTo>
                  <a:cubicBezTo>
                    <a:pt x="3592" y="3466"/>
                    <a:pt x="3245" y="2741"/>
                    <a:pt x="2962" y="1827"/>
                  </a:cubicBezTo>
                  <a:cubicBezTo>
                    <a:pt x="2584" y="1733"/>
                    <a:pt x="2300" y="1481"/>
                    <a:pt x="2206" y="1071"/>
                  </a:cubicBezTo>
                  <a:cubicBezTo>
                    <a:pt x="1323" y="851"/>
                    <a:pt x="567" y="441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7691;p89">
              <a:extLst>
                <a:ext uri="{FF2B5EF4-FFF2-40B4-BE49-F238E27FC236}">
                  <a16:creationId xmlns:a16="http://schemas.microsoft.com/office/drawing/2014/main" id="{3A17D40A-D7C3-4002-AAEF-C6A950A4C56E}"/>
                </a:ext>
              </a:extLst>
            </p:cNvPr>
            <p:cNvSpPr/>
            <p:nvPr/>
          </p:nvSpPr>
          <p:spPr>
            <a:xfrm>
              <a:off x="-33459600" y="3951875"/>
              <a:ext cx="100850" cy="100075"/>
            </a:xfrm>
            <a:custGeom>
              <a:avLst/>
              <a:gdLst/>
              <a:ahLst/>
              <a:cxnLst/>
              <a:rect l="l" t="t" r="r" b="b"/>
              <a:pathLst>
                <a:path w="4034" h="4003" extrusionOk="0">
                  <a:moveTo>
                    <a:pt x="1" y="1"/>
                  </a:moveTo>
                  <a:lnTo>
                    <a:pt x="1" y="1"/>
                  </a:lnTo>
                  <a:cubicBezTo>
                    <a:pt x="442" y="537"/>
                    <a:pt x="788" y="1293"/>
                    <a:pt x="1072" y="2206"/>
                  </a:cubicBezTo>
                  <a:cubicBezTo>
                    <a:pt x="1419" y="2238"/>
                    <a:pt x="1734" y="2553"/>
                    <a:pt x="1828" y="2962"/>
                  </a:cubicBezTo>
                  <a:cubicBezTo>
                    <a:pt x="2710" y="3183"/>
                    <a:pt x="3466" y="3592"/>
                    <a:pt x="4033" y="4002"/>
                  </a:cubicBezTo>
                  <a:cubicBezTo>
                    <a:pt x="3466" y="2080"/>
                    <a:pt x="1923" y="537"/>
                    <a:pt x="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7692;p89">
              <a:extLst>
                <a:ext uri="{FF2B5EF4-FFF2-40B4-BE49-F238E27FC236}">
                  <a16:creationId xmlns:a16="http://schemas.microsoft.com/office/drawing/2014/main" id="{3853DC99-A3D5-498E-8D42-012981109CB9}"/>
                </a:ext>
              </a:extLst>
            </p:cNvPr>
            <p:cNvSpPr/>
            <p:nvPr/>
          </p:nvSpPr>
          <p:spPr>
            <a:xfrm>
              <a:off x="-33639950" y="3951100"/>
              <a:ext cx="100825" cy="100050"/>
            </a:xfrm>
            <a:custGeom>
              <a:avLst/>
              <a:gdLst/>
              <a:ahLst/>
              <a:cxnLst/>
              <a:rect l="l" t="t" r="r" b="b"/>
              <a:pathLst>
                <a:path w="4033" h="4002" extrusionOk="0">
                  <a:moveTo>
                    <a:pt x="4033" y="0"/>
                  </a:moveTo>
                  <a:lnTo>
                    <a:pt x="4033" y="0"/>
                  </a:lnTo>
                  <a:cubicBezTo>
                    <a:pt x="2111" y="536"/>
                    <a:pt x="567" y="2080"/>
                    <a:pt x="0" y="4002"/>
                  </a:cubicBezTo>
                  <a:cubicBezTo>
                    <a:pt x="567" y="3592"/>
                    <a:pt x="1323" y="3214"/>
                    <a:pt x="2206" y="2962"/>
                  </a:cubicBezTo>
                  <a:cubicBezTo>
                    <a:pt x="2300" y="2552"/>
                    <a:pt x="2615" y="2269"/>
                    <a:pt x="2962" y="2206"/>
                  </a:cubicBezTo>
                  <a:cubicBezTo>
                    <a:pt x="3214" y="1292"/>
                    <a:pt x="3592" y="505"/>
                    <a:pt x="403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7693;p89">
              <a:extLst>
                <a:ext uri="{FF2B5EF4-FFF2-40B4-BE49-F238E27FC236}">
                  <a16:creationId xmlns:a16="http://schemas.microsoft.com/office/drawing/2014/main" id="{675B7FBA-6A28-4E56-8A6D-C06C66E812DB}"/>
                </a:ext>
              </a:extLst>
            </p:cNvPr>
            <p:cNvSpPr/>
            <p:nvPr/>
          </p:nvSpPr>
          <p:spPr>
            <a:xfrm>
              <a:off x="-33472975" y="4082625"/>
              <a:ext cx="119725" cy="155200"/>
            </a:xfrm>
            <a:custGeom>
              <a:avLst/>
              <a:gdLst/>
              <a:ahLst/>
              <a:cxnLst/>
              <a:rect l="l" t="t" r="r" b="b"/>
              <a:pathLst>
                <a:path w="4789" h="6208" extrusionOk="0">
                  <a:moveTo>
                    <a:pt x="2395" y="1355"/>
                  </a:moveTo>
                  <a:cubicBezTo>
                    <a:pt x="2930" y="1355"/>
                    <a:pt x="3403" y="1828"/>
                    <a:pt x="3403" y="2364"/>
                  </a:cubicBezTo>
                  <a:cubicBezTo>
                    <a:pt x="3403" y="2962"/>
                    <a:pt x="2930" y="3403"/>
                    <a:pt x="2395" y="3403"/>
                  </a:cubicBezTo>
                  <a:cubicBezTo>
                    <a:pt x="1827" y="3403"/>
                    <a:pt x="1355" y="2931"/>
                    <a:pt x="1355" y="2364"/>
                  </a:cubicBezTo>
                  <a:cubicBezTo>
                    <a:pt x="1355" y="1828"/>
                    <a:pt x="1827" y="1355"/>
                    <a:pt x="2395" y="1355"/>
                  </a:cubicBezTo>
                  <a:close/>
                  <a:moveTo>
                    <a:pt x="2395" y="1"/>
                  </a:moveTo>
                  <a:cubicBezTo>
                    <a:pt x="1040" y="1"/>
                    <a:pt x="0" y="1072"/>
                    <a:pt x="0" y="2427"/>
                  </a:cubicBezTo>
                  <a:cubicBezTo>
                    <a:pt x="0" y="2994"/>
                    <a:pt x="221" y="3592"/>
                    <a:pt x="630" y="4002"/>
                  </a:cubicBezTo>
                  <a:lnTo>
                    <a:pt x="2111" y="6050"/>
                  </a:lnTo>
                  <a:cubicBezTo>
                    <a:pt x="2206" y="6113"/>
                    <a:pt x="2269" y="6207"/>
                    <a:pt x="2395" y="6207"/>
                  </a:cubicBezTo>
                  <a:cubicBezTo>
                    <a:pt x="2521" y="6207"/>
                    <a:pt x="2584" y="6144"/>
                    <a:pt x="2678" y="6050"/>
                  </a:cubicBezTo>
                  <a:lnTo>
                    <a:pt x="4442" y="3592"/>
                  </a:lnTo>
                  <a:cubicBezTo>
                    <a:pt x="4663" y="3246"/>
                    <a:pt x="4757" y="2805"/>
                    <a:pt x="4757" y="2364"/>
                  </a:cubicBezTo>
                  <a:cubicBezTo>
                    <a:pt x="4789" y="1072"/>
                    <a:pt x="3686" y="1"/>
                    <a:pt x="239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7694;p89">
              <a:extLst>
                <a:ext uri="{FF2B5EF4-FFF2-40B4-BE49-F238E27FC236}">
                  <a16:creationId xmlns:a16="http://schemas.microsoft.com/office/drawing/2014/main" id="{1F55D072-4B1C-4A32-A90A-D03B39F72C2A}"/>
                </a:ext>
              </a:extLst>
            </p:cNvPr>
            <p:cNvSpPr/>
            <p:nvPr/>
          </p:nvSpPr>
          <p:spPr>
            <a:xfrm>
              <a:off x="-33421775" y="41338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79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7448312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4" name="Google Shape;1334;p45"/>
          <p:cNvSpPr/>
          <p:nvPr/>
        </p:nvSpPr>
        <p:spPr>
          <a:xfrm>
            <a:off x="473950" y="393700"/>
            <a:ext cx="8196000" cy="4377000"/>
          </a:xfrm>
          <a:prstGeom prst="roundRect">
            <a:avLst>
              <a:gd name="adj" fmla="val 5921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5" name="Google Shape;1335;p45"/>
          <p:cNvSpPr txBox="1">
            <a:spLocks noGrp="1"/>
          </p:cNvSpPr>
          <p:nvPr>
            <p:ph type="body" idx="1"/>
          </p:nvPr>
        </p:nvSpPr>
        <p:spPr>
          <a:xfrm>
            <a:off x="1252515" y="2265177"/>
            <a:ext cx="4126800" cy="199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b="1" dirty="0">
                <a:solidFill>
                  <a:schemeClr val="tx1"/>
                </a:solidFill>
                <a:highlight>
                  <a:srgbClr val="FFFFFF"/>
                </a:highlight>
                <a:latin typeface="OpenDyslexicAlta" panose="00000500000000000000" pitchFamily="50" charset="0"/>
              </a:rPr>
              <a:t>Termly learning overviews on the website</a:t>
            </a:r>
            <a:br>
              <a:rPr lang="en-GB" b="1" dirty="0">
                <a:solidFill>
                  <a:schemeClr val="tx1"/>
                </a:solidFill>
                <a:highlight>
                  <a:srgbClr val="FFFFFF"/>
                </a:highlight>
                <a:latin typeface="OpenDyslexicAlta" panose="00000500000000000000" pitchFamily="50" charset="0"/>
              </a:rPr>
            </a:br>
            <a:br>
              <a:rPr lang="en-GB" b="1" dirty="0">
                <a:solidFill>
                  <a:schemeClr val="tx1"/>
                </a:solidFill>
                <a:highlight>
                  <a:srgbClr val="FFFFFF"/>
                </a:highlight>
                <a:latin typeface="OpenDyslexicAlta" panose="00000500000000000000" pitchFamily="50" charset="0"/>
              </a:rPr>
            </a:br>
            <a:r>
              <a:rPr lang="en-GB" b="1" dirty="0">
                <a:solidFill>
                  <a:schemeClr val="tx1"/>
                </a:solidFill>
                <a:highlight>
                  <a:srgbClr val="FFFFFF"/>
                </a:highlight>
                <a:latin typeface="OpenDyslexicAlta" panose="00000500000000000000" pitchFamily="50" charset="0"/>
              </a:rPr>
              <a:t>Parents evenings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b="1" dirty="0">
                <a:solidFill>
                  <a:schemeClr val="tx1"/>
                </a:solidFill>
                <a:highlight>
                  <a:srgbClr val="FFFFFF"/>
                </a:highlight>
                <a:latin typeface="OpenDyslexicAlta" panose="00000500000000000000" pitchFamily="50" charset="0"/>
              </a:rPr>
              <a:t>(Autumn and Spring Terms)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lang="en-GB" b="1" dirty="0">
              <a:solidFill>
                <a:schemeClr val="tx1"/>
              </a:solidFill>
              <a:highlight>
                <a:srgbClr val="FFFFFF"/>
              </a:highlight>
              <a:latin typeface="OpenDyslexicAlta" panose="00000500000000000000" pitchFamily="50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b="1" dirty="0">
                <a:solidFill>
                  <a:schemeClr val="tx1"/>
                </a:solidFill>
                <a:highlight>
                  <a:srgbClr val="FFFFFF"/>
                </a:highlight>
                <a:latin typeface="OpenDyslexicAlta" panose="00000500000000000000" pitchFamily="50" charset="0"/>
              </a:rPr>
              <a:t>End of Year Report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lang="en-GB" b="1" dirty="0">
              <a:solidFill>
                <a:schemeClr val="tx1"/>
              </a:solidFill>
              <a:highlight>
                <a:srgbClr val="FFFFFF"/>
              </a:highlight>
              <a:latin typeface="OpenDyslexicAlta" panose="00000500000000000000" pitchFamily="50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b="1" dirty="0">
                <a:solidFill>
                  <a:schemeClr val="tx1"/>
                </a:solidFill>
                <a:highlight>
                  <a:srgbClr val="FFFFFF"/>
                </a:highlight>
                <a:latin typeface="OpenDyslexicAlta" panose="00000500000000000000" pitchFamily="50" charset="0"/>
              </a:rPr>
              <a:t>Parent </a:t>
            </a:r>
            <a:r>
              <a:rPr lang="en-GB" b="1">
                <a:solidFill>
                  <a:schemeClr val="tx1"/>
                </a:solidFill>
                <a:highlight>
                  <a:srgbClr val="FFFFFF"/>
                </a:highlight>
                <a:latin typeface="OpenDyslexicAlta" panose="00000500000000000000" pitchFamily="50" charset="0"/>
              </a:rPr>
              <a:t>messages via </a:t>
            </a:r>
            <a:r>
              <a:rPr lang="en-GB" b="1" dirty="0">
                <a:solidFill>
                  <a:schemeClr val="tx1"/>
                </a:solidFill>
                <a:highlight>
                  <a:srgbClr val="FFFFFF"/>
                </a:highlight>
                <a:latin typeface="OpenDyslexicAlta" panose="00000500000000000000" pitchFamily="50" charset="0"/>
              </a:rPr>
              <a:t>Arbor</a:t>
            </a:r>
          </a:p>
        </p:txBody>
      </p:sp>
      <p:sp>
        <p:nvSpPr>
          <p:cNvPr id="1336" name="Google Shape;1336;p45"/>
          <p:cNvSpPr txBox="1">
            <a:spLocks noGrp="1"/>
          </p:cNvSpPr>
          <p:nvPr>
            <p:ph type="title"/>
          </p:nvPr>
        </p:nvSpPr>
        <p:spPr>
          <a:xfrm>
            <a:off x="594614" y="1111087"/>
            <a:ext cx="5541600" cy="78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OpenDyslexicAlta" panose="00000500000000000000" pitchFamily="50" charset="0"/>
              </a:rPr>
              <a:t>Sharing Information</a:t>
            </a:r>
            <a:endParaRPr dirty="0">
              <a:latin typeface="OpenDyslexicAlta" panose="00000500000000000000" pitchFamily="50" charset="0"/>
            </a:endParaRPr>
          </a:p>
        </p:txBody>
      </p:sp>
      <p:grpSp>
        <p:nvGrpSpPr>
          <p:cNvPr id="1343" name="Google Shape;1343;p45"/>
          <p:cNvGrpSpPr/>
          <p:nvPr/>
        </p:nvGrpSpPr>
        <p:grpSpPr>
          <a:xfrm flipH="1">
            <a:off x="5514685" y="4447354"/>
            <a:ext cx="3629393" cy="696190"/>
            <a:chOff x="0" y="4447254"/>
            <a:chExt cx="3629393" cy="696190"/>
          </a:xfrm>
        </p:grpSpPr>
        <p:sp>
          <p:nvSpPr>
            <p:cNvPr id="1344" name="Google Shape;1344;p45"/>
            <p:cNvSpPr/>
            <p:nvPr/>
          </p:nvSpPr>
          <p:spPr>
            <a:xfrm>
              <a:off x="0" y="4447254"/>
              <a:ext cx="3629393" cy="696190"/>
            </a:xfrm>
            <a:custGeom>
              <a:avLst/>
              <a:gdLst/>
              <a:ahLst/>
              <a:cxnLst/>
              <a:rect l="l" t="t" r="r" b="b"/>
              <a:pathLst>
                <a:path w="34625" h="7873" extrusionOk="0">
                  <a:moveTo>
                    <a:pt x="0" y="0"/>
                  </a:moveTo>
                  <a:lnTo>
                    <a:pt x="0" y="7872"/>
                  </a:lnTo>
                  <a:lnTo>
                    <a:pt x="33117" y="7872"/>
                  </a:lnTo>
                  <a:cubicBezTo>
                    <a:pt x="33173" y="6998"/>
                    <a:pt x="33452" y="6132"/>
                    <a:pt x="33815" y="5304"/>
                  </a:cubicBezTo>
                  <a:cubicBezTo>
                    <a:pt x="34122" y="4588"/>
                    <a:pt x="34503" y="3871"/>
                    <a:pt x="34550" y="3117"/>
                  </a:cubicBezTo>
                  <a:cubicBezTo>
                    <a:pt x="34624" y="2289"/>
                    <a:pt x="34178" y="1489"/>
                    <a:pt x="33424" y="1126"/>
                  </a:cubicBezTo>
                  <a:cubicBezTo>
                    <a:pt x="32863" y="836"/>
                    <a:pt x="32169" y="751"/>
                    <a:pt x="31468" y="751"/>
                  </a:cubicBezTo>
                  <a:cubicBezTo>
                    <a:pt x="31156" y="751"/>
                    <a:pt x="30843" y="768"/>
                    <a:pt x="30539" y="791"/>
                  </a:cubicBezTo>
                  <a:cubicBezTo>
                    <a:pt x="27216" y="1034"/>
                    <a:pt x="19715" y="3079"/>
                    <a:pt x="11458" y="3079"/>
                  </a:cubicBezTo>
                  <a:cubicBezTo>
                    <a:pt x="11160" y="3079"/>
                    <a:pt x="10861" y="3076"/>
                    <a:pt x="10561" y="3071"/>
                  </a:cubicBezTo>
                  <a:cubicBezTo>
                    <a:pt x="4820" y="2968"/>
                    <a:pt x="1470" y="1089"/>
                    <a:pt x="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5" name="Google Shape;1345;p45"/>
            <p:cNvSpPr/>
            <p:nvPr/>
          </p:nvSpPr>
          <p:spPr>
            <a:xfrm>
              <a:off x="0" y="4550093"/>
              <a:ext cx="3424574" cy="593349"/>
            </a:xfrm>
            <a:custGeom>
              <a:avLst/>
              <a:gdLst/>
              <a:ahLst/>
              <a:cxnLst/>
              <a:rect l="l" t="t" r="r" b="b"/>
              <a:pathLst>
                <a:path w="32671" h="6710" extrusionOk="0">
                  <a:moveTo>
                    <a:pt x="0" y="0"/>
                  </a:moveTo>
                  <a:lnTo>
                    <a:pt x="0" y="6709"/>
                  </a:lnTo>
                  <a:lnTo>
                    <a:pt x="32270" y="6709"/>
                  </a:lnTo>
                  <a:cubicBezTo>
                    <a:pt x="32121" y="6374"/>
                    <a:pt x="32010" y="6021"/>
                    <a:pt x="31935" y="5658"/>
                  </a:cubicBezTo>
                  <a:cubicBezTo>
                    <a:pt x="31758" y="4523"/>
                    <a:pt x="32670" y="3601"/>
                    <a:pt x="32549" y="2494"/>
                  </a:cubicBezTo>
                  <a:cubicBezTo>
                    <a:pt x="32465" y="1889"/>
                    <a:pt x="32093" y="1368"/>
                    <a:pt x="31554" y="1098"/>
                  </a:cubicBezTo>
                  <a:cubicBezTo>
                    <a:pt x="31051" y="828"/>
                    <a:pt x="30483" y="773"/>
                    <a:pt x="29925" y="773"/>
                  </a:cubicBezTo>
                  <a:cubicBezTo>
                    <a:pt x="27366" y="791"/>
                    <a:pt x="24938" y="2019"/>
                    <a:pt x="22444" y="2717"/>
                  </a:cubicBezTo>
                  <a:cubicBezTo>
                    <a:pt x="20188" y="3351"/>
                    <a:pt x="17870" y="3621"/>
                    <a:pt x="15547" y="3621"/>
                  </a:cubicBezTo>
                  <a:cubicBezTo>
                    <a:pt x="13194" y="3621"/>
                    <a:pt x="10836" y="3344"/>
                    <a:pt x="8533" y="2885"/>
                  </a:cubicBezTo>
                  <a:cubicBezTo>
                    <a:pt x="4131" y="2010"/>
                    <a:pt x="1126" y="596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6" name="Google Shape;1346;p45"/>
            <p:cNvSpPr/>
            <p:nvPr/>
          </p:nvSpPr>
          <p:spPr>
            <a:xfrm>
              <a:off x="0" y="4671854"/>
              <a:ext cx="3305499" cy="471584"/>
            </a:xfrm>
            <a:custGeom>
              <a:avLst/>
              <a:gdLst/>
              <a:ahLst/>
              <a:cxnLst/>
              <a:rect l="l" t="t" r="r" b="b"/>
              <a:pathLst>
                <a:path w="31535" h="5333" extrusionOk="0">
                  <a:moveTo>
                    <a:pt x="0" y="0"/>
                  </a:moveTo>
                  <a:lnTo>
                    <a:pt x="0" y="5332"/>
                  </a:lnTo>
                  <a:lnTo>
                    <a:pt x="31135" y="5332"/>
                  </a:lnTo>
                  <a:cubicBezTo>
                    <a:pt x="31005" y="5109"/>
                    <a:pt x="30912" y="4867"/>
                    <a:pt x="30846" y="4606"/>
                  </a:cubicBezTo>
                  <a:cubicBezTo>
                    <a:pt x="30670" y="3760"/>
                    <a:pt x="31535" y="3090"/>
                    <a:pt x="31395" y="2252"/>
                  </a:cubicBezTo>
                  <a:cubicBezTo>
                    <a:pt x="31330" y="1796"/>
                    <a:pt x="30921" y="1406"/>
                    <a:pt x="30446" y="1210"/>
                  </a:cubicBezTo>
                  <a:cubicBezTo>
                    <a:pt x="29962" y="1005"/>
                    <a:pt x="29423" y="950"/>
                    <a:pt x="28892" y="950"/>
                  </a:cubicBezTo>
                  <a:cubicBezTo>
                    <a:pt x="26436" y="950"/>
                    <a:pt x="24128" y="1834"/>
                    <a:pt x="21746" y="2336"/>
                  </a:cubicBezTo>
                  <a:cubicBezTo>
                    <a:pt x="19697" y="2773"/>
                    <a:pt x="17589" y="2961"/>
                    <a:pt x="15471" y="2961"/>
                  </a:cubicBezTo>
                  <a:cubicBezTo>
                    <a:pt x="13126" y="2961"/>
                    <a:pt x="10770" y="2731"/>
                    <a:pt x="8468" y="2355"/>
                  </a:cubicBezTo>
                  <a:cubicBezTo>
                    <a:pt x="3787" y="1582"/>
                    <a:pt x="754" y="335"/>
                    <a:pt x="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" name="Google Shape;6414;p86">
            <a:extLst>
              <a:ext uri="{FF2B5EF4-FFF2-40B4-BE49-F238E27FC236}">
                <a16:creationId xmlns:a16="http://schemas.microsoft.com/office/drawing/2014/main" id="{DB7B0305-4B94-4FFB-8052-C1DDC9BED841}"/>
              </a:ext>
            </a:extLst>
          </p:cNvPr>
          <p:cNvGrpSpPr/>
          <p:nvPr/>
        </p:nvGrpSpPr>
        <p:grpSpPr>
          <a:xfrm>
            <a:off x="635463" y="2291472"/>
            <a:ext cx="522419" cy="318460"/>
            <a:chOff x="1492675" y="1520750"/>
            <a:chExt cx="481825" cy="310575"/>
          </a:xfrm>
        </p:grpSpPr>
        <p:sp>
          <p:nvSpPr>
            <p:cNvPr id="16" name="Google Shape;6415;p86">
              <a:extLst>
                <a:ext uri="{FF2B5EF4-FFF2-40B4-BE49-F238E27FC236}">
                  <a16:creationId xmlns:a16="http://schemas.microsoft.com/office/drawing/2014/main" id="{7DEEE977-BFEE-4257-BC4A-C5F8A5B25391}"/>
                </a:ext>
              </a:extLst>
            </p:cNvPr>
            <p:cNvSpPr/>
            <p:nvPr/>
          </p:nvSpPr>
          <p:spPr>
            <a:xfrm>
              <a:off x="1492675" y="1540400"/>
              <a:ext cx="481825" cy="290925"/>
            </a:xfrm>
            <a:custGeom>
              <a:avLst/>
              <a:gdLst/>
              <a:ahLst/>
              <a:cxnLst/>
              <a:rect l="l" t="t" r="r" b="b"/>
              <a:pathLst>
                <a:path w="19273" h="11637" extrusionOk="0">
                  <a:moveTo>
                    <a:pt x="266" y="1"/>
                  </a:moveTo>
                  <a:cubicBezTo>
                    <a:pt x="91" y="272"/>
                    <a:pt x="1" y="585"/>
                    <a:pt x="1" y="907"/>
                  </a:cubicBezTo>
                  <a:lnTo>
                    <a:pt x="1" y="9941"/>
                  </a:lnTo>
                  <a:cubicBezTo>
                    <a:pt x="1" y="10877"/>
                    <a:pt x="757" y="11633"/>
                    <a:pt x="1693" y="11636"/>
                  </a:cubicBezTo>
                  <a:lnTo>
                    <a:pt x="17577" y="11636"/>
                  </a:lnTo>
                  <a:cubicBezTo>
                    <a:pt x="18514" y="11633"/>
                    <a:pt x="19270" y="10877"/>
                    <a:pt x="19273" y="9941"/>
                  </a:cubicBezTo>
                  <a:lnTo>
                    <a:pt x="19273" y="907"/>
                  </a:lnTo>
                  <a:cubicBezTo>
                    <a:pt x="19270" y="585"/>
                    <a:pt x="19176" y="272"/>
                    <a:pt x="19005" y="1"/>
                  </a:cubicBezTo>
                  <a:lnTo>
                    <a:pt x="9974" y="7005"/>
                  </a:lnTo>
                  <a:cubicBezTo>
                    <a:pt x="9873" y="7080"/>
                    <a:pt x="9754" y="7118"/>
                    <a:pt x="9635" y="7118"/>
                  </a:cubicBezTo>
                  <a:cubicBezTo>
                    <a:pt x="9516" y="7118"/>
                    <a:pt x="9397" y="7080"/>
                    <a:pt x="9296" y="7005"/>
                  </a:cubicBezTo>
                  <a:lnTo>
                    <a:pt x="266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7" name="Google Shape;6416;p86">
              <a:extLst>
                <a:ext uri="{FF2B5EF4-FFF2-40B4-BE49-F238E27FC236}">
                  <a16:creationId xmlns:a16="http://schemas.microsoft.com/office/drawing/2014/main" id="{AA6C6C69-1C5D-49F4-99AA-CB8ABABF7C72}"/>
                </a:ext>
              </a:extLst>
            </p:cNvPr>
            <p:cNvSpPr/>
            <p:nvPr/>
          </p:nvSpPr>
          <p:spPr>
            <a:xfrm>
              <a:off x="1522575" y="1520750"/>
              <a:ext cx="421975" cy="165800"/>
            </a:xfrm>
            <a:custGeom>
              <a:avLst/>
              <a:gdLst/>
              <a:ahLst/>
              <a:cxnLst/>
              <a:rect l="l" t="t" r="r" b="b"/>
              <a:pathLst>
                <a:path w="16879" h="6632" extrusionOk="0">
                  <a:moveTo>
                    <a:pt x="497" y="1"/>
                  </a:moveTo>
                  <a:cubicBezTo>
                    <a:pt x="328" y="1"/>
                    <a:pt x="160" y="31"/>
                    <a:pt x="0" y="82"/>
                  </a:cubicBezTo>
                  <a:lnTo>
                    <a:pt x="8441" y="6631"/>
                  </a:lnTo>
                  <a:lnTo>
                    <a:pt x="16878" y="82"/>
                  </a:lnTo>
                  <a:cubicBezTo>
                    <a:pt x="16719" y="31"/>
                    <a:pt x="16550" y="1"/>
                    <a:pt x="1638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FF925E35-4843-49B6-B5A2-05E133AD13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4847" y="265757"/>
            <a:ext cx="4378941" cy="287023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F0663D1-BFE6-4361-BACB-2641C4BFD51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8107"/>
          <a:stretch/>
        </p:blipFill>
        <p:spPr>
          <a:xfrm>
            <a:off x="4794847" y="3092002"/>
            <a:ext cx="4378941" cy="1755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4586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5" name="Google Shape;1325;p44"/>
          <p:cNvSpPr txBox="1">
            <a:spLocks noGrp="1"/>
          </p:cNvSpPr>
          <p:nvPr>
            <p:ph type="subTitle" idx="1"/>
          </p:nvPr>
        </p:nvSpPr>
        <p:spPr>
          <a:xfrm>
            <a:off x="1678600" y="1491920"/>
            <a:ext cx="7091244" cy="298363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OpenDyslexicAlta" panose="00000500000000000000" pitchFamily="50" charset="0"/>
              </a:rPr>
              <a:t>Support the completion of homework given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b="1" dirty="0">
              <a:latin typeface="OpenDyslexicAlta" panose="00000500000000000000" pitchFamily="50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OpenDyslexicAlta" panose="00000500000000000000" pitchFamily="50" charset="0"/>
              </a:rPr>
              <a:t>Talk about what your child has read and complete Reading Challenge diary questions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b="1" dirty="0">
              <a:latin typeface="OpenDyslexicAlta" panose="00000500000000000000" pitchFamily="50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OpenDyslexicAlta" panose="00000500000000000000" pitchFamily="50" charset="0"/>
              </a:rPr>
              <a:t>Support regular rehearsal of key skills e.g.  times tables, spellings, wider vocabulary, grammar, calculations etc.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b="1" dirty="0">
              <a:latin typeface="OpenDyslexicAlta" panose="00000500000000000000" pitchFamily="50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OpenDyslexicAlta" panose="00000500000000000000" pitchFamily="50" charset="0"/>
              </a:rPr>
              <a:t>Encourage independence where possible.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b="1" dirty="0">
              <a:latin typeface="OpenDyslexicAlta" panose="00000500000000000000" pitchFamily="50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OpenDyslexicAlta" panose="00000500000000000000" pitchFamily="50" charset="0"/>
              </a:rPr>
              <a:t>Help on trips/visits/swimming if you are able.</a:t>
            </a:r>
          </a:p>
          <a:p>
            <a:pPr marL="0" lvl="0" indent="0"/>
            <a:endParaRPr lang="en-GB" dirty="0"/>
          </a:p>
        </p:txBody>
      </p:sp>
      <p:sp>
        <p:nvSpPr>
          <p:cNvPr id="1323" name="Google Shape;1323;p44"/>
          <p:cNvSpPr txBox="1">
            <a:spLocks noGrp="1"/>
          </p:cNvSpPr>
          <p:nvPr>
            <p:ph type="title"/>
          </p:nvPr>
        </p:nvSpPr>
        <p:spPr>
          <a:xfrm>
            <a:off x="1086132" y="559330"/>
            <a:ext cx="79017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OpenDyslexicAlta" panose="00000500000000000000" pitchFamily="50" charset="0"/>
              </a:rPr>
              <a:t>Helping Your Child</a:t>
            </a:r>
            <a:endParaRPr dirty="0"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2751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4" name="Google Shape;1704;p60"/>
          <p:cNvSpPr/>
          <p:nvPr/>
        </p:nvSpPr>
        <p:spPr>
          <a:xfrm>
            <a:off x="1431537" y="969374"/>
            <a:ext cx="6423900" cy="3402209"/>
          </a:xfrm>
          <a:prstGeom prst="roundRect">
            <a:avLst>
              <a:gd name="adj" fmla="val 5921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05" name="Google Shape;1705;p60"/>
          <p:cNvSpPr txBox="1">
            <a:spLocks noGrp="1"/>
          </p:cNvSpPr>
          <p:nvPr>
            <p:ph type="title"/>
          </p:nvPr>
        </p:nvSpPr>
        <p:spPr>
          <a:xfrm>
            <a:off x="1127342" y="1337875"/>
            <a:ext cx="4175741" cy="84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OpenDyslexicAlta" panose="00000500000000000000" pitchFamily="50" charset="0"/>
              </a:rPr>
              <a:t>  Diary </a:t>
            </a:r>
            <a:r>
              <a:rPr lang="en-GB" dirty="0">
                <a:latin typeface="OpenDyslexicAlta" panose="00000500000000000000" pitchFamily="50" charset="0"/>
              </a:rPr>
              <a:t>Dates</a:t>
            </a:r>
            <a:endParaRPr dirty="0">
              <a:latin typeface="OpenDyslexicAlta" panose="00000500000000000000" pitchFamily="50" charset="0"/>
            </a:endParaRPr>
          </a:p>
        </p:txBody>
      </p:sp>
      <p:sp>
        <p:nvSpPr>
          <p:cNvPr id="1707" name="Google Shape;1707;p60"/>
          <p:cNvSpPr txBox="1">
            <a:spLocks noGrp="1"/>
          </p:cNvSpPr>
          <p:nvPr>
            <p:ph type="subTitle" idx="1"/>
          </p:nvPr>
        </p:nvSpPr>
        <p:spPr>
          <a:xfrm>
            <a:off x="1819483" y="2353800"/>
            <a:ext cx="3483600" cy="4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en-GB" sz="2400" u="sng" dirty="0">
                <a:latin typeface="OpenDyslexicAlta" panose="00000500000000000000" pitchFamily="50" charset="0"/>
              </a:rPr>
              <a:t>Trips and Visits:</a:t>
            </a:r>
          </a:p>
          <a:p>
            <a:pPr marL="0" lvl="0" indent="0"/>
            <a:endParaRPr lang="en-GB" sz="1100" u="sng" dirty="0">
              <a:latin typeface="OpenDyslexicAlta" panose="00000500000000000000" pitchFamily="50" charset="0"/>
            </a:endParaRPr>
          </a:p>
          <a:p>
            <a:pPr marL="0" lvl="0" indent="0"/>
            <a:r>
              <a:rPr lang="en-GB" sz="1600" dirty="0">
                <a:latin typeface="OpenDyslexicAlta" panose="00000500000000000000" pitchFamily="50" charset="0"/>
              </a:rPr>
              <a:t>Swimming: 9/9/26 -18/11/26</a:t>
            </a:r>
          </a:p>
          <a:p>
            <a:pPr marL="0" lvl="0" indent="0"/>
            <a:r>
              <a:rPr lang="en-GB" sz="1600" dirty="0">
                <a:latin typeface="OpenDyslexicAlta" panose="00000500000000000000" pitchFamily="50" charset="0"/>
              </a:rPr>
              <a:t>Viking Day: 9/3/27</a:t>
            </a:r>
          </a:p>
          <a:p>
            <a:pPr marL="0" lvl="0" indent="0"/>
            <a:r>
              <a:rPr lang="en-GB" sz="1600" dirty="0">
                <a:latin typeface="OpenDyslexicAlta" panose="00000500000000000000" pitchFamily="50" charset="0"/>
              </a:rPr>
              <a:t>Henley Fort: 17-19/5/27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2543A3C-2E7A-4EDA-B1D0-6285ACF285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2898" y="1225329"/>
            <a:ext cx="1072989" cy="1066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5312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9D5167-3E80-4F06-8418-A67E73444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162" y="239340"/>
            <a:ext cx="7901700" cy="572700"/>
          </a:xfrm>
        </p:spPr>
        <p:txBody>
          <a:bodyPr/>
          <a:lstStyle/>
          <a:p>
            <a:r>
              <a:rPr lang="en-GB" dirty="0"/>
              <a:t>Henley Fort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61C7015-4771-4C8B-A35E-EC83500114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162" y="817267"/>
            <a:ext cx="2933226" cy="220578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8F115E6-E8C7-464B-AE3E-E3B04B5BF4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3642" y="363189"/>
            <a:ext cx="3546021" cy="212761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9B548DE-6FD9-40EF-A528-B6FE4A4F8B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1388" y="402182"/>
            <a:ext cx="2832967" cy="208861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814318E-E743-4BFB-9F27-47A872E85D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6962" y="2754086"/>
            <a:ext cx="2428875" cy="17907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282B019-B445-45AB-AF0A-DA45DB82A1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8162" y="2535532"/>
            <a:ext cx="2991889" cy="220578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1BF00D9-CBAE-4BF1-AC30-0A2845FB77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59093" y="3547718"/>
            <a:ext cx="1864880" cy="137489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070A9B9-44BF-4593-9BA6-E7A72EC90CF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59093" y="2403914"/>
            <a:ext cx="1864880" cy="1374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5646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9D5167-3E80-4F06-8418-A67E73444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0406" y="578644"/>
            <a:ext cx="3021807" cy="421480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8A43F7-859E-4CE5-93A5-E7B13C328B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4557" y="242439"/>
            <a:ext cx="5436394" cy="4576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7027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" name="Google Shape;1976;p72"/>
          <p:cNvSpPr txBox="1">
            <a:spLocks noGrp="1"/>
          </p:cNvSpPr>
          <p:nvPr>
            <p:ph type="title"/>
          </p:nvPr>
        </p:nvSpPr>
        <p:spPr>
          <a:xfrm>
            <a:off x="2854650" y="766600"/>
            <a:ext cx="3323700" cy="67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" dirty="0"/>
            </a:br>
            <a:r>
              <a:rPr lang="en" dirty="0"/>
              <a:t>Thank </a:t>
            </a:r>
            <a:r>
              <a:rPr lang="en-GB" dirty="0"/>
              <a:t>You!</a:t>
            </a:r>
            <a:endParaRPr dirty="0"/>
          </a:p>
        </p:txBody>
      </p:sp>
      <p:sp>
        <p:nvSpPr>
          <p:cNvPr id="1977" name="Google Shape;1977;p72"/>
          <p:cNvSpPr txBox="1">
            <a:spLocks noGrp="1"/>
          </p:cNvSpPr>
          <p:nvPr>
            <p:ph type="subTitle" idx="1"/>
          </p:nvPr>
        </p:nvSpPr>
        <p:spPr>
          <a:xfrm>
            <a:off x="1790445" y="1528175"/>
            <a:ext cx="5023714" cy="260541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endParaRPr lang="en" b="1" dirty="0">
              <a:latin typeface="Assistant"/>
              <a:ea typeface="Assistant"/>
              <a:cs typeface="Assistant"/>
              <a:sym typeface="Assistan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endParaRPr lang="en" b="1" dirty="0">
              <a:latin typeface="Assistant"/>
              <a:ea typeface="Assistant"/>
              <a:cs typeface="Assistant"/>
              <a:sym typeface="Assistan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endParaRPr lang="en" b="1" dirty="0">
              <a:latin typeface="Assistant"/>
              <a:ea typeface="Assistant"/>
              <a:cs typeface="Assistant"/>
              <a:sym typeface="Assistan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endParaRPr lang="en" b="1" dirty="0">
              <a:latin typeface="Assistant"/>
              <a:ea typeface="Assistant"/>
              <a:cs typeface="Assistant"/>
              <a:sym typeface="Assistan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endParaRPr lang="en" b="1" dirty="0">
              <a:latin typeface="Assistant"/>
              <a:ea typeface="Assistant"/>
              <a:cs typeface="Assistant"/>
              <a:sym typeface="Assistan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endParaRPr lang="en" b="1" dirty="0">
              <a:latin typeface="Assistant"/>
              <a:ea typeface="Assistant"/>
              <a:cs typeface="Assistant"/>
              <a:sym typeface="Assistan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endParaRPr lang="en" b="1" dirty="0">
              <a:latin typeface="Assistant"/>
              <a:ea typeface="Assistant"/>
              <a:cs typeface="Assistant"/>
              <a:sym typeface="Assistant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r>
              <a:rPr lang="en" b="1" dirty="0">
                <a:latin typeface="Assistant"/>
                <a:ea typeface="Assistant"/>
                <a:cs typeface="Assistant"/>
                <a:sym typeface="Assistant"/>
              </a:rPr>
              <a:t>Do you have any questions?</a:t>
            </a:r>
            <a:endParaRPr b="1" dirty="0">
              <a:latin typeface="Assistant"/>
              <a:ea typeface="Assistant"/>
              <a:cs typeface="Assistant"/>
              <a:sym typeface="Assistan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endParaRPr lang="en-GB" b="1" dirty="0">
              <a:latin typeface="Assistant"/>
              <a:cs typeface="Assistant"/>
              <a:sym typeface="Assistan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endParaRPr lang="en-GB" b="1" dirty="0">
              <a:latin typeface="Assistant"/>
              <a:cs typeface="Assistant"/>
              <a:sym typeface="Assistan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r>
              <a:rPr lang="en-GB" b="1" dirty="0">
                <a:latin typeface="Assistant"/>
                <a:cs typeface="Assistant"/>
                <a:sym typeface="Assistant"/>
                <a:hlinkClick r:id="rId3"/>
              </a:rPr>
              <a:t>c.shaw@stpeters-leatherhead.surrey.sch.uk</a:t>
            </a:r>
            <a:endParaRPr lang="en-GB" b="1" dirty="0">
              <a:latin typeface="Assistant"/>
              <a:cs typeface="Assistant"/>
              <a:sym typeface="Assistan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endParaRPr lang="en-GB" b="1" dirty="0">
              <a:latin typeface="Assistant"/>
              <a:cs typeface="Assistant"/>
              <a:sym typeface="Assistant"/>
            </a:endParaRPr>
          </a:p>
          <a:p>
            <a:pPr marL="0" indent="0">
              <a:buClr>
                <a:schemeClr val="lt1"/>
              </a:buClr>
              <a:buSzPts val="1100"/>
            </a:pPr>
            <a:r>
              <a:rPr lang="en-GB" b="1" dirty="0">
                <a:latin typeface="Assistant"/>
                <a:cs typeface="Assistant"/>
                <a:sym typeface="Assistant"/>
                <a:hlinkClick r:id="rId4"/>
              </a:rPr>
              <a:t>daniela.davies@stpeters-leatherhead.surrey.sch.uk</a:t>
            </a:r>
            <a:endParaRPr lang="en-GB" b="1" dirty="0">
              <a:latin typeface="Assistant"/>
              <a:cs typeface="Assistant"/>
              <a:sym typeface="Assistan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endParaRPr lang="en-GB" b="1" dirty="0">
              <a:latin typeface="Assistant"/>
              <a:cs typeface="Assistant"/>
              <a:sym typeface="Assistant"/>
            </a:endParaRPr>
          </a:p>
          <a:p>
            <a:pPr marL="0" indent="0">
              <a:buClr>
                <a:schemeClr val="lt1"/>
              </a:buClr>
              <a:buSzPts val="1100"/>
            </a:pPr>
            <a:endParaRPr lang="en-GB" b="1" dirty="0">
              <a:latin typeface="Assistant"/>
              <a:cs typeface="Assistant"/>
              <a:sym typeface="Assistan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endParaRPr lang="en-GB" b="1" dirty="0">
              <a:latin typeface="Assistant"/>
              <a:cs typeface="Assistant"/>
              <a:sym typeface="Assistan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endParaRPr lang="en-GB" b="1" dirty="0">
              <a:latin typeface="Assistant"/>
              <a:cs typeface="Assistant"/>
              <a:sym typeface="Assistan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ED29C5C-9A96-4F0B-8D0A-1A341F8A58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39685" y="3272744"/>
            <a:ext cx="1072989" cy="106689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1091</TotalTime>
  <Words>995</Words>
  <Application>Microsoft Office PowerPoint</Application>
  <PresentationFormat>On-screen Show (16:9)</PresentationFormat>
  <Paragraphs>189</Paragraphs>
  <Slides>19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8" baseType="lpstr">
      <vt:lpstr>Assistant Medium</vt:lpstr>
      <vt:lpstr>Arial</vt:lpstr>
      <vt:lpstr>OpenDyslexicAlta</vt:lpstr>
      <vt:lpstr>Century Gothic</vt:lpstr>
      <vt:lpstr>Wingdings 3</vt:lpstr>
      <vt:lpstr>Wingdings</vt:lpstr>
      <vt:lpstr>Passion One</vt:lpstr>
      <vt:lpstr>Assistant</vt:lpstr>
      <vt:lpstr>Wisp</vt:lpstr>
      <vt:lpstr>Year 5  Parent Meeting</vt:lpstr>
      <vt:lpstr>Hawthorn  Class </vt:lpstr>
      <vt:lpstr>Poplar Class</vt:lpstr>
      <vt:lpstr>Our Key Aims</vt:lpstr>
      <vt:lpstr>Our Expectations  </vt:lpstr>
      <vt:lpstr>Being Prepared</vt:lpstr>
      <vt:lpstr>Homework</vt:lpstr>
      <vt:lpstr>Helping Your Child With Reading</vt:lpstr>
      <vt:lpstr>Helping Your Child With Writing</vt:lpstr>
      <vt:lpstr>Helping Your Child With Maths</vt:lpstr>
      <vt:lpstr>Autumn Term</vt:lpstr>
      <vt:lpstr>Spring Term</vt:lpstr>
      <vt:lpstr>Summer Term</vt:lpstr>
      <vt:lpstr>Sharing Information</vt:lpstr>
      <vt:lpstr>Helping Your Child</vt:lpstr>
      <vt:lpstr>  Diary Dates</vt:lpstr>
      <vt:lpstr>Henley Fort</vt:lpstr>
      <vt:lpstr>PowerPoint Presentation</vt:lpstr>
      <vt:lpstr> 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 Parent Meeting</dc:title>
  <dc:creator>Alexandra Bartle</dc:creator>
  <cp:lastModifiedBy>Daniela Davies</cp:lastModifiedBy>
  <cp:revision>85</cp:revision>
  <dcterms:modified xsi:type="dcterms:W3CDTF">2026-09-18T12:03:57Z</dcterms:modified>
</cp:coreProperties>
</file>